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9" r:id="rId4"/>
    <p:sldMasterId id="214748371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</p:sldIdLst>
  <p:sldSz cy="5143500" cx="9144000"/>
  <p:notesSz cx="6858000" cy="9144000"/>
  <p:embeddedFontLst>
    <p:embeddedFont>
      <p:font typeface="Montserrat SemiBold"/>
      <p:regular r:id="rId71"/>
      <p:bold r:id="rId72"/>
      <p:italic r:id="rId73"/>
      <p:boldItalic r:id="rId74"/>
    </p:embeddedFont>
    <p:embeddedFont>
      <p:font typeface="Montserrat"/>
      <p:regular r:id="rId75"/>
      <p:bold r:id="rId76"/>
      <p:italic r:id="rId77"/>
      <p:boldItalic r:id="rId78"/>
    </p:embeddedFont>
    <p:embeddedFont>
      <p:font typeface="Montserrat Medium"/>
      <p:regular r:id="rId79"/>
      <p:bold r:id="rId80"/>
      <p:italic r:id="rId81"/>
      <p:boldItalic r:id="rId82"/>
    </p:embeddedFont>
    <p:embeddedFont>
      <p:font typeface="Share Tech Mono"/>
      <p:regular r:id="rId83"/>
    </p:embeddedFont>
    <p:embeddedFont>
      <p:font typeface="Helvetica Neue"/>
      <p:regular r:id="rId84"/>
      <p:bold r:id="rId85"/>
      <p:italic r:id="rId86"/>
      <p:boldItalic r:id="rId87"/>
    </p:embeddedFont>
    <p:embeddedFont>
      <p:font typeface="Helvetica Neue Light"/>
      <p:regular r:id="rId88"/>
      <p:bold r:id="rId89"/>
      <p:italic r:id="rId90"/>
      <p:boldItalic r:id="rId9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HelveticaNeue-regular.fntdata"/><Relationship Id="rId83" Type="http://schemas.openxmlformats.org/officeDocument/2006/relationships/font" Target="fonts/ShareTechMono-regular.fntdata"/><Relationship Id="rId42" Type="http://schemas.openxmlformats.org/officeDocument/2006/relationships/slide" Target="slides/slide36.xml"/><Relationship Id="rId86" Type="http://schemas.openxmlformats.org/officeDocument/2006/relationships/font" Target="fonts/HelveticaNeue-italic.fntdata"/><Relationship Id="rId41" Type="http://schemas.openxmlformats.org/officeDocument/2006/relationships/slide" Target="slides/slide35.xml"/><Relationship Id="rId85" Type="http://schemas.openxmlformats.org/officeDocument/2006/relationships/font" Target="fonts/HelveticaNeue-bold.fntdata"/><Relationship Id="rId44" Type="http://schemas.openxmlformats.org/officeDocument/2006/relationships/slide" Target="slides/slide38.xml"/><Relationship Id="rId88" Type="http://schemas.openxmlformats.org/officeDocument/2006/relationships/font" Target="fonts/HelveticaNeueLight-regular.fntdata"/><Relationship Id="rId43" Type="http://schemas.openxmlformats.org/officeDocument/2006/relationships/slide" Target="slides/slide37.xml"/><Relationship Id="rId87" Type="http://schemas.openxmlformats.org/officeDocument/2006/relationships/font" Target="fonts/HelveticaNeue-bold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HelveticaNeueLight-bold.fntdata"/><Relationship Id="rId80" Type="http://schemas.openxmlformats.org/officeDocument/2006/relationships/font" Target="fonts/MontserratMedium-bold.fntdata"/><Relationship Id="rId82" Type="http://schemas.openxmlformats.org/officeDocument/2006/relationships/font" Target="fonts/MontserratMedium-boldItalic.fntdata"/><Relationship Id="rId81" Type="http://schemas.openxmlformats.org/officeDocument/2006/relationships/font" Target="fonts/Montserrat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MontserratSemiBold-italic.fntdata"/><Relationship Id="rId72" Type="http://schemas.openxmlformats.org/officeDocument/2006/relationships/font" Target="fonts/MontserratSemiBold-bold.fntdata"/><Relationship Id="rId31" Type="http://schemas.openxmlformats.org/officeDocument/2006/relationships/slide" Target="slides/slide25.xml"/><Relationship Id="rId75" Type="http://schemas.openxmlformats.org/officeDocument/2006/relationships/font" Target="fonts/Montserrat-regular.fntdata"/><Relationship Id="rId30" Type="http://schemas.openxmlformats.org/officeDocument/2006/relationships/slide" Target="slides/slide24.xml"/><Relationship Id="rId74" Type="http://schemas.openxmlformats.org/officeDocument/2006/relationships/font" Target="fonts/MontserratSemiBold-boldItalic.fntdata"/><Relationship Id="rId33" Type="http://schemas.openxmlformats.org/officeDocument/2006/relationships/slide" Target="slides/slide27.xml"/><Relationship Id="rId77" Type="http://schemas.openxmlformats.org/officeDocument/2006/relationships/font" Target="fonts/Montserrat-italic.fntdata"/><Relationship Id="rId32" Type="http://schemas.openxmlformats.org/officeDocument/2006/relationships/slide" Target="slides/slide26.xml"/><Relationship Id="rId76" Type="http://schemas.openxmlformats.org/officeDocument/2006/relationships/font" Target="fonts/Montserrat-bold.fntdata"/><Relationship Id="rId35" Type="http://schemas.openxmlformats.org/officeDocument/2006/relationships/slide" Target="slides/slide29.xml"/><Relationship Id="rId79" Type="http://schemas.openxmlformats.org/officeDocument/2006/relationships/font" Target="fonts/MontserratMedium-regular.fntdata"/><Relationship Id="rId34" Type="http://schemas.openxmlformats.org/officeDocument/2006/relationships/slide" Target="slides/slide28.xml"/><Relationship Id="rId78" Type="http://schemas.openxmlformats.org/officeDocument/2006/relationships/font" Target="fonts/Montserrat-boldItalic.fntdata"/><Relationship Id="rId71" Type="http://schemas.openxmlformats.org/officeDocument/2006/relationships/font" Target="fonts/MontserratSemiBold-regular.fntdata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HelveticaNeueLight-boldItalic.fntdata"/><Relationship Id="rId90" Type="http://schemas.openxmlformats.org/officeDocument/2006/relationships/font" Target="fonts/HelveticaNeueLight-italic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57e1ef1f7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57e1ef1f7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c95370ec13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c95370ec13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c95370ec13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c95370ec13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931c10a17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931c10a17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931c10a17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931c10a17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c95370ec13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2c95370ec13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c95370ec13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2c95370ec13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c95370ec13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2c95370ec13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931c10a17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931c10a17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c917913b4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c917913b4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2931c10a172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2931c10a172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931c10a17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931c10a17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931c10a17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2931c10a17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931c10a17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931c10a17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931c10a17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931c10a17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931c10a17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931c10a17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931c10a172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931c10a172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931c10a17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2931c10a17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931c10a17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931c10a17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931c10a17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931c10a17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931c10a172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931c10a172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931c10a172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2931c10a172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931c10a17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2931c10a17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931c10a172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931c10a172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c95370ec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2c95370ec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c95370ec1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2c95370ec1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c95370ec1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c95370ec1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c95370ec1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c95370ec1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2c95370ec1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2c95370ec1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c95370ec13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2c95370ec13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c95370ec1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c95370ec1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c95370ec13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2c95370ec13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c95370ec13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2c95370ec13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c95370ec13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c95370ec13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c95370ec1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c95370ec1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2c95370ec13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2c95370ec13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2c95370ec13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2c95370ec13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c95370ec13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c95370ec13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c95370ec13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2c95370ec13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c95370ec13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c95370ec13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c95370ec13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2c95370ec13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2c95370ec13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2c95370ec13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2931c10a172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2931c10a172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931c10a172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2931c10a172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c95370ec13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c95370ec13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2931c10a172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2931c10a172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2c917913b4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2c917913b4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931c10a172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2931c10a172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2931c10a172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2931c10a17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931c10a17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931c10a17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2931c10a172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2931c10a172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c69a1d3d2a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2c69a1d3d2a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2c69a1d3d2a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2c69a1d3d2a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2c69a545173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2c69a545173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2931c10a172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2931c10a172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c95370ec13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c95370ec13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2931c10a17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2931c10a17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931c10a172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2931c10a172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2931c10a172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2931c10a172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2931c10a172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2931c10a172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2931c10a172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2931c10a172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c69a1d3d2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2c69a1d3d2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c69a1d3d2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c69a1d3d2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931c10a17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931c10a17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-Flower logo primary + Subtitl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6550" y="-52150"/>
            <a:ext cx="9385200" cy="52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type="title"/>
          </p:nvPr>
        </p:nvSpPr>
        <p:spPr>
          <a:xfrm>
            <a:off x="682975" y="2912700"/>
            <a:ext cx="4419300" cy="17316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000"/>
              <a:buNone/>
              <a:defRPr sz="4000">
                <a:solidFill>
                  <a:srgbClr val="FAFAFA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975" y="858825"/>
            <a:ext cx="4497476" cy="11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- Main Title &amp; Subtitle">
  <p:cSld name="TITLE_3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6550" y="-52150"/>
            <a:ext cx="9385200" cy="52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/>
          <p:nvPr>
            <p:ph type="title"/>
          </p:nvPr>
        </p:nvSpPr>
        <p:spPr>
          <a:xfrm>
            <a:off x="408475" y="512825"/>
            <a:ext cx="5936700" cy="19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036"/>
              </a:buClr>
              <a:buSzPts val="5000"/>
              <a:buNone/>
              <a:defRPr sz="5000">
                <a:solidFill>
                  <a:srgbClr val="293036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9pPr>
          </a:lstStyle>
          <a:p/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408475" y="2581525"/>
            <a:ext cx="4606800" cy="22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2286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286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286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286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42900" lvl="5" marL="27432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Char char="•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42900" lvl="6" marL="32004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Char char="•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42900" lvl="7" marL="36576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Char char="•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42900" lvl="8" marL="41148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Char char="•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 Title + Flower logo">
  <p:cSld name="TITLE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6550" y="-52150"/>
            <a:ext cx="9385200" cy="52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 txBox="1"/>
          <p:nvPr>
            <p:ph type="title"/>
          </p:nvPr>
        </p:nvSpPr>
        <p:spPr>
          <a:xfrm>
            <a:off x="617250" y="1420375"/>
            <a:ext cx="7909500" cy="1731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5000"/>
              <a:buNone/>
              <a:defRPr sz="5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pic>
        <p:nvPicPr>
          <p:cNvPr id="65" name="Google Shape;6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8674" y="3935350"/>
            <a:ext cx="2526651" cy="622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6"/>
          <p:cNvCxnSpPr/>
          <p:nvPr/>
        </p:nvCxnSpPr>
        <p:spPr>
          <a:xfrm>
            <a:off x="3866250" y="3360075"/>
            <a:ext cx="1411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- Empty yellow">
  <p:cSld name="TITLE_2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6550" y="-52150"/>
            <a:ext cx="9385200" cy="52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 Title + speaker's info">
  <p:cSld name="TITLE_AND_BODY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/>
          <p:nvPr>
            <p:ph idx="2" type="pic"/>
          </p:nvPr>
        </p:nvSpPr>
        <p:spPr>
          <a:xfrm>
            <a:off x="475525" y="3606925"/>
            <a:ext cx="912600" cy="912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1" name="Google Shape;71;p18"/>
          <p:cNvSpPr txBox="1"/>
          <p:nvPr>
            <p:ph idx="1" type="subTitle"/>
          </p:nvPr>
        </p:nvSpPr>
        <p:spPr>
          <a:xfrm>
            <a:off x="1518575" y="3639888"/>
            <a:ext cx="4157400" cy="417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3" type="subTitle"/>
          </p:nvPr>
        </p:nvSpPr>
        <p:spPr>
          <a:xfrm>
            <a:off x="1518575" y="4056888"/>
            <a:ext cx="41574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475525" y="791000"/>
            <a:ext cx="5661000" cy="22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5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4" type="subTitle"/>
          </p:nvPr>
        </p:nvSpPr>
        <p:spPr>
          <a:xfrm>
            <a:off x="475525" y="417225"/>
            <a:ext cx="53133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9pPr>
          </a:lstStyle>
          <a:p/>
        </p:txBody>
      </p:sp>
      <p:grpSp>
        <p:nvGrpSpPr>
          <p:cNvPr id="75" name="Google Shape;75;p18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76" name="Google Shape;76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18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78" name="Google Shape;78;p18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- Subtitle section">
  <p:cSld name="TITLE_AND_BODY_1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title"/>
          </p:nvPr>
        </p:nvSpPr>
        <p:spPr>
          <a:xfrm>
            <a:off x="1214325" y="1670025"/>
            <a:ext cx="53481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" type="subTitle"/>
          </p:nvPr>
        </p:nvSpPr>
        <p:spPr>
          <a:xfrm>
            <a:off x="1231725" y="2905125"/>
            <a:ext cx="6060900" cy="1006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F2B705"/>
              </a:buClr>
              <a:buSzPts val="2200"/>
              <a:buNone/>
              <a:defRPr>
                <a:solidFill>
                  <a:srgbClr val="F2B705"/>
                </a:solidFill>
              </a:defRPr>
            </a:lvl9pPr>
          </a:lstStyle>
          <a:p/>
        </p:txBody>
      </p:sp>
      <p:sp>
        <p:nvSpPr>
          <p:cNvPr id="82" name="Google Shape;82;p19"/>
          <p:cNvSpPr/>
          <p:nvPr/>
        </p:nvSpPr>
        <p:spPr>
          <a:xfrm>
            <a:off x="373750" y="1670025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9"/>
          <p:cNvSpPr/>
          <p:nvPr/>
        </p:nvSpPr>
        <p:spPr>
          <a:xfrm>
            <a:off x="504150" y="1739625"/>
            <a:ext cx="452100" cy="4521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9"/>
          <p:cNvSpPr txBox="1"/>
          <p:nvPr>
            <p:ph idx="2" type="subTitle"/>
          </p:nvPr>
        </p:nvSpPr>
        <p:spPr>
          <a:xfrm>
            <a:off x="532500" y="1757175"/>
            <a:ext cx="395400" cy="4170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/>
        </p:txBody>
      </p:sp>
      <p:grpSp>
        <p:nvGrpSpPr>
          <p:cNvPr id="85" name="Google Shape;85;p19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86" name="Google Shape;86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9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88" name="Google Shape;88;p19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- Title + bulletpoints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55600" lvl="1" marL="9144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55600" lvl="2" marL="13716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55600" lvl="3" marL="18288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55600" lvl="4" marL="22860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55600" lvl="5" marL="27432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55600" lvl="6" marL="32004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55600" lvl="7" marL="36576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55600" lvl="8" marL="4114800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91" name="Google Shape;91;p20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92" name="Google Shape;92;p20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94" name="Google Shape;94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20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96" name="Google Shape;96;p20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 Team">
  <p:cSld name="Blank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>
            <p:ph idx="2" type="pic"/>
          </p:nvPr>
        </p:nvSpPr>
        <p:spPr>
          <a:xfrm>
            <a:off x="3899700" y="1586988"/>
            <a:ext cx="1344600" cy="1344600"/>
          </a:xfrm>
          <a:prstGeom prst="ellipse">
            <a:avLst/>
          </a:prstGeom>
          <a:noFill/>
          <a:ln cap="flat" cmpd="sng" w="19050">
            <a:solidFill>
              <a:srgbClr val="20212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21"/>
          <p:cNvSpPr txBox="1"/>
          <p:nvPr>
            <p:ph idx="1" type="subTitle"/>
          </p:nvPr>
        </p:nvSpPr>
        <p:spPr>
          <a:xfrm>
            <a:off x="3497850" y="3015963"/>
            <a:ext cx="2148300" cy="463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0" name="Google Shape;100;p21"/>
          <p:cNvSpPr txBox="1"/>
          <p:nvPr>
            <p:ph idx="3" type="body"/>
          </p:nvPr>
        </p:nvSpPr>
        <p:spPr>
          <a:xfrm>
            <a:off x="3497850" y="3479475"/>
            <a:ext cx="2148300" cy="46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ctr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1" name="Google Shape;101;p21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02" name="Google Shape;102;p21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1"/>
          <p:cNvSpPr/>
          <p:nvPr>
            <p:ph idx="4" type="pic"/>
          </p:nvPr>
        </p:nvSpPr>
        <p:spPr>
          <a:xfrm>
            <a:off x="1300775" y="1586988"/>
            <a:ext cx="1344600" cy="1344600"/>
          </a:xfrm>
          <a:prstGeom prst="ellipse">
            <a:avLst/>
          </a:prstGeom>
          <a:noFill/>
          <a:ln cap="flat" cmpd="sng" w="19050">
            <a:solidFill>
              <a:srgbClr val="20212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21"/>
          <p:cNvSpPr txBox="1"/>
          <p:nvPr>
            <p:ph idx="5" type="subTitle"/>
          </p:nvPr>
        </p:nvSpPr>
        <p:spPr>
          <a:xfrm>
            <a:off x="898925" y="3015963"/>
            <a:ext cx="2148300" cy="463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6" type="body"/>
          </p:nvPr>
        </p:nvSpPr>
        <p:spPr>
          <a:xfrm>
            <a:off x="898925" y="3479475"/>
            <a:ext cx="2148300" cy="46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ctr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6" name="Google Shape;106;p21"/>
          <p:cNvSpPr/>
          <p:nvPr>
            <p:ph idx="7" type="pic"/>
          </p:nvPr>
        </p:nvSpPr>
        <p:spPr>
          <a:xfrm>
            <a:off x="6498625" y="1586988"/>
            <a:ext cx="1344600" cy="1344600"/>
          </a:xfrm>
          <a:prstGeom prst="ellipse">
            <a:avLst/>
          </a:prstGeom>
          <a:noFill/>
          <a:ln cap="flat" cmpd="sng" w="19050">
            <a:solidFill>
              <a:srgbClr val="20212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21"/>
          <p:cNvSpPr txBox="1"/>
          <p:nvPr>
            <p:ph idx="8" type="subTitle"/>
          </p:nvPr>
        </p:nvSpPr>
        <p:spPr>
          <a:xfrm>
            <a:off x="6096775" y="3015963"/>
            <a:ext cx="2148300" cy="463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1400"/>
              <a:buFont typeface="Montserrat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9" type="body"/>
          </p:nvPr>
        </p:nvSpPr>
        <p:spPr>
          <a:xfrm>
            <a:off x="6096775" y="3479475"/>
            <a:ext cx="2148300" cy="46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ctr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grpSp>
        <p:nvGrpSpPr>
          <p:cNvPr id="109" name="Google Shape;109;p21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110" name="Google Shape;110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1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12" name="Google Shape;112;p21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Left title + image">
  <p:cSld name="Blank_1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521525" y="1442850"/>
            <a:ext cx="3333300" cy="2990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683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683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683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683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683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683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683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683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683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Char char="•"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15" name="Google Shape;115;p22"/>
          <p:cNvSpPr/>
          <p:nvPr>
            <p:ph idx="2" type="pic"/>
          </p:nvPr>
        </p:nvSpPr>
        <p:spPr>
          <a:xfrm>
            <a:off x="3998325" y="425900"/>
            <a:ext cx="4695900" cy="40071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2"/>
          <p:cNvSpPr txBox="1"/>
          <p:nvPr>
            <p:ph type="title"/>
          </p:nvPr>
        </p:nvSpPr>
        <p:spPr>
          <a:xfrm>
            <a:off x="521525" y="321700"/>
            <a:ext cx="33333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17" name="Google Shape;117;p22"/>
          <p:cNvSpPr/>
          <p:nvPr/>
        </p:nvSpPr>
        <p:spPr>
          <a:xfrm rot="5400000">
            <a:off x="8262175" y="951350"/>
            <a:ext cx="1069200" cy="18300"/>
          </a:xfrm>
          <a:prstGeom prst="rect">
            <a:avLst/>
          </a:prstGeom>
          <a:solidFill>
            <a:srgbClr val="F3B8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22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120" name="Google Shape;120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22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2" name="Google Shape;122;p22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- two highlights">
  <p:cSld name="Blank_1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23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125" name="Google Shape;125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3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7" name="Google Shape;127;p23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8" name="Google Shape;128;p23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 txBox="1"/>
          <p:nvPr>
            <p:ph type="title"/>
          </p:nvPr>
        </p:nvSpPr>
        <p:spPr>
          <a:xfrm>
            <a:off x="312963" y="1635200"/>
            <a:ext cx="40155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B802"/>
              </a:buClr>
              <a:buSzPts val="8000"/>
              <a:buNone/>
              <a:defRPr sz="8000">
                <a:solidFill>
                  <a:srgbClr val="F3B80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30" name="Google Shape;130;p23"/>
          <p:cNvSpPr txBox="1"/>
          <p:nvPr>
            <p:ph idx="1" type="subTitle"/>
          </p:nvPr>
        </p:nvSpPr>
        <p:spPr>
          <a:xfrm>
            <a:off x="312950" y="2839071"/>
            <a:ext cx="40155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None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2" type="title"/>
          </p:nvPr>
        </p:nvSpPr>
        <p:spPr>
          <a:xfrm>
            <a:off x="4824238" y="1635200"/>
            <a:ext cx="40155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B802"/>
              </a:buClr>
              <a:buSzPts val="8000"/>
              <a:buNone/>
              <a:defRPr sz="8000">
                <a:solidFill>
                  <a:srgbClr val="F3B80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32" name="Google Shape;132;p23"/>
          <p:cNvSpPr txBox="1"/>
          <p:nvPr>
            <p:ph idx="3" type="subTitle"/>
          </p:nvPr>
        </p:nvSpPr>
        <p:spPr>
          <a:xfrm>
            <a:off x="4824225" y="2839071"/>
            <a:ext cx="40155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None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- Highlight + 2 key insights above">
  <p:cSld name="Blank_1_1_1_2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/>
          <p:nvPr/>
        </p:nvSpPr>
        <p:spPr>
          <a:xfrm>
            <a:off x="586675" y="710300"/>
            <a:ext cx="3859200" cy="16689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4"/>
          <p:cNvSpPr/>
          <p:nvPr/>
        </p:nvSpPr>
        <p:spPr>
          <a:xfrm>
            <a:off x="4698125" y="710300"/>
            <a:ext cx="3859200" cy="16689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4"/>
          <p:cNvSpPr txBox="1"/>
          <p:nvPr>
            <p:ph type="title"/>
          </p:nvPr>
        </p:nvSpPr>
        <p:spPr>
          <a:xfrm flipH="1">
            <a:off x="2199150" y="2393300"/>
            <a:ext cx="4745700" cy="1461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B802"/>
              </a:buClr>
              <a:buSzPts val="10000"/>
              <a:buNone/>
              <a:defRPr sz="10000">
                <a:solidFill>
                  <a:srgbClr val="F3B80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38" name="Google Shape;138;p24"/>
          <p:cNvSpPr txBox="1"/>
          <p:nvPr>
            <p:ph idx="1" type="subTitle"/>
          </p:nvPr>
        </p:nvSpPr>
        <p:spPr>
          <a:xfrm flipH="1">
            <a:off x="2199150" y="3877250"/>
            <a:ext cx="47457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None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39" name="Google Shape;139;p24"/>
          <p:cNvSpPr txBox="1"/>
          <p:nvPr>
            <p:ph idx="2" type="title"/>
          </p:nvPr>
        </p:nvSpPr>
        <p:spPr>
          <a:xfrm>
            <a:off x="772525" y="971900"/>
            <a:ext cx="3487500" cy="708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40" name="Google Shape;140;p24"/>
          <p:cNvSpPr txBox="1"/>
          <p:nvPr>
            <p:ph idx="3" type="title"/>
          </p:nvPr>
        </p:nvSpPr>
        <p:spPr>
          <a:xfrm>
            <a:off x="4883975" y="971900"/>
            <a:ext cx="3487500" cy="708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4" type="title"/>
          </p:nvPr>
        </p:nvSpPr>
        <p:spPr>
          <a:xfrm>
            <a:off x="772525" y="1680500"/>
            <a:ext cx="3487500" cy="437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5" type="title"/>
          </p:nvPr>
        </p:nvSpPr>
        <p:spPr>
          <a:xfrm>
            <a:off x="4883975" y="1680500"/>
            <a:ext cx="3487500" cy="437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9pPr>
          </a:lstStyle>
          <a:p/>
        </p:txBody>
      </p:sp>
      <p:grpSp>
        <p:nvGrpSpPr>
          <p:cNvPr id="143" name="Google Shape;143;p24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144" name="Google Shape;144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24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46" name="Google Shape;146;p24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- Highlight + 2 key insights below">
  <p:cSld name="Blank_1_1_1_2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/>
          <p:nvPr/>
        </p:nvSpPr>
        <p:spPr>
          <a:xfrm>
            <a:off x="586675" y="2805075"/>
            <a:ext cx="3859200" cy="16689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5"/>
          <p:cNvSpPr/>
          <p:nvPr/>
        </p:nvSpPr>
        <p:spPr>
          <a:xfrm>
            <a:off x="4698125" y="2805075"/>
            <a:ext cx="3859200" cy="16689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5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"/>
          <p:cNvSpPr txBox="1"/>
          <p:nvPr>
            <p:ph type="title"/>
          </p:nvPr>
        </p:nvSpPr>
        <p:spPr>
          <a:xfrm flipH="1">
            <a:off x="2186050" y="684650"/>
            <a:ext cx="4745700" cy="1461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B802"/>
              </a:buClr>
              <a:buSzPts val="10000"/>
              <a:buNone/>
              <a:defRPr sz="10000">
                <a:solidFill>
                  <a:srgbClr val="F3B80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52" name="Google Shape;152;p25"/>
          <p:cNvSpPr txBox="1"/>
          <p:nvPr>
            <p:ph idx="1" type="subTitle"/>
          </p:nvPr>
        </p:nvSpPr>
        <p:spPr>
          <a:xfrm flipH="1">
            <a:off x="573550" y="2168600"/>
            <a:ext cx="79707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None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53" name="Google Shape;153;p25"/>
          <p:cNvSpPr txBox="1"/>
          <p:nvPr>
            <p:ph idx="2" type="title"/>
          </p:nvPr>
        </p:nvSpPr>
        <p:spPr>
          <a:xfrm>
            <a:off x="831025" y="3034813"/>
            <a:ext cx="3370500" cy="708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54" name="Google Shape;154;p25"/>
          <p:cNvSpPr txBox="1"/>
          <p:nvPr>
            <p:ph idx="3" type="title"/>
          </p:nvPr>
        </p:nvSpPr>
        <p:spPr>
          <a:xfrm>
            <a:off x="4942475" y="3034825"/>
            <a:ext cx="3370500" cy="708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800"/>
              <a:buNone/>
              <a:defRPr sz="4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55" name="Google Shape;155;p25"/>
          <p:cNvSpPr txBox="1"/>
          <p:nvPr>
            <p:ph idx="4" type="title"/>
          </p:nvPr>
        </p:nvSpPr>
        <p:spPr>
          <a:xfrm>
            <a:off x="831025" y="3861675"/>
            <a:ext cx="3370500" cy="469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5" type="title"/>
          </p:nvPr>
        </p:nvSpPr>
        <p:spPr>
          <a:xfrm>
            <a:off x="4942475" y="3861675"/>
            <a:ext cx="3370500" cy="469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1800"/>
              <a:buNone/>
              <a:defRPr b="0" sz="1800">
                <a:solidFill>
                  <a:srgbClr val="292F36"/>
                </a:solidFill>
              </a:defRPr>
            </a:lvl9pPr>
          </a:lstStyle>
          <a:p/>
        </p:txBody>
      </p:sp>
      <p:grpSp>
        <p:nvGrpSpPr>
          <p:cNvPr id="157" name="Google Shape;157;p25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158" name="Google Shape;158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25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60" name="Google Shape;160;p25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- Highlight + key insights">
  <p:cSld name="Blank_1_1_1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469375" y="-4829375"/>
            <a:ext cx="2990100" cy="7606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B802"/>
              </a:buClr>
              <a:buSzPts val="9600"/>
              <a:buNone/>
              <a:defRPr sz="9600">
                <a:solidFill>
                  <a:srgbClr val="F3B80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63" name="Google Shape;163;p26"/>
          <p:cNvSpPr txBox="1"/>
          <p:nvPr>
            <p:ph idx="1" type="subTitle"/>
          </p:nvPr>
        </p:nvSpPr>
        <p:spPr>
          <a:xfrm>
            <a:off x="469375" y="2777125"/>
            <a:ext cx="29901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None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2" type="title"/>
          </p:nvPr>
        </p:nvSpPr>
        <p:spPr>
          <a:xfrm>
            <a:off x="4115775" y="869225"/>
            <a:ext cx="4519800" cy="9648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grpSp>
        <p:nvGrpSpPr>
          <p:cNvPr id="165" name="Google Shape;165;p26"/>
          <p:cNvGrpSpPr/>
          <p:nvPr/>
        </p:nvGrpSpPr>
        <p:grpSpPr>
          <a:xfrm>
            <a:off x="304250" y="4669550"/>
            <a:ext cx="8535499" cy="260700"/>
            <a:chOff x="312975" y="4669550"/>
            <a:chExt cx="8535499" cy="260700"/>
          </a:xfrm>
        </p:grpSpPr>
        <p:pic>
          <p:nvPicPr>
            <p:cNvPr id="166" name="Google Shape;166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6"/>
            <p:cNvSpPr txBox="1"/>
            <p:nvPr/>
          </p:nvSpPr>
          <p:spPr>
            <a:xfrm>
              <a:off x="312975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68" name="Google Shape;168;p26"/>
            <p:cNvCxnSpPr/>
            <p:nvPr/>
          </p:nvCxnSpPr>
          <p:spPr>
            <a:xfrm>
              <a:off x="334675" y="4669562"/>
              <a:ext cx="312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9" name="Google Shape;169;p26"/>
            <p:cNvCxnSpPr/>
            <p:nvPr/>
          </p:nvCxnSpPr>
          <p:spPr>
            <a:xfrm>
              <a:off x="3702800" y="4669550"/>
              <a:ext cx="51456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170" name="Google Shape;170;p26"/>
          <p:cNvCxnSpPr/>
          <p:nvPr/>
        </p:nvCxnSpPr>
        <p:spPr>
          <a:xfrm>
            <a:off x="3746250" y="469400"/>
            <a:ext cx="51024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6"/>
          <p:cNvSpPr txBox="1"/>
          <p:nvPr>
            <p:ph idx="3" type="body"/>
          </p:nvPr>
        </p:nvSpPr>
        <p:spPr>
          <a:xfrm>
            <a:off x="4115775" y="1813475"/>
            <a:ext cx="4519800" cy="530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72" name="Google Shape;172;p26"/>
          <p:cNvSpPr txBox="1"/>
          <p:nvPr>
            <p:ph idx="4" type="title"/>
          </p:nvPr>
        </p:nvSpPr>
        <p:spPr>
          <a:xfrm>
            <a:off x="4115775" y="2759113"/>
            <a:ext cx="4519800" cy="9648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73" name="Google Shape;173;p26"/>
          <p:cNvSpPr txBox="1"/>
          <p:nvPr>
            <p:ph idx="5" type="body"/>
          </p:nvPr>
        </p:nvSpPr>
        <p:spPr>
          <a:xfrm>
            <a:off x="4115775" y="3723913"/>
            <a:ext cx="4519800" cy="530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74" name="Google Shape;174;p26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- Image + 2 columns- key insights">
  <p:cSld name="Blank_1_1_1_1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4144" y="4745750"/>
            <a:ext cx="184330" cy="184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7"/>
          <p:cNvCxnSpPr/>
          <p:nvPr/>
        </p:nvCxnSpPr>
        <p:spPr>
          <a:xfrm>
            <a:off x="334650" y="4669562"/>
            <a:ext cx="49326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27"/>
          <p:cNvCxnSpPr/>
          <p:nvPr/>
        </p:nvCxnSpPr>
        <p:spPr>
          <a:xfrm>
            <a:off x="5510750" y="4669550"/>
            <a:ext cx="33375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" name="Google Shape;179;p27"/>
          <p:cNvCxnSpPr/>
          <p:nvPr/>
        </p:nvCxnSpPr>
        <p:spPr>
          <a:xfrm>
            <a:off x="5397750" y="469400"/>
            <a:ext cx="34509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" name="Google Shape;180;p27"/>
          <p:cNvSpPr txBox="1"/>
          <p:nvPr>
            <p:ph type="title"/>
          </p:nvPr>
        </p:nvSpPr>
        <p:spPr>
          <a:xfrm>
            <a:off x="7249350" y="1050217"/>
            <a:ext cx="1599000" cy="799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600"/>
              <a:buNone/>
              <a:defRPr sz="36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7249525" y="1971367"/>
            <a:ext cx="1599000" cy="530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2" name="Google Shape;182;p27"/>
          <p:cNvSpPr/>
          <p:nvPr>
            <p:ph idx="2" type="pic"/>
          </p:nvPr>
        </p:nvSpPr>
        <p:spPr>
          <a:xfrm>
            <a:off x="404250" y="591050"/>
            <a:ext cx="4845600" cy="400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7"/>
          <p:cNvSpPr txBox="1"/>
          <p:nvPr>
            <p:ph idx="3" type="title"/>
          </p:nvPr>
        </p:nvSpPr>
        <p:spPr>
          <a:xfrm>
            <a:off x="7249350" y="2950395"/>
            <a:ext cx="1599000" cy="799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600"/>
              <a:buNone/>
              <a:defRPr sz="36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84" name="Google Shape;184;p27"/>
          <p:cNvSpPr txBox="1"/>
          <p:nvPr>
            <p:ph idx="4" type="body"/>
          </p:nvPr>
        </p:nvSpPr>
        <p:spPr>
          <a:xfrm>
            <a:off x="7249525" y="3871545"/>
            <a:ext cx="1599000" cy="530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5" name="Google Shape;185;p27"/>
          <p:cNvSpPr txBox="1"/>
          <p:nvPr>
            <p:ph idx="5" type="title"/>
          </p:nvPr>
        </p:nvSpPr>
        <p:spPr>
          <a:xfrm>
            <a:off x="5450100" y="1050217"/>
            <a:ext cx="1599000" cy="799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600"/>
              <a:buNone/>
              <a:defRPr sz="36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86" name="Google Shape;186;p27"/>
          <p:cNvSpPr txBox="1"/>
          <p:nvPr>
            <p:ph idx="6" type="body"/>
          </p:nvPr>
        </p:nvSpPr>
        <p:spPr>
          <a:xfrm>
            <a:off x="5450275" y="1971367"/>
            <a:ext cx="1599000" cy="530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7" name="Google Shape;187;p27"/>
          <p:cNvSpPr txBox="1"/>
          <p:nvPr>
            <p:ph idx="7" type="title"/>
          </p:nvPr>
        </p:nvSpPr>
        <p:spPr>
          <a:xfrm>
            <a:off x="5450100" y="2950395"/>
            <a:ext cx="1599000" cy="799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600"/>
              <a:buNone/>
              <a:defRPr sz="36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3900"/>
              <a:buNone/>
              <a:defRPr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88" name="Google Shape;188;p27"/>
          <p:cNvSpPr txBox="1"/>
          <p:nvPr>
            <p:ph idx="8" type="body"/>
          </p:nvPr>
        </p:nvSpPr>
        <p:spPr>
          <a:xfrm>
            <a:off x="5450275" y="3871545"/>
            <a:ext cx="1599000" cy="530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9" name="Google Shape;189;p27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0" name="Google Shape;190;p27"/>
          <p:cNvGrpSpPr/>
          <p:nvPr/>
        </p:nvGrpSpPr>
        <p:grpSpPr>
          <a:xfrm>
            <a:off x="304238" y="4669550"/>
            <a:ext cx="8496400" cy="184500"/>
            <a:chOff x="312950" y="4669550"/>
            <a:chExt cx="8496400" cy="184500"/>
          </a:xfrm>
        </p:grpSpPr>
        <p:sp>
          <p:nvSpPr>
            <p:cNvPr id="191" name="Google Shape;191;p27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92" name="Google Shape;192;p27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- Image + vertical key insights + title below">
  <p:cSld name="Blank_1_1_1_1_1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Google Shape;194;p28"/>
          <p:cNvCxnSpPr/>
          <p:nvPr/>
        </p:nvCxnSpPr>
        <p:spPr>
          <a:xfrm>
            <a:off x="6881157" y="504197"/>
            <a:ext cx="19674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28"/>
          <p:cNvSpPr/>
          <p:nvPr>
            <p:ph idx="2" type="pic"/>
          </p:nvPr>
        </p:nvSpPr>
        <p:spPr>
          <a:xfrm>
            <a:off x="356375" y="591050"/>
            <a:ext cx="6301800" cy="33030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8"/>
          <p:cNvSpPr txBox="1"/>
          <p:nvPr>
            <p:ph type="title"/>
          </p:nvPr>
        </p:nvSpPr>
        <p:spPr>
          <a:xfrm>
            <a:off x="6971000" y="591050"/>
            <a:ext cx="1877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97" name="Google Shape;197;p28"/>
          <p:cNvSpPr txBox="1"/>
          <p:nvPr>
            <p:ph idx="1" type="body"/>
          </p:nvPr>
        </p:nvSpPr>
        <p:spPr>
          <a:xfrm>
            <a:off x="6971000" y="1060300"/>
            <a:ext cx="1877400" cy="406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98" name="Google Shape;198;p28"/>
          <p:cNvSpPr txBox="1"/>
          <p:nvPr>
            <p:ph idx="3" type="title"/>
          </p:nvPr>
        </p:nvSpPr>
        <p:spPr>
          <a:xfrm>
            <a:off x="6971000" y="1597425"/>
            <a:ext cx="1877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99" name="Google Shape;199;p28"/>
          <p:cNvSpPr txBox="1"/>
          <p:nvPr>
            <p:ph idx="4" type="body"/>
          </p:nvPr>
        </p:nvSpPr>
        <p:spPr>
          <a:xfrm>
            <a:off x="6971000" y="2066625"/>
            <a:ext cx="1877400" cy="43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0" name="Google Shape;200;p28"/>
          <p:cNvSpPr txBox="1"/>
          <p:nvPr>
            <p:ph idx="5" type="title"/>
          </p:nvPr>
        </p:nvSpPr>
        <p:spPr>
          <a:xfrm>
            <a:off x="6971000" y="2651450"/>
            <a:ext cx="1877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01" name="Google Shape;201;p28"/>
          <p:cNvSpPr txBox="1"/>
          <p:nvPr>
            <p:ph idx="6" type="body"/>
          </p:nvPr>
        </p:nvSpPr>
        <p:spPr>
          <a:xfrm>
            <a:off x="6971000" y="3120650"/>
            <a:ext cx="1877400" cy="43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2" name="Google Shape;202;p28"/>
          <p:cNvSpPr txBox="1"/>
          <p:nvPr>
            <p:ph idx="7" type="title"/>
          </p:nvPr>
        </p:nvSpPr>
        <p:spPr>
          <a:xfrm>
            <a:off x="6971000" y="3684300"/>
            <a:ext cx="1877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03" name="Google Shape;203;p28"/>
          <p:cNvSpPr txBox="1"/>
          <p:nvPr>
            <p:ph idx="8" type="body"/>
          </p:nvPr>
        </p:nvSpPr>
        <p:spPr>
          <a:xfrm>
            <a:off x="6971000" y="4149925"/>
            <a:ext cx="1877400" cy="43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4" name="Google Shape;204;p28"/>
          <p:cNvSpPr txBox="1"/>
          <p:nvPr>
            <p:ph idx="9" type="title"/>
          </p:nvPr>
        </p:nvSpPr>
        <p:spPr>
          <a:xfrm>
            <a:off x="356375" y="3980900"/>
            <a:ext cx="6301800" cy="622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grpSp>
        <p:nvGrpSpPr>
          <p:cNvPr id="205" name="Google Shape;205;p28"/>
          <p:cNvGrpSpPr/>
          <p:nvPr/>
        </p:nvGrpSpPr>
        <p:grpSpPr>
          <a:xfrm>
            <a:off x="304197" y="4669550"/>
            <a:ext cx="8535607" cy="260700"/>
            <a:chOff x="312950" y="4669550"/>
            <a:chExt cx="8535607" cy="260700"/>
          </a:xfrm>
        </p:grpSpPr>
        <p:pic>
          <p:nvPicPr>
            <p:cNvPr id="206" name="Google Shape;206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28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08" name="Google Shape;208;p28"/>
            <p:cNvCxnSpPr/>
            <p:nvPr/>
          </p:nvCxnSpPr>
          <p:spPr>
            <a:xfrm>
              <a:off x="6881157" y="4669550"/>
              <a:ext cx="19674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09" name="Google Shape;209;p28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0" name="Google Shape;210;p28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211" name="Google Shape;21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28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13" name="Google Shape;213;p28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- Image + vertical key insights 1 + title above">
  <p:cSld name="Blank_1_1_1_1_1_1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4144" y="4745750"/>
            <a:ext cx="184330" cy="1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9"/>
          <p:cNvSpPr/>
          <p:nvPr>
            <p:ph idx="2" type="pic"/>
          </p:nvPr>
        </p:nvSpPr>
        <p:spPr>
          <a:xfrm>
            <a:off x="356375" y="1060250"/>
            <a:ext cx="6301800" cy="34563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17" name="Google Shape;217;p29"/>
          <p:cNvCxnSpPr/>
          <p:nvPr/>
        </p:nvCxnSpPr>
        <p:spPr>
          <a:xfrm>
            <a:off x="6881157" y="460472"/>
            <a:ext cx="19674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8" name="Google Shape;218;p29"/>
          <p:cNvSpPr txBox="1"/>
          <p:nvPr>
            <p:ph type="title"/>
          </p:nvPr>
        </p:nvSpPr>
        <p:spPr>
          <a:xfrm>
            <a:off x="6971000" y="591050"/>
            <a:ext cx="1877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19" name="Google Shape;219;p29"/>
          <p:cNvSpPr txBox="1"/>
          <p:nvPr>
            <p:ph idx="1" type="body"/>
          </p:nvPr>
        </p:nvSpPr>
        <p:spPr>
          <a:xfrm>
            <a:off x="6971000" y="1060300"/>
            <a:ext cx="1877400" cy="406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20" name="Google Shape;220;p29"/>
          <p:cNvSpPr txBox="1"/>
          <p:nvPr>
            <p:ph idx="3" type="title"/>
          </p:nvPr>
        </p:nvSpPr>
        <p:spPr>
          <a:xfrm>
            <a:off x="6971000" y="1597425"/>
            <a:ext cx="1877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21" name="Google Shape;221;p29"/>
          <p:cNvSpPr txBox="1"/>
          <p:nvPr>
            <p:ph idx="4" type="body"/>
          </p:nvPr>
        </p:nvSpPr>
        <p:spPr>
          <a:xfrm>
            <a:off x="6971000" y="2066625"/>
            <a:ext cx="1877400" cy="43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22" name="Google Shape;222;p29"/>
          <p:cNvSpPr txBox="1"/>
          <p:nvPr>
            <p:ph idx="5" type="title"/>
          </p:nvPr>
        </p:nvSpPr>
        <p:spPr>
          <a:xfrm>
            <a:off x="6971000" y="2651450"/>
            <a:ext cx="1877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23" name="Google Shape;223;p29"/>
          <p:cNvSpPr txBox="1"/>
          <p:nvPr>
            <p:ph idx="6" type="body"/>
          </p:nvPr>
        </p:nvSpPr>
        <p:spPr>
          <a:xfrm>
            <a:off x="6971000" y="3120650"/>
            <a:ext cx="1877400" cy="43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24" name="Google Shape;224;p29"/>
          <p:cNvSpPr txBox="1"/>
          <p:nvPr>
            <p:ph idx="7" type="title"/>
          </p:nvPr>
        </p:nvSpPr>
        <p:spPr>
          <a:xfrm>
            <a:off x="6971000" y="3684300"/>
            <a:ext cx="1877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25" name="Google Shape;225;p29"/>
          <p:cNvSpPr txBox="1"/>
          <p:nvPr>
            <p:ph idx="8" type="body"/>
          </p:nvPr>
        </p:nvSpPr>
        <p:spPr>
          <a:xfrm>
            <a:off x="6971000" y="4149925"/>
            <a:ext cx="1877400" cy="433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26" name="Google Shape;226;p29"/>
          <p:cNvSpPr txBox="1"/>
          <p:nvPr>
            <p:ph idx="9" type="title"/>
          </p:nvPr>
        </p:nvSpPr>
        <p:spPr>
          <a:xfrm>
            <a:off x="521525" y="321700"/>
            <a:ext cx="6301800" cy="7809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27" name="Google Shape;227;p29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" name="Google Shape;228;p29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229" name="Google Shape;22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29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31" name="Google Shape;231;p29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- vertical key insights + Image">
  <p:cSld name="Blank_1_1_1_1_1_1_1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/>
          <p:nvPr>
            <p:ph idx="2" type="pic"/>
          </p:nvPr>
        </p:nvSpPr>
        <p:spPr>
          <a:xfrm>
            <a:off x="3946250" y="434600"/>
            <a:ext cx="4717800" cy="40071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30"/>
          <p:cNvSpPr txBox="1"/>
          <p:nvPr>
            <p:ph type="title"/>
          </p:nvPr>
        </p:nvSpPr>
        <p:spPr>
          <a:xfrm>
            <a:off x="486725" y="1642825"/>
            <a:ext cx="3068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35" name="Google Shape;235;p30"/>
          <p:cNvSpPr txBox="1"/>
          <p:nvPr>
            <p:ph idx="1" type="body"/>
          </p:nvPr>
        </p:nvSpPr>
        <p:spPr>
          <a:xfrm>
            <a:off x="486725" y="2112075"/>
            <a:ext cx="3068400" cy="469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6" name="Google Shape;236;p30"/>
          <p:cNvSpPr txBox="1"/>
          <p:nvPr>
            <p:ph idx="3" type="title"/>
          </p:nvPr>
        </p:nvSpPr>
        <p:spPr>
          <a:xfrm>
            <a:off x="486725" y="3033550"/>
            <a:ext cx="3068400" cy="469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2B605"/>
              </a:buClr>
              <a:buSzPts val="2800"/>
              <a:buNone/>
              <a:defRPr sz="2800">
                <a:solidFill>
                  <a:srgbClr val="F2B60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37" name="Google Shape;237;p30"/>
          <p:cNvSpPr txBox="1"/>
          <p:nvPr>
            <p:ph idx="4" type="body"/>
          </p:nvPr>
        </p:nvSpPr>
        <p:spPr>
          <a:xfrm>
            <a:off x="486725" y="3502800"/>
            <a:ext cx="3068400" cy="469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"/>
              <a:buChar char="•"/>
              <a:defRPr sz="14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8" name="Google Shape;238;p30"/>
          <p:cNvSpPr txBox="1"/>
          <p:nvPr>
            <p:ph idx="5" type="title"/>
          </p:nvPr>
        </p:nvSpPr>
        <p:spPr>
          <a:xfrm>
            <a:off x="521525" y="321700"/>
            <a:ext cx="31548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39" name="Google Shape;239;p30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0" name="Google Shape;240;p30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241" name="Google Shape;241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30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43" name="Google Shape;243;p30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- 2 columns + image">
  <p:cSld name="Title - Top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/>
          <p:nvPr>
            <p:ph idx="2" type="pic"/>
          </p:nvPr>
        </p:nvSpPr>
        <p:spPr>
          <a:xfrm>
            <a:off x="304250" y="1190700"/>
            <a:ext cx="4067400" cy="27231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31"/>
          <p:cNvSpPr txBox="1"/>
          <p:nvPr>
            <p:ph idx="1" type="subTitle"/>
          </p:nvPr>
        </p:nvSpPr>
        <p:spPr>
          <a:xfrm>
            <a:off x="301425" y="4083175"/>
            <a:ext cx="40674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47" name="Google Shape;247;p31"/>
          <p:cNvSpPr txBox="1"/>
          <p:nvPr>
            <p:ph idx="3" type="subTitle"/>
          </p:nvPr>
        </p:nvSpPr>
        <p:spPr>
          <a:xfrm>
            <a:off x="4772350" y="4083175"/>
            <a:ext cx="40674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48" name="Google Shape;248;p31"/>
          <p:cNvSpPr txBox="1"/>
          <p:nvPr>
            <p:ph type="title"/>
          </p:nvPr>
        </p:nvSpPr>
        <p:spPr>
          <a:xfrm>
            <a:off x="521525" y="321700"/>
            <a:ext cx="8274900" cy="869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grpSp>
        <p:nvGrpSpPr>
          <p:cNvPr id="249" name="Google Shape;249;p31"/>
          <p:cNvGrpSpPr/>
          <p:nvPr/>
        </p:nvGrpSpPr>
        <p:grpSpPr>
          <a:xfrm>
            <a:off x="304238" y="4669550"/>
            <a:ext cx="8535524" cy="260700"/>
            <a:chOff x="304238" y="4669550"/>
            <a:chExt cx="8535524" cy="260700"/>
          </a:xfrm>
        </p:grpSpPr>
        <p:pic>
          <p:nvPicPr>
            <p:cNvPr id="250" name="Google Shape;250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55432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31"/>
            <p:cNvSpPr txBox="1"/>
            <p:nvPr/>
          </p:nvSpPr>
          <p:spPr>
            <a:xfrm>
              <a:off x="304238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52" name="Google Shape;252;p31"/>
            <p:cNvCxnSpPr/>
            <p:nvPr/>
          </p:nvCxnSpPr>
          <p:spPr>
            <a:xfrm>
              <a:off x="3042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3" name="Google Shape;253;p31"/>
            <p:cNvCxnSpPr/>
            <p:nvPr/>
          </p:nvCxnSpPr>
          <p:spPr>
            <a:xfrm>
              <a:off x="47849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54" name="Google Shape;254;p31"/>
          <p:cNvSpPr/>
          <p:nvPr>
            <p:ph idx="4" type="pic"/>
          </p:nvPr>
        </p:nvSpPr>
        <p:spPr>
          <a:xfrm>
            <a:off x="4772350" y="1190700"/>
            <a:ext cx="4067400" cy="2723100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31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- 2 columns + image op2">
  <p:cSld name="Title - Top_2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/>
          <p:nvPr>
            <p:ph idx="2" type="pic"/>
          </p:nvPr>
        </p:nvSpPr>
        <p:spPr>
          <a:xfrm>
            <a:off x="304250" y="1008175"/>
            <a:ext cx="4067400" cy="2723100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32"/>
          <p:cNvSpPr txBox="1"/>
          <p:nvPr>
            <p:ph idx="1" type="subTitle"/>
          </p:nvPr>
        </p:nvSpPr>
        <p:spPr>
          <a:xfrm>
            <a:off x="301425" y="4160363"/>
            <a:ext cx="40674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9" name="Google Shape;259;p32"/>
          <p:cNvSpPr txBox="1"/>
          <p:nvPr>
            <p:ph idx="3" type="subTitle"/>
          </p:nvPr>
        </p:nvSpPr>
        <p:spPr>
          <a:xfrm>
            <a:off x="4772350" y="4160363"/>
            <a:ext cx="40674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60" name="Google Shape;260;p32"/>
          <p:cNvSpPr txBox="1"/>
          <p:nvPr>
            <p:ph type="title"/>
          </p:nvPr>
        </p:nvSpPr>
        <p:spPr>
          <a:xfrm>
            <a:off x="521525" y="321700"/>
            <a:ext cx="8274900" cy="6084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grpSp>
        <p:nvGrpSpPr>
          <p:cNvPr id="261" name="Google Shape;261;p32"/>
          <p:cNvGrpSpPr/>
          <p:nvPr/>
        </p:nvGrpSpPr>
        <p:grpSpPr>
          <a:xfrm>
            <a:off x="304238" y="4669550"/>
            <a:ext cx="8535524" cy="260700"/>
            <a:chOff x="304238" y="4669550"/>
            <a:chExt cx="8535524" cy="260700"/>
          </a:xfrm>
        </p:grpSpPr>
        <p:pic>
          <p:nvPicPr>
            <p:cNvPr id="262" name="Google Shape;262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55432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32"/>
            <p:cNvSpPr txBox="1"/>
            <p:nvPr/>
          </p:nvSpPr>
          <p:spPr>
            <a:xfrm>
              <a:off x="304238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64" name="Google Shape;264;p32"/>
            <p:cNvCxnSpPr/>
            <p:nvPr/>
          </p:nvCxnSpPr>
          <p:spPr>
            <a:xfrm>
              <a:off x="3042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5" name="Google Shape;265;p32"/>
            <p:cNvCxnSpPr/>
            <p:nvPr/>
          </p:nvCxnSpPr>
          <p:spPr>
            <a:xfrm>
              <a:off x="47849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66" name="Google Shape;266;p32"/>
          <p:cNvSpPr/>
          <p:nvPr>
            <p:ph idx="4" type="pic"/>
          </p:nvPr>
        </p:nvSpPr>
        <p:spPr>
          <a:xfrm>
            <a:off x="4772350" y="1008175"/>
            <a:ext cx="4067400" cy="27231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32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2"/>
          <p:cNvSpPr txBox="1"/>
          <p:nvPr>
            <p:ph idx="5" type="subTitle"/>
          </p:nvPr>
        </p:nvSpPr>
        <p:spPr>
          <a:xfrm>
            <a:off x="301425" y="3770475"/>
            <a:ext cx="4067400" cy="3507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69" name="Google Shape;269;p32"/>
          <p:cNvSpPr txBox="1"/>
          <p:nvPr>
            <p:ph idx="6" type="subTitle"/>
          </p:nvPr>
        </p:nvSpPr>
        <p:spPr>
          <a:xfrm>
            <a:off x="4772350" y="3770475"/>
            <a:ext cx="4067400" cy="3507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None/>
              <a:defRPr b="1"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- 2 columns">
  <p:cSld name="Title - Top_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72" name="Google Shape;272;p33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3"/>
          <p:cNvSpPr txBox="1"/>
          <p:nvPr>
            <p:ph idx="1" type="subTitle"/>
          </p:nvPr>
        </p:nvSpPr>
        <p:spPr>
          <a:xfrm>
            <a:off x="756350" y="1138650"/>
            <a:ext cx="34422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274" name="Google Shape;274;p33"/>
          <p:cNvSpPr txBox="1"/>
          <p:nvPr>
            <p:ph idx="2" type="subTitle"/>
          </p:nvPr>
        </p:nvSpPr>
        <p:spPr>
          <a:xfrm>
            <a:off x="4945438" y="1138650"/>
            <a:ext cx="34422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3" type="body"/>
          </p:nvPr>
        </p:nvSpPr>
        <p:spPr>
          <a:xfrm>
            <a:off x="756350" y="1938325"/>
            <a:ext cx="3442200" cy="2408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2200"/>
              </a:spcBef>
              <a:spcAft>
                <a:spcPts val="100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76" name="Google Shape;276;p33"/>
          <p:cNvSpPr txBox="1"/>
          <p:nvPr>
            <p:ph idx="4" type="body"/>
          </p:nvPr>
        </p:nvSpPr>
        <p:spPr>
          <a:xfrm>
            <a:off x="4945450" y="1938325"/>
            <a:ext cx="3442200" cy="2408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2200"/>
              </a:spcBef>
              <a:spcAft>
                <a:spcPts val="100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grpSp>
        <p:nvGrpSpPr>
          <p:cNvPr id="277" name="Google Shape;277;p33"/>
          <p:cNvGrpSpPr/>
          <p:nvPr/>
        </p:nvGrpSpPr>
        <p:grpSpPr>
          <a:xfrm>
            <a:off x="304238" y="4669550"/>
            <a:ext cx="8535524" cy="260700"/>
            <a:chOff x="304238" y="4669550"/>
            <a:chExt cx="8535524" cy="260700"/>
          </a:xfrm>
        </p:grpSpPr>
        <p:pic>
          <p:nvPicPr>
            <p:cNvPr id="278" name="Google Shape;278;p3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55432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33"/>
            <p:cNvSpPr txBox="1"/>
            <p:nvPr/>
          </p:nvSpPr>
          <p:spPr>
            <a:xfrm>
              <a:off x="304238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80" name="Google Shape;280;p33"/>
            <p:cNvCxnSpPr/>
            <p:nvPr/>
          </p:nvCxnSpPr>
          <p:spPr>
            <a:xfrm>
              <a:off x="3042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1" name="Google Shape;281;p33"/>
            <p:cNvCxnSpPr/>
            <p:nvPr/>
          </p:nvCxnSpPr>
          <p:spPr>
            <a:xfrm>
              <a:off x="47849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- One Highlight">
  <p:cSld name="Title - Top_1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/>
          <p:nvPr>
            <p:ph type="title"/>
          </p:nvPr>
        </p:nvSpPr>
        <p:spPr>
          <a:xfrm>
            <a:off x="434550" y="1864450"/>
            <a:ext cx="8274900" cy="9648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B802"/>
              </a:buClr>
              <a:buSzPts val="8000"/>
              <a:buNone/>
              <a:defRPr sz="8000">
                <a:solidFill>
                  <a:srgbClr val="F3B80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84" name="Google Shape;284;p34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4"/>
          <p:cNvSpPr txBox="1"/>
          <p:nvPr>
            <p:ph idx="1" type="subTitle"/>
          </p:nvPr>
        </p:nvSpPr>
        <p:spPr>
          <a:xfrm>
            <a:off x="304250" y="3111775"/>
            <a:ext cx="85356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 Medium"/>
              <a:buNone/>
              <a:defRPr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cxnSp>
        <p:nvCxnSpPr>
          <p:cNvPr id="286" name="Google Shape;286;p34"/>
          <p:cNvCxnSpPr/>
          <p:nvPr/>
        </p:nvCxnSpPr>
        <p:spPr>
          <a:xfrm flipH="1" rot="10800000">
            <a:off x="4119900" y="2972675"/>
            <a:ext cx="904200" cy="8700"/>
          </a:xfrm>
          <a:prstGeom prst="straightConnector1">
            <a:avLst/>
          </a:prstGeom>
          <a:noFill/>
          <a:ln cap="flat" cmpd="sng" w="19050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87" name="Google Shape;287;p34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288" name="Google Shape;288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34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90" name="Google Shape;290;p34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- Big paragraph">
  <p:cSld name="Title - Top_1_1_2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/>
          <p:nvPr>
            <p:ph type="title"/>
          </p:nvPr>
        </p:nvSpPr>
        <p:spPr>
          <a:xfrm>
            <a:off x="425850" y="772425"/>
            <a:ext cx="8292300" cy="15657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93" name="Google Shape;293;p35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5"/>
          <p:cNvSpPr txBox="1"/>
          <p:nvPr>
            <p:ph idx="2" type="title"/>
          </p:nvPr>
        </p:nvSpPr>
        <p:spPr>
          <a:xfrm>
            <a:off x="425850" y="2803550"/>
            <a:ext cx="8292300" cy="1565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Font typeface="Montserrat Medium"/>
              <a:buNone/>
              <a:defRPr b="0" sz="4000">
                <a:solidFill>
                  <a:srgbClr val="292F3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cxnSp>
        <p:nvCxnSpPr>
          <p:cNvPr id="295" name="Google Shape;295;p35"/>
          <p:cNvCxnSpPr/>
          <p:nvPr/>
        </p:nvCxnSpPr>
        <p:spPr>
          <a:xfrm>
            <a:off x="486750" y="2571750"/>
            <a:ext cx="1234200" cy="0"/>
          </a:xfrm>
          <a:prstGeom prst="straightConnector1">
            <a:avLst/>
          </a:prstGeom>
          <a:noFill/>
          <a:ln cap="flat" cmpd="sng" w="38100">
            <a:solidFill>
              <a:srgbClr val="F2B605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96" name="Google Shape;296;p35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297" name="Google Shape;297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35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99" name="Google Shape;299;p35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- Big paragraph white">
  <p:cSld name="Title - Top_1_1_2_2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B802"/>
              </a:buClr>
              <a:buSzPts val="6000"/>
              <a:buNone/>
              <a:defRPr sz="6000">
                <a:solidFill>
                  <a:srgbClr val="F3B80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02" name="Google Shape;302;p36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3" name="Google Shape;303;p36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304" name="Google Shape;304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36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06" name="Google Shape;306;p36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- Big paragraph yellow">
  <p:cSld name="Title - Top_1_1_2_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/>
          <p:nvPr/>
        </p:nvSpPr>
        <p:spPr>
          <a:xfrm>
            <a:off x="-8700" y="-17375"/>
            <a:ext cx="9204900" cy="5206500"/>
          </a:xfrm>
          <a:prstGeom prst="rect">
            <a:avLst/>
          </a:prstGeom>
          <a:solidFill>
            <a:srgbClr val="F3B8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7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6000"/>
              <a:buNone/>
              <a:defRPr sz="6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10" name="Google Shape;310;p37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1" name="Google Shape;311;p37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312" name="Google Shape;312;p3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37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14" name="Google Shape;314;p37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FFD96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- Big paragraph dark">
  <p:cSld name="Title - Top_1_1_2_1_1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/>
          <p:nvPr/>
        </p:nvSpPr>
        <p:spPr>
          <a:xfrm>
            <a:off x="-8700" y="-17375"/>
            <a:ext cx="9204900" cy="5206500"/>
          </a:xfrm>
          <a:prstGeom prst="rect">
            <a:avLst/>
          </a:prstGeom>
          <a:solidFill>
            <a:srgbClr val="292F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8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6000"/>
              <a:buNone/>
              <a:defRPr sz="6000">
                <a:solidFill>
                  <a:srgbClr val="FAFAF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18" name="Google Shape;318;p38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B705"/>
              </a:solidFill>
            </a:endParaRPr>
          </a:p>
        </p:txBody>
      </p:sp>
      <p:grpSp>
        <p:nvGrpSpPr>
          <p:cNvPr id="319" name="Google Shape;319;p38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320" name="Google Shape;320;p3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38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8788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Flower </a:t>
              </a:r>
              <a:r>
                <a:rPr lang="en" sz="600">
                  <a:solidFill>
                    <a:srgbClr val="68788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68788A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22" name="Google Shape;322;p38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495564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- Big title + image">
  <p:cSld name="Title - Top_1_1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/>
          <p:nvPr/>
        </p:nvSpPr>
        <p:spPr>
          <a:xfrm>
            <a:off x="4728375" y="508475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9"/>
          <p:cNvSpPr txBox="1"/>
          <p:nvPr>
            <p:ph type="title"/>
          </p:nvPr>
        </p:nvSpPr>
        <p:spPr>
          <a:xfrm>
            <a:off x="4797975" y="508475"/>
            <a:ext cx="3867900" cy="1934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4000"/>
              <a:buNone/>
              <a:defRPr sz="4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26" name="Google Shape;326;p39"/>
          <p:cNvSpPr/>
          <p:nvPr>
            <p:ph idx="2" type="pic"/>
          </p:nvPr>
        </p:nvSpPr>
        <p:spPr>
          <a:xfrm>
            <a:off x="4797975" y="2798825"/>
            <a:ext cx="512700" cy="512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7" name="Google Shape;327;p39"/>
          <p:cNvSpPr txBox="1"/>
          <p:nvPr>
            <p:ph idx="1" type="subTitle"/>
          </p:nvPr>
        </p:nvSpPr>
        <p:spPr>
          <a:xfrm>
            <a:off x="5384600" y="2798825"/>
            <a:ext cx="3281400" cy="417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9pPr>
          </a:lstStyle>
          <a:p/>
        </p:txBody>
      </p:sp>
      <p:sp>
        <p:nvSpPr>
          <p:cNvPr id="328" name="Google Shape;328;p39"/>
          <p:cNvSpPr txBox="1"/>
          <p:nvPr>
            <p:ph idx="3" type="subTitle"/>
          </p:nvPr>
        </p:nvSpPr>
        <p:spPr>
          <a:xfrm>
            <a:off x="5384600" y="3246675"/>
            <a:ext cx="32814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None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/>
        </p:txBody>
      </p:sp>
      <p:sp>
        <p:nvSpPr>
          <p:cNvPr id="329" name="Google Shape;329;p39"/>
          <p:cNvSpPr/>
          <p:nvPr>
            <p:ph idx="4" type="pic"/>
          </p:nvPr>
        </p:nvSpPr>
        <p:spPr>
          <a:xfrm>
            <a:off x="4797975" y="3715663"/>
            <a:ext cx="512700" cy="512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0" name="Google Shape;330;p39"/>
          <p:cNvSpPr txBox="1"/>
          <p:nvPr>
            <p:ph idx="5" type="subTitle"/>
          </p:nvPr>
        </p:nvSpPr>
        <p:spPr>
          <a:xfrm>
            <a:off x="5384600" y="3715663"/>
            <a:ext cx="3281400" cy="417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None/>
              <a:defRPr>
                <a:solidFill>
                  <a:srgbClr val="292F36"/>
                </a:solidFill>
              </a:defRPr>
            </a:lvl9pPr>
          </a:lstStyle>
          <a:p/>
        </p:txBody>
      </p:sp>
      <p:sp>
        <p:nvSpPr>
          <p:cNvPr id="331" name="Google Shape;331;p39"/>
          <p:cNvSpPr txBox="1"/>
          <p:nvPr>
            <p:ph idx="6" type="subTitle"/>
          </p:nvPr>
        </p:nvSpPr>
        <p:spPr>
          <a:xfrm>
            <a:off x="5384600" y="4174075"/>
            <a:ext cx="32814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None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Share Tech Mono"/>
              <a:buNone/>
              <a:defRPr sz="1600"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/>
        </p:txBody>
      </p:sp>
      <p:grpSp>
        <p:nvGrpSpPr>
          <p:cNvPr id="332" name="Google Shape;332;p39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333" name="Google Shape;333;p3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39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35" name="Google Shape;335;p39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36" name="Google Shape;336;p39"/>
          <p:cNvSpPr/>
          <p:nvPr>
            <p:ph idx="7" type="pic"/>
          </p:nvPr>
        </p:nvSpPr>
        <p:spPr>
          <a:xfrm>
            <a:off x="478125" y="508475"/>
            <a:ext cx="4024500" cy="3937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- Three columns">
  <p:cSld name="CUSTOM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 txBox="1"/>
          <p:nvPr>
            <p:ph type="title"/>
          </p:nvPr>
        </p:nvSpPr>
        <p:spPr>
          <a:xfrm>
            <a:off x="521525" y="321700"/>
            <a:ext cx="8056500" cy="893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39" name="Google Shape;339;p40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0"/>
          <p:cNvSpPr txBox="1"/>
          <p:nvPr>
            <p:ph idx="1" type="subTitle"/>
          </p:nvPr>
        </p:nvSpPr>
        <p:spPr>
          <a:xfrm>
            <a:off x="351950" y="1214850"/>
            <a:ext cx="25425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341" name="Google Shape;341;p40"/>
          <p:cNvSpPr txBox="1"/>
          <p:nvPr>
            <p:ph idx="2" type="body"/>
          </p:nvPr>
        </p:nvSpPr>
        <p:spPr>
          <a:xfrm>
            <a:off x="351950" y="2014525"/>
            <a:ext cx="2542500" cy="23406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42" name="Google Shape;342;p40"/>
          <p:cNvSpPr txBox="1"/>
          <p:nvPr>
            <p:ph idx="3" type="subTitle"/>
          </p:nvPr>
        </p:nvSpPr>
        <p:spPr>
          <a:xfrm>
            <a:off x="3316050" y="1214850"/>
            <a:ext cx="25599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343" name="Google Shape;343;p40"/>
          <p:cNvSpPr txBox="1"/>
          <p:nvPr>
            <p:ph idx="4" type="body"/>
          </p:nvPr>
        </p:nvSpPr>
        <p:spPr>
          <a:xfrm>
            <a:off x="3315925" y="2014525"/>
            <a:ext cx="2542500" cy="23406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44" name="Google Shape;344;p40"/>
          <p:cNvSpPr txBox="1"/>
          <p:nvPr>
            <p:ph idx="5" type="subTitle"/>
          </p:nvPr>
        </p:nvSpPr>
        <p:spPr>
          <a:xfrm>
            <a:off x="6249425" y="1214850"/>
            <a:ext cx="25425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345" name="Google Shape;345;p40"/>
          <p:cNvSpPr txBox="1"/>
          <p:nvPr>
            <p:ph idx="6" type="body"/>
          </p:nvPr>
        </p:nvSpPr>
        <p:spPr>
          <a:xfrm>
            <a:off x="6249550" y="2014525"/>
            <a:ext cx="2542500" cy="23406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cxnSp>
        <p:nvCxnSpPr>
          <p:cNvPr id="346" name="Google Shape;346;p40"/>
          <p:cNvCxnSpPr/>
          <p:nvPr/>
        </p:nvCxnSpPr>
        <p:spPr>
          <a:xfrm>
            <a:off x="334650" y="4669562"/>
            <a:ext cx="25599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40"/>
          <p:cNvCxnSpPr/>
          <p:nvPr/>
        </p:nvCxnSpPr>
        <p:spPr>
          <a:xfrm>
            <a:off x="3292050" y="4669562"/>
            <a:ext cx="25599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40"/>
          <p:cNvCxnSpPr/>
          <p:nvPr/>
        </p:nvCxnSpPr>
        <p:spPr>
          <a:xfrm>
            <a:off x="6249450" y="4669562"/>
            <a:ext cx="25599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49" name="Google Shape;349;p40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350" name="Google Shape;350;p4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40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- 4 columns + image">
  <p:cSld name="CUSTOM_4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/>
          <p:nvPr>
            <p:ph idx="2" type="pic"/>
          </p:nvPr>
        </p:nvSpPr>
        <p:spPr>
          <a:xfrm>
            <a:off x="312950" y="990900"/>
            <a:ext cx="1934700" cy="16689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41"/>
          <p:cNvSpPr txBox="1"/>
          <p:nvPr>
            <p:ph type="title"/>
          </p:nvPr>
        </p:nvSpPr>
        <p:spPr>
          <a:xfrm>
            <a:off x="521525" y="321700"/>
            <a:ext cx="8056500" cy="893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55" name="Google Shape;355;p41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1"/>
          <p:cNvSpPr txBox="1"/>
          <p:nvPr>
            <p:ph idx="1" type="subTitle"/>
          </p:nvPr>
        </p:nvSpPr>
        <p:spPr>
          <a:xfrm>
            <a:off x="312950" y="2816100"/>
            <a:ext cx="1934700" cy="5457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16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57" name="Google Shape;357;p41"/>
          <p:cNvSpPr txBox="1"/>
          <p:nvPr>
            <p:ph idx="3" type="body"/>
          </p:nvPr>
        </p:nvSpPr>
        <p:spPr>
          <a:xfrm>
            <a:off x="312950" y="3457450"/>
            <a:ext cx="1934700" cy="1111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cxnSp>
        <p:nvCxnSpPr>
          <p:cNvPr id="358" name="Google Shape;358;p41"/>
          <p:cNvCxnSpPr/>
          <p:nvPr/>
        </p:nvCxnSpPr>
        <p:spPr>
          <a:xfrm>
            <a:off x="312950" y="4669562"/>
            <a:ext cx="19383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41"/>
          <p:cNvSpPr/>
          <p:nvPr>
            <p:ph idx="4" type="pic"/>
          </p:nvPr>
        </p:nvSpPr>
        <p:spPr>
          <a:xfrm>
            <a:off x="2500217" y="990900"/>
            <a:ext cx="1934700" cy="1668900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41"/>
          <p:cNvSpPr/>
          <p:nvPr>
            <p:ph idx="5" type="pic"/>
          </p:nvPr>
        </p:nvSpPr>
        <p:spPr>
          <a:xfrm>
            <a:off x="4687483" y="990900"/>
            <a:ext cx="1934700" cy="166890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41"/>
          <p:cNvSpPr/>
          <p:nvPr>
            <p:ph idx="6" type="pic"/>
          </p:nvPr>
        </p:nvSpPr>
        <p:spPr>
          <a:xfrm>
            <a:off x="6874750" y="990900"/>
            <a:ext cx="1934700" cy="1668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62" name="Google Shape;362;p41"/>
          <p:cNvCxnSpPr/>
          <p:nvPr/>
        </p:nvCxnSpPr>
        <p:spPr>
          <a:xfrm>
            <a:off x="2498425" y="4669562"/>
            <a:ext cx="19383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41"/>
          <p:cNvCxnSpPr/>
          <p:nvPr/>
        </p:nvCxnSpPr>
        <p:spPr>
          <a:xfrm>
            <a:off x="4683900" y="4669562"/>
            <a:ext cx="19383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41"/>
          <p:cNvCxnSpPr/>
          <p:nvPr/>
        </p:nvCxnSpPr>
        <p:spPr>
          <a:xfrm>
            <a:off x="6869375" y="4669562"/>
            <a:ext cx="19383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5" name="Google Shape;365;p41"/>
          <p:cNvSpPr txBox="1"/>
          <p:nvPr>
            <p:ph idx="7" type="subTitle"/>
          </p:nvPr>
        </p:nvSpPr>
        <p:spPr>
          <a:xfrm>
            <a:off x="2500225" y="2816100"/>
            <a:ext cx="1934700" cy="5457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16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6" name="Google Shape;366;p41"/>
          <p:cNvSpPr txBox="1"/>
          <p:nvPr>
            <p:ph idx="8" type="body"/>
          </p:nvPr>
        </p:nvSpPr>
        <p:spPr>
          <a:xfrm>
            <a:off x="2500225" y="3457450"/>
            <a:ext cx="1934700" cy="1111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67" name="Google Shape;367;p41"/>
          <p:cNvSpPr txBox="1"/>
          <p:nvPr>
            <p:ph idx="9" type="subTitle"/>
          </p:nvPr>
        </p:nvSpPr>
        <p:spPr>
          <a:xfrm>
            <a:off x="4687500" y="2816100"/>
            <a:ext cx="1934700" cy="5457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16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8" name="Google Shape;368;p41"/>
          <p:cNvSpPr txBox="1"/>
          <p:nvPr>
            <p:ph idx="13" type="body"/>
          </p:nvPr>
        </p:nvSpPr>
        <p:spPr>
          <a:xfrm>
            <a:off x="4687500" y="3457450"/>
            <a:ext cx="1934700" cy="1111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69" name="Google Shape;369;p41"/>
          <p:cNvSpPr txBox="1"/>
          <p:nvPr>
            <p:ph idx="14" type="subTitle"/>
          </p:nvPr>
        </p:nvSpPr>
        <p:spPr>
          <a:xfrm>
            <a:off x="6874775" y="2816100"/>
            <a:ext cx="1934700" cy="5457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16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70" name="Google Shape;370;p41"/>
          <p:cNvSpPr txBox="1"/>
          <p:nvPr>
            <p:ph idx="15" type="body"/>
          </p:nvPr>
        </p:nvSpPr>
        <p:spPr>
          <a:xfrm>
            <a:off x="6874775" y="3457450"/>
            <a:ext cx="1934700" cy="1111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grpSp>
        <p:nvGrpSpPr>
          <p:cNvPr id="371" name="Google Shape;371;p41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372" name="Google Shape;372;p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41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- 3 columns + image 1">
  <p:cSld name="CUSTOM_4_1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42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376" name="Google Shape;376;p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42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78" name="Google Shape;378;p42"/>
          <p:cNvSpPr/>
          <p:nvPr>
            <p:ph idx="2" type="pic"/>
          </p:nvPr>
        </p:nvSpPr>
        <p:spPr>
          <a:xfrm>
            <a:off x="324650" y="990900"/>
            <a:ext cx="2604900" cy="1782300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42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2"/>
          <p:cNvSpPr txBox="1"/>
          <p:nvPr>
            <p:ph idx="1" type="subTitle"/>
          </p:nvPr>
        </p:nvSpPr>
        <p:spPr>
          <a:xfrm>
            <a:off x="324650" y="2868838"/>
            <a:ext cx="2604900" cy="545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16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81" name="Google Shape;381;p42"/>
          <p:cNvSpPr txBox="1"/>
          <p:nvPr>
            <p:ph idx="3" type="body"/>
          </p:nvPr>
        </p:nvSpPr>
        <p:spPr>
          <a:xfrm>
            <a:off x="324650" y="3414549"/>
            <a:ext cx="2604900" cy="1166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Autofit/>
          </a:bodyPr>
          <a:lstStyle>
            <a:lvl1pPr indent="-323850" lvl="0" marL="4572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82" name="Google Shape;382;p42"/>
          <p:cNvSpPr/>
          <p:nvPr>
            <p:ph idx="4" type="pic"/>
          </p:nvPr>
        </p:nvSpPr>
        <p:spPr>
          <a:xfrm>
            <a:off x="3275385" y="990900"/>
            <a:ext cx="2604900" cy="17823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42"/>
          <p:cNvSpPr/>
          <p:nvPr>
            <p:ph idx="5" type="pic"/>
          </p:nvPr>
        </p:nvSpPr>
        <p:spPr>
          <a:xfrm>
            <a:off x="6202800" y="990900"/>
            <a:ext cx="2604900" cy="17823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84" name="Google Shape;384;p42"/>
          <p:cNvCxnSpPr/>
          <p:nvPr/>
        </p:nvCxnSpPr>
        <p:spPr>
          <a:xfrm>
            <a:off x="3275375" y="4669562"/>
            <a:ext cx="25743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5" name="Google Shape;385;p42"/>
          <p:cNvSpPr txBox="1"/>
          <p:nvPr>
            <p:ph idx="6" type="subTitle"/>
          </p:nvPr>
        </p:nvSpPr>
        <p:spPr>
          <a:xfrm>
            <a:off x="3263715" y="2868763"/>
            <a:ext cx="2604900" cy="545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16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86" name="Google Shape;386;p42"/>
          <p:cNvSpPr txBox="1"/>
          <p:nvPr>
            <p:ph idx="7" type="body"/>
          </p:nvPr>
        </p:nvSpPr>
        <p:spPr>
          <a:xfrm>
            <a:off x="3263706" y="3414549"/>
            <a:ext cx="2604900" cy="1166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Autofit/>
          </a:bodyPr>
          <a:lstStyle>
            <a:lvl1pPr indent="-323850" lvl="0" marL="4572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87" name="Google Shape;387;p42"/>
          <p:cNvSpPr txBox="1"/>
          <p:nvPr>
            <p:ph idx="8" type="subTitle"/>
          </p:nvPr>
        </p:nvSpPr>
        <p:spPr>
          <a:xfrm>
            <a:off x="6202835" y="2868838"/>
            <a:ext cx="2604900" cy="545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16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2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88" name="Google Shape;388;p42"/>
          <p:cNvSpPr txBox="1"/>
          <p:nvPr>
            <p:ph type="title"/>
          </p:nvPr>
        </p:nvSpPr>
        <p:spPr>
          <a:xfrm>
            <a:off x="521525" y="321700"/>
            <a:ext cx="8056500" cy="669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cxnSp>
        <p:nvCxnSpPr>
          <p:cNvPr id="389" name="Google Shape;389;p42"/>
          <p:cNvCxnSpPr/>
          <p:nvPr/>
        </p:nvCxnSpPr>
        <p:spPr>
          <a:xfrm>
            <a:off x="324650" y="4669562"/>
            <a:ext cx="25743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42"/>
          <p:cNvCxnSpPr/>
          <p:nvPr/>
        </p:nvCxnSpPr>
        <p:spPr>
          <a:xfrm>
            <a:off x="6202800" y="4669562"/>
            <a:ext cx="2574300" cy="0"/>
          </a:xfrm>
          <a:prstGeom prst="straightConnector1">
            <a:avLst/>
          </a:prstGeom>
          <a:noFill/>
          <a:ln cap="flat" cmpd="sng" w="9525">
            <a:solidFill>
              <a:srgbClr val="E3E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1" name="Google Shape;391;p42"/>
          <p:cNvSpPr txBox="1"/>
          <p:nvPr>
            <p:ph idx="9" type="body"/>
          </p:nvPr>
        </p:nvSpPr>
        <p:spPr>
          <a:xfrm>
            <a:off x="6202750" y="3414549"/>
            <a:ext cx="2604900" cy="1166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Autofit/>
          </a:bodyPr>
          <a:lstStyle>
            <a:lvl1pPr indent="-323850" lvl="0" marL="4572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- 2 columns-2 rows">
  <p:cSld name="CUSTOM_1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 txBox="1"/>
          <p:nvPr>
            <p:ph type="title"/>
          </p:nvPr>
        </p:nvSpPr>
        <p:spPr>
          <a:xfrm>
            <a:off x="521525" y="321700"/>
            <a:ext cx="8056500" cy="1034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94" name="Google Shape;394;p43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5" name="Google Shape;395;p43"/>
          <p:cNvGrpSpPr/>
          <p:nvPr/>
        </p:nvGrpSpPr>
        <p:grpSpPr>
          <a:xfrm>
            <a:off x="480206" y="956125"/>
            <a:ext cx="8183589" cy="3598376"/>
            <a:chOff x="491075" y="956125"/>
            <a:chExt cx="8183589" cy="3598376"/>
          </a:xfrm>
        </p:grpSpPr>
        <p:sp>
          <p:nvSpPr>
            <p:cNvPr id="396" name="Google Shape;396;p43"/>
            <p:cNvSpPr/>
            <p:nvPr/>
          </p:nvSpPr>
          <p:spPr>
            <a:xfrm>
              <a:off x="491075" y="956125"/>
              <a:ext cx="4041000" cy="173730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43"/>
            <p:cNvSpPr/>
            <p:nvPr/>
          </p:nvSpPr>
          <p:spPr>
            <a:xfrm>
              <a:off x="4633664" y="956125"/>
              <a:ext cx="4041000" cy="173730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3"/>
            <p:cNvSpPr/>
            <p:nvPr/>
          </p:nvSpPr>
          <p:spPr>
            <a:xfrm>
              <a:off x="491075" y="2817201"/>
              <a:ext cx="4041000" cy="173730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3"/>
            <p:cNvSpPr/>
            <p:nvPr/>
          </p:nvSpPr>
          <p:spPr>
            <a:xfrm>
              <a:off x="4633664" y="2817201"/>
              <a:ext cx="4041000" cy="173730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0" name="Google Shape;400;p43"/>
          <p:cNvSpPr txBox="1"/>
          <p:nvPr>
            <p:ph idx="1" type="subTitle"/>
          </p:nvPr>
        </p:nvSpPr>
        <p:spPr>
          <a:xfrm>
            <a:off x="625800" y="1077800"/>
            <a:ext cx="3729000" cy="3324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01" name="Google Shape;401;p43"/>
          <p:cNvSpPr txBox="1"/>
          <p:nvPr>
            <p:ph idx="2" type="body"/>
          </p:nvPr>
        </p:nvSpPr>
        <p:spPr>
          <a:xfrm>
            <a:off x="625800" y="1514300"/>
            <a:ext cx="3729000" cy="1034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402" name="Google Shape;402;p43"/>
          <p:cNvSpPr txBox="1"/>
          <p:nvPr>
            <p:ph idx="3" type="subTitle"/>
          </p:nvPr>
        </p:nvSpPr>
        <p:spPr>
          <a:xfrm>
            <a:off x="4789675" y="1077800"/>
            <a:ext cx="3729000" cy="3324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03" name="Google Shape;403;p43"/>
          <p:cNvSpPr txBox="1"/>
          <p:nvPr>
            <p:ph idx="4" type="body"/>
          </p:nvPr>
        </p:nvSpPr>
        <p:spPr>
          <a:xfrm>
            <a:off x="4789675" y="1514300"/>
            <a:ext cx="3729000" cy="1034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404" name="Google Shape;404;p43"/>
          <p:cNvSpPr txBox="1"/>
          <p:nvPr>
            <p:ph idx="5" type="subTitle"/>
          </p:nvPr>
        </p:nvSpPr>
        <p:spPr>
          <a:xfrm>
            <a:off x="625800" y="2950550"/>
            <a:ext cx="3729000" cy="3324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05" name="Google Shape;405;p43"/>
          <p:cNvSpPr txBox="1"/>
          <p:nvPr>
            <p:ph idx="6" type="body"/>
          </p:nvPr>
        </p:nvSpPr>
        <p:spPr>
          <a:xfrm>
            <a:off x="625800" y="3387050"/>
            <a:ext cx="3729000" cy="1034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406" name="Google Shape;406;p43"/>
          <p:cNvSpPr txBox="1"/>
          <p:nvPr>
            <p:ph idx="7" type="subTitle"/>
          </p:nvPr>
        </p:nvSpPr>
        <p:spPr>
          <a:xfrm>
            <a:off x="4754500" y="2950550"/>
            <a:ext cx="3729000" cy="3324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07" name="Google Shape;407;p43"/>
          <p:cNvSpPr txBox="1"/>
          <p:nvPr>
            <p:ph idx="8" type="body"/>
          </p:nvPr>
        </p:nvSpPr>
        <p:spPr>
          <a:xfrm>
            <a:off x="4754500" y="3387050"/>
            <a:ext cx="3729000" cy="1034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2385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500"/>
              <a:buFont typeface="Montserrat Medium"/>
              <a:buChar char="•"/>
              <a:defRPr sz="15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grpSp>
        <p:nvGrpSpPr>
          <p:cNvPr id="408" name="Google Shape;408;p43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409" name="Google Shape;409;p4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43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11" name="Google Shape;411;p43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Only title-op 01">
  <p:cSld name="CUSTOM_2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4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414" name="Google Shape;414;p44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5" name="Google Shape;415;p44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416" name="Google Shape;416;p4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44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18" name="Google Shape;418;p44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- 3 Steps">
  <p:cSld name="CUSTOM_2_3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45"/>
          <p:cNvGrpSpPr/>
          <p:nvPr/>
        </p:nvGrpSpPr>
        <p:grpSpPr>
          <a:xfrm>
            <a:off x="1150425" y="1802475"/>
            <a:ext cx="6843150" cy="452100"/>
            <a:chOff x="1197500" y="1341800"/>
            <a:chExt cx="6843150" cy="452100"/>
          </a:xfrm>
        </p:grpSpPr>
        <p:cxnSp>
          <p:nvCxnSpPr>
            <p:cNvPr id="421" name="Google Shape;421;p45"/>
            <p:cNvCxnSpPr/>
            <p:nvPr/>
          </p:nvCxnSpPr>
          <p:spPr>
            <a:xfrm>
              <a:off x="1621250" y="1567850"/>
              <a:ext cx="27576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22" name="Google Shape;422;p45"/>
            <p:cNvSpPr/>
            <p:nvPr/>
          </p:nvSpPr>
          <p:spPr>
            <a:xfrm>
              <a:off x="1197500" y="1341800"/>
              <a:ext cx="452100" cy="452100"/>
            </a:xfrm>
            <a:prstGeom prst="rect">
              <a:avLst/>
            </a:prstGeom>
            <a:solidFill>
              <a:srgbClr val="E3E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45"/>
            <p:cNvSpPr/>
            <p:nvPr/>
          </p:nvSpPr>
          <p:spPr>
            <a:xfrm>
              <a:off x="4378850" y="1341800"/>
              <a:ext cx="452100" cy="452100"/>
            </a:xfrm>
            <a:prstGeom prst="rect">
              <a:avLst/>
            </a:prstGeom>
            <a:solidFill>
              <a:srgbClr val="E3E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24" name="Google Shape;424;p45"/>
            <p:cNvCxnSpPr/>
            <p:nvPr/>
          </p:nvCxnSpPr>
          <p:spPr>
            <a:xfrm>
              <a:off x="4830950" y="1567850"/>
              <a:ext cx="27576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25" name="Google Shape;425;p45"/>
            <p:cNvSpPr/>
            <p:nvPr/>
          </p:nvSpPr>
          <p:spPr>
            <a:xfrm>
              <a:off x="7588550" y="1341800"/>
              <a:ext cx="452100" cy="452100"/>
            </a:xfrm>
            <a:prstGeom prst="rect">
              <a:avLst/>
            </a:prstGeom>
            <a:solidFill>
              <a:srgbClr val="E3E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6" name="Google Shape;426;p45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427" name="Google Shape;427;p45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5"/>
          <p:cNvSpPr txBox="1"/>
          <p:nvPr>
            <p:ph idx="1" type="subTitle"/>
          </p:nvPr>
        </p:nvSpPr>
        <p:spPr>
          <a:xfrm>
            <a:off x="1150425" y="1820025"/>
            <a:ext cx="470700" cy="4170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/>
        </p:txBody>
      </p:sp>
      <p:sp>
        <p:nvSpPr>
          <p:cNvPr id="429" name="Google Shape;429;p45"/>
          <p:cNvSpPr txBox="1"/>
          <p:nvPr>
            <p:ph idx="2" type="subTitle"/>
          </p:nvPr>
        </p:nvSpPr>
        <p:spPr>
          <a:xfrm>
            <a:off x="4331900" y="1820025"/>
            <a:ext cx="470700" cy="4170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/>
        </p:txBody>
      </p:sp>
      <p:sp>
        <p:nvSpPr>
          <p:cNvPr id="430" name="Google Shape;430;p45"/>
          <p:cNvSpPr txBox="1"/>
          <p:nvPr>
            <p:ph idx="3" type="subTitle"/>
          </p:nvPr>
        </p:nvSpPr>
        <p:spPr>
          <a:xfrm>
            <a:off x="7553350" y="1820025"/>
            <a:ext cx="430500" cy="4170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Share Tech Mono"/>
              <a:buNone/>
              <a:defRPr>
                <a:solidFill>
                  <a:srgbClr val="495564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/>
        </p:txBody>
      </p:sp>
      <p:sp>
        <p:nvSpPr>
          <p:cNvPr id="431" name="Google Shape;431;p45"/>
          <p:cNvSpPr txBox="1"/>
          <p:nvPr>
            <p:ph idx="4" type="subTitle"/>
          </p:nvPr>
        </p:nvSpPr>
        <p:spPr>
          <a:xfrm>
            <a:off x="490425" y="2494600"/>
            <a:ext cx="1790700" cy="417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ctr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2" name="Google Shape;432;p45"/>
          <p:cNvSpPr txBox="1"/>
          <p:nvPr>
            <p:ph idx="5" type="subTitle"/>
          </p:nvPr>
        </p:nvSpPr>
        <p:spPr>
          <a:xfrm>
            <a:off x="3671900" y="2494600"/>
            <a:ext cx="1790700" cy="417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3" name="Google Shape;433;p45"/>
          <p:cNvSpPr txBox="1"/>
          <p:nvPr>
            <p:ph idx="6" type="subTitle"/>
          </p:nvPr>
        </p:nvSpPr>
        <p:spPr>
          <a:xfrm>
            <a:off x="6873250" y="2494600"/>
            <a:ext cx="1790700" cy="417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4" name="Google Shape;434;p45"/>
          <p:cNvSpPr txBox="1"/>
          <p:nvPr>
            <p:ph idx="7" type="subTitle"/>
          </p:nvPr>
        </p:nvSpPr>
        <p:spPr>
          <a:xfrm>
            <a:off x="490425" y="2911600"/>
            <a:ext cx="17907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5" name="Google Shape;435;p45"/>
          <p:cNvSpPr txBox="1"/>
          <p:nvPr>
            <p:ph idx="8" type="subTitle"/>
          </p:nvPr>
        </p:nvSpPr>
        <p:spPr>
          <a:xfrm>
            <a:off x="3671900" y="2911600"/>
            <a:ext cx="17907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6" name="Google Shape;436;p45"/>
          <p:cNvSpPr txBox="1"/>
          <p:nvPr>
            <p:ph idx="9" type="subTitle"/>
          </p:nvPr>
        </p:nvSpPr>
        <p:spPr>
          <a:xfrm>
            <a:off x="6873250" y="2911600"/>
            <a:ext cx="1790700" cy="41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200"/>
              <a:buFont typeface="Montserrat"/>
              <a:buNone/>
              <a:defRPr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grpSp>
        <p:nvGrpSpPr>
          <p:cNvPr id="437" name="Google Shape;437;p45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438" name="Google Shape;438;p4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45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40" name="Google Shape;440;p45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- Only title dark mode">
  <p:cSld name="CUSTOM_2_2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4144" y="4745750"/>
            <a:ext cx="184330" cy="1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6"/>
          <p:cNvSpPr txBox="1"/>
          <p:nvPr/>
        </p:nvSpPr>
        <p:spPr>
          <a:xfrm>
            <a:off x="312950" y="4669550"/>
            <a:ext cx="23643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8788A"/>
                </a:solidFill>
                <a:latin typeface="Montserrat"/>
                <a:ea typeface="Montserrat"/>
                <a:cs typeface="Montserrat"/>
                <a:sym typeface="Montserrat"/>
              </a:rPr>
              <a:t>Flower </a:t>
            </a:r>
            <a:r>
              <a:rPr lang="en" sz="600">
                <a:solidFill>
                  <a:srgbClr val="68788A"/>
                </a:solidFill>
                <a:latin typeface="Montserrat"/>
                <a:ea typeface="Montserrat"/>
                <a:cs typeface="Montserrat"/>
                <a:sym typeface="Montserrat"/>
              </a:rPr>
              <a:t>A Friendly Federated Learning Framework</a:t>
            </a:r>
            <a:endParaRPr sz="600">
              <a:solidFill>
                <a:srgbClr val="6878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4" name="Google Shape;444;p46"/>
          <p:cNvCxnSpPr/>
          <p:nvPr/>
        </p:nvCxnSpPr>
        <p:spPr>
          <a:xfrm>
            <a:off x="334650" y="4669562"/>
            <a:ext cx="8474700" cy="0"/>
          </a:xfrm>
          <a:prstGeom prst="straightConnector1">
            <a:avLst/>
          </a:prstGeom>
          <a:noFill/>
          <a:ln cap="flat" cmpd="sng" w="9525">
            <a:solidFill>
              <a:srgbClr val="49556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5" name="Google Shape;445;p46"/>
          <p:cNvSpPr/>
          <p:nvPr/>
        </p:nvSpPr>
        <p:spPr>
          <a:xfrm>
            <a:off x="-51700" y="-43075"/>
            <a:ext cx="9204300" cy="5186700"/>
          </a:xfrm>
          <a:prstGeom prst="rect">
            <a:avLst/>
          </a:prstGeom>
          <a:solidFill>
            <a:srgbClr val="292F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6"/>
          <p:cNvSpPr txBox="1"/>
          <p:nvPr>
            <p:ph type="title"/>
          </p:nvPr>
        </p:nvSpPr>
        <p:spPr>
          <a:xfrm>
            <a:off x="521525" y="3075750"/>
            <a:ext cx="3045300" cy="14331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447" name="Google Shape;447;p46"/>
          <p:cNvSpPr/>
          <p:nvPr/>
        </p:nvSpPr>
        <p:spPr>
          <a:xfrm>
            <a:off x="391150" y="438915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4144" y="4745750"/>
            <a:ext cx="184330" cy="1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6"/>
          <p:cNvSpPr txBox="1"/>
          <p:nvPr/>
        </p:nvSpPr>
        <p:spPr>
          <a:xfrm>
            <a:off x="312950" y="4669550"/>
            <a:ext cx="23643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8788A"/>
                </a:solidFill>
                <a:latin typeface="Montserrat"/>
                <a:ea typeface="Montserrat"/>
                <a:cs typeface="Montserrat"/>
                <a:sym typeface="Montserrat"/>
              </a:rPr>
              <a:t>Flower </a:t>
            </a:r>
            <a:r>
              <a:rPr lang="en" sz="600">
                <a:solidFill>
                  <a:srgbClr val="68788A"/>
                </a:solidFill>
                <a:latin typeface="Montserrat"/>
                <a:ea typeface="Montserrat"/>
                <a:cs typeface="Montserrat"/>
                <a:sym typeface="Montserrat"/>
              </a:rPr>
              <a:t>A Friendly Federated Learning Framework</a:t>
            </a:r>
            <a:endParaRPr sz="600">
              <a:solidFill>
                <a:srgbClr val="6878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0" name="Google Shape;450;p46"/>
          <p:cNvCxnSpPr/>
          <p:nvPr/>
        </p:nvCxnSpPr>
        <p:spPr>
          <a:xfrm>
            <a:off x="334650" y="4669562"/>
            <a:ext cx="8474700" cy="0"/>
          </a:xfrm>
          <a:prstGeom prst="straightConnector1">
            <a:avLst/>
          </a:prstGeom>
          <a:noFill/>
          <a:ln cap="flat" cmpd="sng" w="9525">
            <a:solidFill>
              <a:srgbClr val="49556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- Only title dark mode ">
  <p:cSld name="CUSTOM_2_2_1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"/>
          <p:cNvSpPr/>
          <p:nvPr/>
        </p:nvSpPr>
        <p:spPr>
          <a:xfrm>
            <a:off x="-51700" y="-51700"/>
            <a:ext cx="9204300" cy="5195100"/>
          </a:xfrm>
          <a:prstGeom prst="rect">
            <a:avLst/>
          </a:prstGeom>
          <a:solidFill>
            <a:srgbClr val="292F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7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454" name="Google Shape;454;p47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5" name="Google Shape;455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4144" y="4745750"/>
            <a:ext cx="184330" cy="1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7"/>
          <p:cNvSpPr txBox="1"/>
          <p:nvPr/>
        </p:nvSpPr>
        <p:spPr>
          <a:xfrm>
            <a:off x="312950" y="4669550"/>
            <a:ext cx="23643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8788A"/>
                </a:solidFill>
                <a:latin typeface="Montserrat"/>
                <a:ea typeface="Montserrat"/>
                <a:cs typeface="Montserrat"/>
                <a:sym typeface="Montserrat"/>
              </a:rPr>
              <a:t>Flower </a:t>
            </a:r>
            <a:r>
              <a:rPr lang="en" sz="600">
                <a:solidFill>
                  <a:srgbClr val="68788A"/>
                </a:solidFill>
                <a:latin typeface="Montserrat"/>
                <a:ea typeface="Montserrat"/>
                <a:cs typeface="Montserrat"/>
                <a:sym typeface="Montserrat"/>
              </a:rPr>
              <a:t>A Friendly Federated Learning Framework</a:t>
            </a:r>
            <a:endParaRPr sz="600">
              <a:solidFill>
                <a:srgbClr val="6878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7" name="Google Shape;457;p47"/>
          <p:cNvCxnSpPr/>
          <p:nvPr/>
        </p:nvCxnSpPr>
        <p:spPr>
          <a:xfrm>
            <a:off x="334650" y="4669562"/>
            <a:ext cx="8474700" cy="0"/>
          </a:xfrm>
          <a:prstGeom prst="straightConnector1">
            <a:avLst/>
          </a:prstGeom>
          <a:noFill/>
          <a:ln cap="flat" cmpd="sng" w="9525">
            <a:solidFill>
              <a:srgbClr val="49556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- Logos-op1">
  <p:cSld name="CUSTOM_2_1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"/>
          <p:cNvSpPr txBox="1"/>
          <p:nvPr>
            <p:ph type="title"/>
          </p:nvPr>
        </p:nvSpPr>
        <p:spPr>
          <a:xfrm>
            <a:off x="521525" y="3598500"/>
            <a:ext cx="3711600" cy="910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460" name="Google Shape;460;p48"/>
          <p:cNvSpPr/>
          <p:nvPr/>
        </p:nvSpPr>
        <p:spPr>
          <a:xfrm>
            <a:off x="391150" y="438915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1" name="Google Shape;461;p48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462" name="Google Shape;462;p4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3" name="Google Shape;463;p48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64" name="Google Shape;464;p48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65" name="Google Shape;465;p48"/>
          <p:cNvSpPr/>
          <p:nvPr>
            <p:ph idx="2" type="pic"/>
          </p:nvPr>
        </p:nvSpPr>
        <p:spPr>
          <a:xfrm>
            <a:off x="3924450" y="53020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6" name="Google Shape;466;p48"/>
          <p:cNvSpPr/>
          <p:nvPr>
            <p:ph idx="3" type="pic"/>
          </p:nvPr>
        </p:nvSpPr>
        <p:spPr>
          <a:xfrm>
            <a:off x="5734550" y="53020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7" name="Google Shape;467;p48"/>
          <p:cNvSpPr/>
          <p:nvPr>
            <p:ph idx="4" type="pic"/>
          </p:nvPr>
        </p:nvSpPr>
        <p:spPr>
          <a:xfrm>
            <a:off x="7544662" y="53020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8" name="Google Shape;468;p48"/>
          <p:cNvSpPr/>
          <p:nvPr>
            <p:ph idx="5" type="pic"/>
          </p:nvPr>
        </p:nvSpPr>
        <p:spPr>
          <a:xfrm>
            <a:off x="304250" y="53020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9" name="Google Shape;469;p48"/>
          <p:cNvSpPr/>
          <p:nvPr>
            <p:ph idx="6" type="pic"/>
          </p:nvPr>
        </p:nvSpPr>
        <p:spPr>
          <a:xfrm>
            <a:off x="2114350" y="53020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0" name="Google Shape;470;p48"/>
          <p:cNvSpPr/>
          <p:nvPr>
            <p:ph idx="7" type="pic"/>
          </p:nvPr>
        </p:nvSpPr>
        <p:spPr>
          <a:xfrm>
            <a:off x="3924450" y="206435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1" name="Google Shape;471;p48"/>
          <p:cNvSpPr/>
          <p:nvPr>
            <p:ph idx="8" type="pic"/>
          </p:nvPr>
        </p:nvSpPr>
        <p:spPr>
          <a:xfrm>
            <a:off x="5734550" y="206435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2" name="Google Shape;472;p48"/>
          <p:cNvSpPr/>
          <p:nvPr>
            <p:ph idx="9" type="pic"/>
          </p:nvPr>
        </p:nvSpPr>
        <p:spPr>
          <a:xfrm>
            <a:off x="7544662" y="206435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3" name="Google Shape;473;p48"/>
          <p:cNvSpPr/>
          <p:nvPr>
            <p:ph idx="13" type="pic"/>
          </p:nvPr>
        </p:nvSpPr>
        <p:spPr>
          <a:xfrm>
            <a:off x="304250" y="2064350"/>
            <a:ext cx="1295100" cy="129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4" name="Google Shape;474;p48"/>
          <p:cNvSpPr/>
          <p:nvPr>
            <p:ph idx="14" type="pic"/>
          </p:nvPr>
        </p:nvSpPr>
        <p:spPr>
          <a:xfrm>
            <a:off x="2114350" y="2064350"/>
            <a:ext cx="1295100" cy="1295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- Logos-op2">
  <p:cSld name="CUSTOM_2_1_2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"/>
          <p:cNvSpPr txBox="1"/>
          <p:nvPr>
            <p:ph type="title"/>
          </p:nvPr>
        </p:nvSpPr>
        <p:spPr>
          <a:xfrm>
            <a:off x="521525" y="3946175"/>
            <a:ext cx="8318100" cy="5628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477" name="Google Shape;477;p49"/>
          <p:cNvSpPr/>
          <p:nvPr/>
        </p:nvSpPr>
        <p:spPr>
          <a:xfrm>
            <a:off x="391150" y="438915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8" name="Google Shape;478;p49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479" name="Google Shape;479;p4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" name="Google Shape;480;p49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81" name="Google Shape;481;p49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82" name="Google Shape;482;p49"/>
          <p:cNvSpPr/>
          <p:nvPr>
            <p:ph idx="2" type="pic"/>
          </p:nvPr>
        </p:nvSpPr>
        <p:spPr>
          <a:xfrm>
            <a:off x="3735300" y="680100"/>
            <a:ext cx="1673400" cy="1673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3" name="Google Shape;483;p49"/>
          <p:cNvSpPr/>
          <p:nvPr>
            <p:ph idx="3" type="pic"/>
          </p:nvPr>
        </p:nvSpPr>
        <p:spPr>
          <a:xfrm>
            <a:off x="680013" y="2644188"/>
            <a:ext cx="1011300" cy="1011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4" name="Google Shape;484;p49"/>
          <p:cNvSpPr/>
          <p:nvPr>
            <p:ph idx="4" type="pic"/>
          </p:nvPr>
        </p:nvSpPr>
        <p:spPr>
          <a:xfrm>
            <a:off x="2034547" y="2644188"/>
            <a:ext cx="1011300" cy="1011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5" name="Google Shape;485;p49"/>
          <p:cNvSpPr/>
          <p:nvPr>
            <p:ph idx="5" type="pic"/>
          </p:nvPr>
        </p:nvSpPr>
        <p:spPr>
          <a:xfrm>
            <a:off x="1055775" y="680100"/>
            <a:ext cx="1673400" cy="1673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6" name="Google Shape;486;p49"/>
          <p:cNvSpPr/>
          <p:nvPr>
            <p:ph idx="6" type="pic"/>
          </p:nvPr>
        </p:nvSpPr>
        <p:spPr>
          <a:xfrm>
            <a:off x="6414825" y="680100"/>
            <a:ext cx="1673400" cy="1673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7" name="Google Shape;487;p49"/>
          <p:cNvSpPr/>
          <p:nvPr>
            <p:ph idx="7" type="pic"/>
          </p:nvPr>
        </p:nvSpPr>
        <p:spPr>
          <a:xfrm>
            <a:off x="3389082" y="2644188"/>
            <a:ext cx="1011300" cy="1011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8" name="Google Shape;488;p49"/>
          <p:cNvSpPr/>
          <p:nvPr>
            <p:ph idx="8" type="pic"/>
          </p:nvPr>
        </p:nvSpPr>
        <p:spPr>
          <a:xfrm>
            <a:off x="4743616" y="2644188"/>
            <a:ext cx="1011300" cy="1011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9" name="Google Shape;489;p49"/>
          <p:cNvSpPr/>
          <p:nvPr>
            <p:ph idx="9" type="pic"/>
          </p:nvPr>
        </p:nvSpPr>
        <p:spPr>
          <a:xfrm>
            <a:off x="6098151" y="2644188"/>
            <a:ext cx="1011300" cy="1011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0" name="Google Shape;490;p49"/>
          <p:cNvSpPr/>
          <p:nvPr>
            <p:ph idx="13" type="pic"/>
          </p:nvPr>
        </p:nvSpPr>
        <p:spPr>
          <a:xfrm>
            <a:off x="7452686" y="2644188"/>
            <a:ext cx="1011300" cy="1011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- Only title-opt 02">
  <p:cSld name="CUSTOM_2_1_1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0"/>
          <p:cNvSpPr txBox="1"/>
          <p:nvPr>
            <p:ph type="title"/>
          </p:nvPr>
        </p:nvSpPr>
        <p:spPr>
          <a:xfrm>
            <a:off x="521525" y="3075750"/>
            <a:ext cx="3045300" cy="14331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493" name="Google Shape;493;p50"/>
          <p:cNvSpPr/>
          <p:nvPr/>
        </p:nvSpPr>
        <p:spPr>
          <a:xfrm>
            <a:off x="391150" y="438915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4" name="Google Shape;494;p50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495" name="Google Shape;495;p5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50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97" name="Google Shape;497;p50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- charts+ table layouts">
  <p:cSld name="CUSTOM_3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/>
          <p:nvPr>
            <p:ph idx="1" type="body"/>
          </p:nvPr>
        </p:nvSpPr>
        <p:spPr>
          <a:xfrm>
            <a:off x="4093950" y="547600"/>
            <a:ext cx="4570200" cy="1295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30200" lvl="0" marL="457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600"/>
              <a:buFont typeface="Montserrat"/>
              <a:buChar char="•"/>
              <a:defRPr sz="1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grpSp>
        <p:nvGrpSpPr>
          <p:cNvPr id="500" name="Google Shape;500;p51"/>
          <p:cNvGrpSpPr/>
          <p:nvPr/>
        </p:nvGrpSpPr>
        <p:grpSpPr>
          <a:xfrm>
            <a:off x="304150" y="4669550"/>
            <a:ext cx="8535700" cy="260700"/>
            <a:chOff x="312950" y="4669550"/>
            <a:chExt cx="8535700" cy="260700"/>
          </a:xfrm>
        </p:grpSpPr>
        <p:pic>
          <p:nvPicPr>
            <p:cNvPr id="501" name="Google Shape;501;p5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51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03" name="Google Shape;503;p51"/>
            <p:cNvCxnSpPr/>
            <p:nvPr/>
          </p:nvCxnSpPr>
          <p:spPr>
            <a:xfrm>
              <a:off x="334650" y="4669562"/>
              <a:ext cx="34290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4" name="Google Shape;504;p51"/>
            <p:cNvCxnSpPr/>
            <p:nvPr/>
          </p:nvCxnSpPr>
          <p:spPr>
            <a:xfrm>
              <a:off x="4093950" y="4669550"/>
              <a:ext cx="475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05" name="Google Shape;505;p51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1"/>
          <p:cNvSpPr txBox="1"/>
          <p:nvPr>
            <p:ph type="title"/>
          </p:nvPr>
        </p:nvSpPr>
        <p:spPr>
          <a:xfrm>
            <a:off x="521525" y="321700"/>
            <a:ext cx="32421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- Summary op1">
  <p:cSld name="CUSTOM_5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/>
          <p:cNvSpPr/>
          <p:nvPr/>
        </p:nvSpPr>
        <p:spPr>
          <a:xfrm>
            <a:off x="-8700" y="-17375"/>
            <a:ext cx="9187500" cy="5206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9" name="Google Shape;509;p52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510" name="Google Shape;510;p5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52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12" name="Google Shape;512;p52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13" name="Google Shape;513;p52"/>
          <p:cNvSpPr txBox="1"/>
          <p:nvPr>
            <p:ph type="title"/>
          </p:nvPr>
        </p:nvSpPr>
        <p:spPr>
          <a:xfrm>
            <a:off x="495550" y="349700"/>
            <a:ext cx="2622600" cy="14331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14" name="Google Shape;514;p52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2"/>
          <p:cNvSpPr/>
          <p:nvPr/>
        </p:nvSpPr>
        <p:spPr>
          <a:xfrm>
            <a:off x="508550" y="1888100"/>
            <a:ext cx="2579100" cy="26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2"/>
          <p:cNvSpPr/>
          <p:nvPr/>
        </p:nvSpPr>
        <p:spPr>
          <a:xfrm>
            <a:off x="3261129" y="3209300"/>
            <a:ext cx="2579100" cy="131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52"/>
          <p:cNvSpPr/>
          <p:nvPr/>
        </p:nvSpPr>
        <p:spPr>
          <a:xfrm>
            <a:off x="3261129" y="434600"/>
            <a:ext cx="2579100" cy="26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2"/>
          <p:cNvSpPr/>
          <p:nvPr/>
        </p:nvSpPr>
        <p:spPr>
          <a:xfrm>
            <a:off x="6056351" y="434600"/>
            <a:ext cx="2579100" cy="131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2"/>
          <p:cNvSpPr/>
          <p:nvPr/>
        </p:nvSpPr>
        <p:spPr>
          <a:xfrm>
            <a:off x="6056351" y="1888100"/>
            <a:ext cx="2579100" cy="26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2"/>
          <p:cNvSpPr txBox="1"/>
          <p:nvPr>
            <p:ph idx="1" type="subTitle"/>
          </p:nvPr>
        </p:nvSpPr>
        <p:spPr>
          <a:xfrm>
            <a:off x="643275" y="3454250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21" name="Google Shape;521;p52"/>
          <p:cNvSpPr txBox="1"/>
          <p:nvPr>
            <p:ph idx="2" type="body"/>
          </p:nvPr>
        </p:nvSpPr>
        <p:spPr>
          <a:xfrm>
            <a:off x="643275" y="4043750"/>
            <a:ext cx="2294700" cy="365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0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8300" lvl="1" marL="9144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68300" lvl="2" marL="13716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68300" lvl="3" marL="18288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68300" lvl="4" marL="22860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68300" lvl="5" marL="27432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68300" lvl="6" marL="32004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68300" lvl="7" marL="36576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68300" lvl="8" marL="411480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2" name="Google Shape;522;p52"/>
          <p:cNvSpPr txBox="1"/>
          <p:nvPr>
            <p:ph idx="3" type="subTitle"/>
          </p:nvPr>
        </p:nvSpPr>
        <p:spPr>
          <a:xfrm>
            <a:off x="3407325" y="1964300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23" name="Google Shape;523;p52"/>
          <p:cNvSpPr txBox="1"/>
          <p:nvPr>
            <p:ph idx="4" type="body"/>
          </p:nvPr>
        </p:nvSpPr>
        <p:spPr>
          <a:xfrm>
            <a:off x="3407325" y="2553800"/>
            <a:ext cx="2294700" cy="365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0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8300" lvl="1" marL="9144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68300" lvl="2" marL="13716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68300" lvl="3" marL="18288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68300" lvl="4" marL="22860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68300" lvl="5" marL="27432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68300" lvl="6" marL="32004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68300" lvl="7" marL="36576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68300" lvl="8" marL="41148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4" name="Google Shape;524;p52"/>
          <p:cNvSpPr txBox="1"/>
          <p:nvPr>
            <p:ph idx="5" type="subTitle"/>
          </p:nvPr>
        </p:nvSpPr>
        <p:spPr>
          <a:xfrm>
            <a:off x="6224225" y="3454250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25" name="Google Shape;525;p52"/>
          <p:cNvSpPr txBox="1"/>
          <p:nvPr>
            <p:ph idx="6" type="body"/>
          </p:nvPr>
        </p:nvSpPr>
        <p:spPr>
          <a:xfrm>
            <a:off x="6224225" y="4043750"/>
            <a:ext cx="2294700" cy="365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0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8300" lvl="1" marL="9144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68300" lvl="2" marL="13716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68300" lvl="3" marL="18288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68300" lvl="4" marL="22860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68300" lvl="5" marL="27432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68300" lvl="6" marL="32004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68300" lvl="7" marL="36576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68300" lvl="8" marL="4114800" rtl="0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2200"/>
              <a:buFont typeface="Montserrat"/>
              <a:buChar char="•"/>
              <a:defRPr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6" name="Google Shape;526;p52"/>
          <p:cNvSpPr txBox="1"/>
          <p:nvPr>
            <p:ph idx="7" type="subTitle"/>
          </p:nvPr>
        </p:nvSpPr>
        <p:spPr>
          <a:xfrm>
            <a:off x="6224225" y="797900"/>
            <a:ext cx="2294700" cy="5874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27" name="Google Shape;527;p52"/>
          <p:cNvSpPr txBox="1"/>
          <p:nvPr>
            <p:ph idx="8" type="subTitle"/>
          </p:nvPr>
        </p:nvSpPr>
        <p:spPr>
          <a:xfrm>
            <a:off x="3433750" y="3572600"/>
            <a:ext cx="2294700" cy="5874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- Summary op2">
  <p:cSld name="CUSTOM_5_1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3"/>
          <p:cNvSpPr/>
          <p:nvPr/>
        </p:nvSpPr>
        <p:spPr>
          <a:xfrm>
            <a:off x="-8700" y="-17375"/>
            <a:ext cx="9187500" cy="5206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0" name="Google Shape;530;p53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531" name="Google Shape;531;p5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53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292F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lang="en" sz="600">
                  <a:solidFill>
                    <a:srgbClr val="F2B60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600">
                  <a:solidFill>
                    <a:srgbClr val="49556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sz="600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33" name="Google Shape;533;p53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34" name="Google Shape;534;p53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3"/>
          <p:cNvSpPr/>
          <p:nvPr/>
        </p:nvSpPr>
        <p:spPr>
          <a:xfrm>
            <a:off x="495550" y="1863075"/>
            <a:ext cx="2579100" cy="266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3"/>
          <p:cNvSpPr/>
          <p:nvPr/>
        </p:nvSpPr>
        <p:spPr>
          <a:xfrm>
            <a:off x="3314738" y="434600"/>
            <a:ext cx="2579100" cy="12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3"/>
          <p:cNvSpPr/>
          <p:nvPr/>
        </p:nvSpPr>
        <p:spPr>
          <a:xfrm>
            <a:off x="6133875" y="434600"/>
            <a:ext cx="2579100" cy="12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3"/>
          <p:cNvSpPr/>
          <p:nvPr/>
        </p:nvSpPr>
        <p:spPr>
          <a:xfrm>
            <a:off x="3314738" y="1863077"/>
            <a:ext cx="2579100" cy="12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3"/>
          <p:cNvSpPr/>
          <p:nvPr/>
        </p:nvSpPr>
        <p:spPr>
          <a:xfrm>
            <a:off x="6133875" y="1863077"/>
            <a:ext cx="2579100" cy="12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53"/>
          <p:cNvSpPr/>
          <p:nvPr/>
        </p:nvSpPr>
        <p:spPr>
          <a:xfrm>
            <a:off x="3314738" y="3291553"/>
            <a:ext cx="2579100" cy="12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3"/>
          <p:cNvSpPr/>
          <p:nvPr/>
        </p:nvSpPr>
        <p:spPr>
          <a:xfrm>
            <a:off x="6133875" y="3291553"/>
            <a:ext cx="2579100" cy="12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3"/>
          <p:cNvSpPr txBox="1"/>
          <p:nvPr>
            <p:ph idx="1" type="subTitle"/>
          </p:nvPr>
        </p:nvSpPr>
        <p:spPr>
          <a:xfrm>
            <a:off x="599850" y="3499825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43" name="Google Shape;543;p53"/>
          <p:cNvSpPr txBox="1"/>
          <p:nvPr>
            <p:ph idx="2" type="body"/>
          </p:nvPr>
        </p:nvSpPr>
        <p:spPr>
          <a:xfrm>
            <a:off x="599850" y="4087225"/>
            <a:ext cx="2294700" cy="365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30200" lvl="0" marL="457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44" name="Google Shape;544;p53"/>
          <p:cNvSpPr txBox="1"/>
          <p:nvPr>
            <p:ph idx="3" type="subTitle"/>
          </p:nvPr>
        </p:nvSpPr>
        <p:spPr>
          <a:xfrm>
            <a:off x="3456950" y="593450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45" name="Google Shape;545;p53"/>
          <p:cNvSpPr txBox="1"/>
          <p:nvPr>
            <p:ph idx="4" type="body"/>
          </p:nvPr>
        </p:nvSpPr>
        <p:spPr>
          <a:xfrm>
            <a:off x="3456950" y="1180850"/>
            <a:ext cx="2294700" cy="326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30200" lvl="0" marL="457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46" name="Google Shape;546;p53"/>
          <p:cNvSpPr txBox="1"/>
          <p:nvPr>
            <p:ph idx="5" type="subTitle"/>
          </p:nvPr>
        </p:nvSpPr>
        <p:spPr>
          <a:xfrm>
            <a:off x="6276075" y="593450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47" name="Google Shape;547;p53"/>
          <p:cNvSpPr txBox="1"/>
          <p:nvPr>
            <p:ph idx="6" type="body"/>
          </p:nvPr>
        </p:nvSpPr>
        <p:spPr>
          <a:xfrm>
            <a:off x="6276075" y="1180850"/>
            <a:ext cx="2294700" cy="326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30200" lvl="0" marL="457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48" name="Google Shape;548;p53"/>
          <p:cNvSpPr txBox="1"/>
          <p:nvPr>
            <p:ph idx="7" type="subTitle"/>
          </p:nvPr>
        </p:nvSpPr>
        <p:spPr>
          <a:xfrm>
            <a:off x="3456950" y="2021925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49" name="Google Shape;549;p53"/>
          <p:cNvSpPr txBox="1"/>
          <p:nvPr>
            <p:ph idx="8" type="body"/>
          </p:nvPr>
        </p:nvSpPr>
        <p:spPr>
          <a:xfrm>
            <a:off x="3456950" y="2609325"/>
            <a:ext cx="2294700" cy="326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30200" lvl="0" marL="457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50" name="Google Shape;550;p53"/>
          <p:cNvSpPr txBox="1"/>
          <p:nvPr>
            <p:ph idx="9" type="subTitle"/>
          </p:nvPr>
        </p:nvSpPr>
        <p:spPr>
          <a:xfrm>
            <a:off x="6276075" y="2021925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51" name="Google Shape;551;p53"/>
          <p:cNvSpPr txBox="1"/>
          <p:nvPr>
            <p:ph idx="13" type="body"/>
          </p:nvPr>
        </p:nvSpPr>
        <p:spPr>
          <a:xfrm>
            <a:off x="6276075" y="2609325"/>
            <a:ext cx="2294700" cy="326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30200" lvl="0" marL="457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52" name="Google Shape;552;p53"/>
          <p:cNvSpPr txBox="1"/>
          <p:nvPr>
            <p:ph idx="14" type="subTitle"/>
          </p:nvPr>
        </p:nvSpPr>
        <p:spPr>
          <a:xfrm>
            <a:off x="3456950" y="3450400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53" name="Google Shape;553;p53"/>
          <p:cNvSpPr txBox="1"/>
          <p:nvPr>
            <p:ph idx="15" type="body"/>
          </p:nvPr>
        </p:nvSpPr>
        <p:spPr>
          <a:xfrm>
            <a:off x="3456950" y="4037800"/>
            <a:ext cx="2294700" cy="326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30200" lvl="0" marL="457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54" name="Google Shape;554;p53"/>
          <p:cNvSpPr txBox="1"/>
          <p:nvPr>
            <p:ph idx="16" type="subTitle"/>
          </p:nvPr>
        </p:nvSpPr>
        <p:spPr>
          <a:xfrm>
            <a:off x="6276075" y="3450400"/>
            <a:ext cx="2294700" cy="5874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spcBef>
                <a:spcPts val="2200"/>
              </a:spcBef>
              <a:spcAft>
                <a:spcPts val="0"/>
              </a:spcAft>
              <a:buSzPts val="2000"/>
              <a:buFont typeface="Montserrat"/>
              <a:buNone/>
              <a:defRPr b="1"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ctr"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55" name="Google Shape;555;p53"/>
          <p:cNvSpPr txBox="1"/>
          <p:nvPr>
            <p:ph idx="17" type="body"/>
          </p:nvPr>
        </p:nvSpPr>
        <p:spPr>
          <a:xfrm>
            <a:off x="6276075" y="4037800"/>
            <a:ext cx="2294700" cy="326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30200" lvl="0" marL="457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30200" lvl="2" marL="1371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30200" lvl="4" marL="22860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30200" lvl="5" marL="27432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30200" lvl="6" marL="32004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30200" lvl="7" marL="36576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rtl="0" algn="ctr">
              <a:spcBef>
                <a:spcPts val="2200"/>
              </a:spcBef>
              <a:spcAft>
                <a:spcPts val="0"/>
              </a:spcAft>
              <a:buClr>
                <a:srgbClr val="4A5663"/>
              </a:buClr>
              <a:buSzPts val="1600"/>
              <a:buFont typeface="Montserrat"/>
              <a:buChar char="•"/>
              <a:defRPr sz="1600">
                <a:solidFill>
                  <a:srgbClr val="4A566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56" name="Google Shape;556;p53"/>
          <p:cNvSpPr txBox="1"/>
          <p:nvPr>
            <p:ph type="title"/>
          </p:nvPr>
        </p:nvSpPr>
        <p:spPr>
          <a:xfrm>
            <a:off x="495550" y="349700"/>
            <a:ext cx="2622600" cy="14331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- 2 columns 1">
  <p:cSld name="Title - Top_1_2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4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59" name="Google Shape;559;p54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4"/>
          <p:cNvSpPr txBox="1"/>
          <p:nvPr>
            <p:ph idx="1" type="subTitle"/>
          </p:nvPr>
        </p:nvSpPr>
        <p:spPr>
          <a:xfrm>
            <a:off x="756350" y="1138650"/>
            <a:ext cx="34422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61" name="Google Shape;561;p54"/>
          <p:cNvSpPr txBox="1"/>
          <p:nvPr>
            <p:ph idx="2" type="subTitle"/>
          </p:nvPr>
        </p:nvSpPr>
        <p:spPr>
          <a:xfrm>
            <a:off x="4945438" y="1138650"/>
            <a:ext cx="34422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62" name="Google Shape;562;p54"/>
          <p:cNvSpPr txBox="1"/>
          <p:nvPr>
            <p:ph idx="3" type="body"/>
          </p:nvPr>
        </p:nvSpPr>
        <p:spPr>
          <a:xfrm>
            <a:off x="756350" y="1938325"/>
            <a:ext cx="3442200" cy="24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100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63" name="Google Shape;563;p54"/>
          <p:cNvSpPr txBox="1"/>
          <p:nvPr>
            <p:ph idx="4" type="body"/>
          </p:nvPr>
        </p:nvSpPr>
        <p:spPr>
          <a:xfrm>
            <a:off x="4945450" y="1938325"/>
            <a:ext cx="3442200" cy="24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100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grpSp>
        <p:nvGrpSpPr>
          <p:cNvPr id="564" name="Google Shape;564;p54"/>
          <p:cNvGrpSpPr/>
          <p:nvPr/>
        </p:nvGrpSpPr>
        <p:grpSpPr>
          <a:xfrm>
            <a:off x="304238" y="4669550"/>
            <a:ext cx="8535524" cy="260700"/>
            <a:chOff x="304238" y="4669550"/>
            <a:chExt cx="8535524" cy="260700"/>
          </a:xfrm>
        </p:grpSpPr>
        <p:sp>
          <p:nvSpPr>
            <p:cNvPr id="565" name="Google Shape;565;p54"/>
            <p:cNvSpPr/>
            <p:nvPr/>
          </p:nvSpPr>
          <p:spPr>
            <a:xfrm>
              <a:off x="8655432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566" name="Google Shape;566;p54"/>
            <p:cNvSpPr txBox="1"/>
            <p:nvPr/>
          </p:nvSpPr>
          <p:spPr>
            <a:xfrm>
              <a:off x="304238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i="0" lang="en" sz="600" u="none" cap="none" strike="noStrike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0" i="0" lang="en" sz="600" u="none" cap="none" strike="noStrike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b="0" i="0" sz="600" u="none" cap="none" strike="noStrike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67" name="Google Shape;567;p54"/>
            <p:cNvCxnSpPr/>
            <p:nvPr/>
          </p:nvCxnSpPr>
          <p:spPr>
            <a:xfrm>
              <a:off x="3042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8" name="Google Shape;568;p54"/>
            <p:cNvCxnSpPr/>
            <p:nvPr/>
          </p:nvCxnSpPr>
          <p:spPr>
            <a:xfrm>
              <a:off x="47849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- 2 columns 2">
  <p:cSld name="Title - Top_1_3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5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71" name="Google Shape;571;p55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5"/>
          <p:cNvSpPr txBox="1"/>
          <p:nvPr>
            <p:ph idx="1" type="subTitle"/>
          </p:nvPr>
        </p:nvSpPr>
        <p:spPr>
          <a:xfrm>
            <a:off x="756350" y="1138650"/>
            <a:ext cx="34422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73" name="Google Shape;573;p55"/>
          <p:cNvSpPr txBox="1"/>
          <p:nvPr>
            <p:ph idx="2" type="subTitle"/>
          </p:nvPr>
        </p:nvSpPr>
        <p:spPr>
          <a:xfrm>
            <a:off x="4945438" y="1138650"/>
            <a:ext cx="34422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74" name="Google Shape;574;p55"/>
          <p:cNvSpPr txBox="1"/>
          <p:nvPr>
            <p:ph idx="3" type="body"/>
          </p:nvPr>
        </p:nvSpPr>
        <p:spPr>
          <a:xfrm>
            <a:off x="756350" y="1938325"/>
            <a:ext cx="3442200" cy="24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100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75" name="Google Shape;575;p55"/>
          <p:cNvSpPr txBox="1"/>
          <p:nvPr>
            <p:ph idx="4" type="body"/>
          </p:nvPr>
        </p:nvSpPr>
        <p:spPr>
          <a:xfrm>
            <a:off x="4945450" y="1938325"/>
            <a:ext cx="3442200" cy="24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100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grpSp>
        <p:nvGrpSpPr>
          <p:cNvPr id="576" name="Google Shape;576;p55"/>
          <p:cNvGrpSpPr/>
          <p:nvPr/>
        </p:nvGrpSpPr>
        <p:grpSpPr>
          <a:xfrm>
            <a:off x="304238" y="4669550"/>
            <a:ext cx="8535524" cy="260700"/>
            <a:chOff x="304238" y="4669550"/>
            <a:chExt cx="8535524" cy="260700"/>
          </a:xfrm>
        </p:grpSpPr>
        <p:sp>
          <p:nvSpPr>
            <p:cNvPr id="577" name="Google Shape;577;p55"/>
            <p:cNvSpPr/>
            <p:nvPr/>
          </p:nvSpPr>
          <p:spPr>
            <a:xfrm>
              <a:off x="8655432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578" name="Google Shape;578;p55"/>
            <p:cNvSpPr txBox="1"/>
            <p:nvPr/>
          </p:nvSpPr>
          <p:spPr>
            <a:xfrm>
              <a:off x="304238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i="0" lang="en" sz="600" u="none" cap="none" strike="noStrike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0" i="0" lang="en" sz="600" u="none" cap="none" strike="noStrike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b="0" i="0" sz="600" u="none" cap="none" strike="noStrike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79" name="Google Shape;579;p55"/>
            <p:cNvCxnSpPr/>
            <p:nvPr/>
          </p:nvCxnSpPr>
          <p:spPr>
            <a:xfrm>
              <a:off x="3042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0" name="Google Shape;580;p55"/>
            <p:cNvCxnSpPr/>
            <p:nvPr/>
          </p:nvCxnSpPr>
          <p:spPr>
            <a:xfrm>
              <a:off x="47849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- 2 columns 3">
  <p:cSld name="Title - Top_1_4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6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83" name="Google Shape;583;p56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56"/>
          <p:cNvSpPr txBox="1"/>
          <p:nvPr>
            <p:ph idx="1" type="subTitle"/>
          </p:nvPr>
        </p:nvSpPr>
        <p:spPr>
          <a:xfrm>
            <a:off x="756350" y="1138650"/>
            <a:ext cx="34422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85" name="Google Shape;585;p56"/>
          <p:cNvSpPr txBox="1"/>
          <p:nvPr>
            <p:ph idx="2" type="subTitle"/>
          </p:nvPr>
        </p:nvSpPr>
        <p:spPr>
          <a:xfrm>
            <a:off x="4945438" y="1138650"/>
            <a:ext cx="34422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2pPr>
            <a:lvl3pPr lvl="2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3pPr>
            <a:lvl4pPr lvl="3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4pPr>
            <a:lvl5pPr lvl="4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5pPr>
            <a:lvl6pPr lvl="5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6pPr>
            <a:lvl7pPr lvl="6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7pPr>
            <a:lvl8pPr lvl="7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8pPr>
            <a:lvl9pPr lvl="8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86" name="Google Shape;586;p56"/>
          <p:cNvSpPr txBox="1"/>
          <p:nvPr>
            <p:ph idx="3" type="body"/>
          </p:nvPr>
        </p:nvSpPr>
        <p:spPr>
          <a:xfrm>
            <a:off x="756350" y="1938325"/>
            <a:ext cx="3442200" cy="24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100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87" name="Google Shape;587;p56"/>
          <p:cNvSpPr txBox="1"/>
          <p:nvPr>
            <p:ph idx="4" type="body"/>
          </p:nvPr>
        </p:nvSpPr>
        <p:spPr>
          <a:xfrm>
            <a:off x="4945450" y="1938325"/>
            <a:ext cx="3442200" cy="24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1000"/>
              </a:spcAft>
              <a:buClr>
                <a:srgbClr val="495564"/>
              </a:buClr>
              <a:buSzPts val="1400"/>
              <a:buFont typeface="Montserrat Medium"/>
              <a:buChar char="•"/>
              <a:defRPr sz="14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grpSp>
        <p:nvGrpSpPr>
          <p:cNvPr id="588" name="Google Shape;588;p56"/>
          <p:cNvGrpSpPr/>
          <p:nvPr/>
        </p:nvGrpSpPr>
        <p:grpSpPr>
          <a:xfrm>
            <a:off x="304238" y="4669550"/>
            <a:ext cx="8535524" cy="260700"/>
            <a:chOff x="304238" y="4669550"/>
            <a:chExt cx="8535524" cy="260700"/>
          </a:xfrm>
        </p:grpSpPr>
        <p:pic>
          <p:nvPicPr>
            <p:cNvPr id="589" name="Google Shape;589;p5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655432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56"/>
            <p:cNvSpPr txBox="1"/>
            <p:nvPr/>
          </p:nvSpPr>
          <p:spPr>
            <a:xfrm>
              <a:off x="304238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i="0" lang="en" sz="600" u="none" cap="none" strike="noStrike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0" i="0" lang="en" sz="600" u="none" cap="none" strike="noStrike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b="0" i="0" sz="600" u="none" cap="none" strike="noStrike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591" name="Google Shape;591;p56"/>
            <p:cNvCxnSpPr/>
            <p:nvPr/>
          </p:nvCxnSpPr>
          <p:spPr>
            <a:xfrm>
              <a:off x="3042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2" name="Google Shape;592;p56"/>
            <p:cNvCxnSpPr/>
            <p:nvPr/>
          </p:nvCxnSpPr>
          <p:spPr>
            <a:xfrm>
              <a:off x="4784950" y="4669562"/>
              <a:ext cx="40548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- Title + bulletpoints 1">
  <p:cSld name="Blank_2"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7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556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556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556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556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556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556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556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95" name="Google Shape;595;p57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96" name="Google Shape;596;p57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7" name="Google Shape;597;p57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598" name="Google Shape;598;p5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57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i="0" lang="en" sz="600" u="none" cap="none" strike="noStrike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0" i="0" lang="en" sz="600" u="none" cap="none" strike="noStrike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b="0" i="0" sz="600" u="none" cap="none" strike="noStrike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600" name="Google Shape;600;p57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- Title + bulletpoints 2">
  <p:cSld name="Blank_3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8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556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556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556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556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556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556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556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603" name="Google Shape;603;p58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04" name="Google Shape;604;p58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5" name="Google Shape;605;p58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606" name="Google Shape;606;p5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7" name="Google Shape;607;p58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i="0" lang="en" sz="600" u="none" cap="none" strike="noStrike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0" i="0" lang="en" sz="600" u="none" cap="none" strike="noStrike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b="0" i="0" sz="600" u="none" cap="none" strike="noStrike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608" name="Google Shape;608;p58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- Title + bulletpoints 3">
  <p:cSld name="Blank_4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9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556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556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556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556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556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556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556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611" name="Google Shape;611;p59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12" name="Google Shape;612;p59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59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614" name="Google Shape;614;p5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p59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i="0" lang="en" sz="600" u="none" cap="none" strike="noStrike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0" i="0" lang="en" sz="600" u="none" cap="none" strike="noStrike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b="0" i="0" sz="600" u="none" cap="none" strike="noStrike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616" name="Google Shape;616;p59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- Title + bulletpoints 4">
  <p:cSld name="Blank_5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0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5560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556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556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556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556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556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556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556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495564"/>
              </a:buClr>
              <a:buSzPts val="2000"/>
              <a:buFont typeface="Montserrat Medium"/>
              <a:buChar char="•"/>
              <a:defRPr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619" name="Google Shape;619;p60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20" name="Google Shape;620;p60"/>
          <p:cNvSpPr/>
          <p:nvPr/>
        </p:nvSpPr>
        <p:spPr>
          <a:xfrm>
            <a:off x="391150" y="434600"/>
            <a:ext cx="69600" cy="696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1" name="Google Shape;621;p60"/>
          <p:cNvGrpSpPr/>
          <p:nvPr/>
        </p:nvGrpSpPr>
        <p:grpSpPr>
          <a:xfrm>
            <a:off x="304238" y="4669550"/>
            <a:ext cx="8535524" cy="260700"/>
            <a:chOff x="312950" y="4669550"/>
            <a:chExt cx="8535524" cy="260700"/>
          </a:xfrm>
        </p:grpSpPr>
        <p:pic>
          <p:nvPicPr>
            <p:cNvPr id="622" name="Google Shape;622;p6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664144" y="4745750"/>
              <a:ext cx="184330" cy="18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3" name="Google Shape;623;p60"/>
            <p:cNvSpPr txBox="1"/>
            <p:nvPr/>
          </p:nvSpPr>
          <p:spPr>
            <a:xfrm>
              <a:off x="312950" y="4669550"/>
              <a:ext cx="2364300" cy="1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292F36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Flower</a:t>
              </a:r>
              <a:r>
                <a:rPr b="1" i="0" lang="en" sz="600" u="none" cap="none" strike="noStrike">
                  <a:solidFill>
                    <a:srgbClr val="F2B605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0" i="0" lang="en" sz="600" u="none" cap="none" strike="noStrike">
                  <a:solidFill>
                    <a:srgbClr val="495564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 Friendly Federated Learning Framework</a:t>
              </a:r>
              <a:endParaRPr b="0" i="0" sz="600" u="none" cap="none" strike="noStrike">
                <a:solidFill>
                  <a:srgbClr val="49556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624" name="Google Shape;624;p60"/>
            <p:cNvCxnSpPr/>
            <p:nvPr/>
          </p:nvCxnSpPr>
          <p:spPr>
            <a:xfrm>
              <a:off x="334650" y="4669562"/>
              <a:ext cx="8474700" cy="0"/>
            </a:xfrm>
            <a:prstGeom prst="straightConnector1">
              <a:avLst/>
            </a:prstGeom>
            <a:noFill/>
            <a:ln cap="flat" cmpd="sng" w="9525">
              <a:solidFill>
                <a:srgbClr val="E3E5E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6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27" name="Google Shape;627;p6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6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9" name="Google Shape;629;p6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0" name="Google Shape;630;p61"/>
          <p:cNvSpPr txBox="1"/>
          <p:nvPr>
            <p:ph idx="12" type="sldNum"/>
          </p:nvPr>
        </p:nvSpPr>
        <p:spPr>
          <a:xfrm>
            <a:off x="8536302" y="4749851"/>
            <a:ext cx="548700" cy="17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sp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3" name="Google Shape;633;p6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34" name="Google Shape;634;p6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6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6" name="Google Shape;636;p6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37" name="Google Shape;637;p6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indent="-368300" lvl="0" marL="4572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1pPr>
            <a:lvl2pPr indent="-368300" lvl="1" marL="9144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2pPr>
            <a:lvl3pPr indent="-368300" lvl="2" marL="13716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4pPr>
            <a:lvl5pPr indent="-368300" lvl="4" marL="22860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5pPr>
            <a:lvl6pPr indent="-368300" lvl="5" marL="27432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 rtl="0">
              <a:spcBef>
                <a:spcPts val="22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638" name="Google Shape;638;p62"/>
          <p:cNvSpPr txBox="1"/>
          <p:nvPr>
            <p:ph idx="12" type="sldNum"/>
          </p:nvPr>
        </p:nvSpPr>
        <p:spPr>
          <a:xfrm>
            <a:off x="8536302" y="4749851"/>
            <a:ext cx="548700" cy="17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1" name="Google Shape;641;p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2" name="Google Shape;642;p6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6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4" name="Google Shape;644;p63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45" name="Google Shape;645;p63"/>
          <p:cNvSpPr txBox="1"/>
          <p:nvPr>
            <p:ph idx="12" type="sldNum"/>
          </p:nvPr>
        </p:nvSpPr>
        <p:spPr>
          <a:xfrm>
            <a:off x="8536302" y="4749851"/>
            <a:ext cx="548700" cy="17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0.xml"/><Relationship Id="rId51" Type="http://schemas.openxmlformats.org/officeDocument/2006/relationships/theme" Target="../theme/theme3.xml"/><Relationship Id="rId50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F36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292F3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Montserrat"/>
              <a:buNone/>
              <a:defRPr b="1" i="0" sz="3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33413" y="1181100"/>
            <a:ext cx="7877100" cy="3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292F36"/>
              </a:buClr>
              <a:buSzPts val="2200"/>
              <a:buFont typeface="Montserrat SemiBold"/>
              <a:buChar char="•"/>
              <a:defRPr i="0" sz="1800" u="none" cap="none" strike="noStrike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2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flower.ai/" TargetMode="External"/><Relationship Id="rId4" Type="http://schemas.openxmlformats.org/officeDocument/2006/relationships/hyperlink" Target="https://flower.ai/docs/framework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4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4"/>
          <p:cNvSpPr txBox="1"/>
          <p:nvPr>
            <p:ph type="title"/>
          </p:nvPr>
        </p:nvSpPr>
        <p:spPr>
          <a:xfrm>
            <a:off x="448750" y="875700"/>
            <a:ext cx="6969300" cy="22572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Federated Learning via Lens of Data</a:t>
            </a:r>
            <a:endParaRPr sz="5300"/>
          </a:p>
        </p:txBody>
      </p:sp>
      <p:sp>
        <p:nvSpPr>
          <p:cNvPr id="651" name="Google Shape;651;p64"/>
          <p:cNvSpPr txBox="1"/>
          <p:nvPr>
            <p:ph idx="1" type="body"/>
          </p:nvPr>
        </p:nvSpPr>
        <p:spPr>
          <a:xfrm>
            <a:off x="408475" y="3271300"/>
            <a:ext cx="5540400" cy="1517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Adam Narożniak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3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MNIST</a:t>
            </a:r>
            <a:endParaRPr/>
          </a:p>
        </p:txBody>
      </p:sp>
      <p:pic>
        <p:nvPicPr>
          <p:cNvPr id="737" name="Google Shape;73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572" y="1004552"/>
            <a:ext cx="6075005" cy="35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4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MNIST</a:t>
            </a:r>
            <a:endParaRPr/>
          </a:p>
        </p:txBody>
      </p:sp>
      <p:pic>
        <p:nvPicPr>
          <p:cNvPr id="743" name="Google Shape;74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13" y="0"/>
            <a:ext cx="39188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4"/>
          <p:cNvSpPr txBox="1"/>
          <p:nvPr/>
        </p:nvSpPr>
        <p:spPr>
          <a:xfrm>
            <a:off x="464875" y="1483700"/>
            <a:ext cx="4592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NIST Special </a:t>
            </a:r>
            <a:r>
              <a:rPr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Database19</a:t>
            </a:r>
            <a:endParaRPr sz="30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Char char="●"/>
            </a:pPr>
            <a:r>
              <a:rPr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3600 writers</a:t>
            </a:r>
            <a:endParaRPr sz="30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Char char="●"/>
            </a:pPr>
            <a:r>
              <a:rPr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handwriting</a:t>
            </a:r>
            <a:endParaRPr sz="30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5"/>
          <p:cNvSpPr txBox="1"/>
          <p:nvPr>
            <p:ph type="title"/>
          </p:nvPr>
        </p:nvSpPr>
        <p:spPr>
          <a:xfrm>
            <a:off x="1214325" y="1670025"/>
            <a:ext cx="5348100" cy="1147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 Problems</a:t>
            </a:r>
            <a:endParaRPr/>
          </a:p>
        </p:txBody>
      </p:sp>
      <p:sp>
        <p:nvSpPr>
          <p:cNvPr id="750" name="Google Shape;750;p75"/>
          <p:cNvSpPr txBox="1"/>
          <p:nvPr>
            <p:ph idx="1" type="subTitle"/>
          </p:nvPr>
        </p:nvSpPr>
        <p:spPr>
          <a:xfrm>
            <a:off x="1231725" y="2905125"/>
            <a:ext cx="6060900" cy="1006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6"/>
          <p:cNvSpPr txBox="1"/>
          <p:nvPr>
            <p:ph idx="1" type="body"/>
          </p:nvPr>
        </p:nvSpPr>
        <p:spPr>
          <a:xfrm>
            <a:off x="521525" y="1618525"/>
            <a:ext cx="6508500" cy="2962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431800" lvl="0" marL="457200" rtl="0" algn="l">
              <a:lnSpc>
                <a:spcPct val="150000"/>
              </a:lnSpc>
              <a:spcBef>
                <a:spcPts val="220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Regulations</a:t>
            </a:r>
            <a:endParaRPr sz="3200"/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User Preference</a:t>
            </a:r>
            <a:endParaRPr sz="3200"/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Data Volume</a:t>
            </a:r>
            <a:endParaRPr sz="3200"/>
          </a:p>
        </p:txBody>
      </p:sp>
      <p:sp>
        <p:nvSpPr>
          <p:cNvPr id="756" name="Google Shape;756;p76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Sources of the Problems:</a:t>
            </a:r>
            <a:endParaRPr sz="35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7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"/>
              <a:t>GDPR (Europe), </a:t>
            </a:r>
            <a:br>
              <a:rPr lang="en"/>
            </a:br>
            <a:r>
              <a:rPr lang="en"/>
              <a:t>CCPA (California), </a:t>
            </a:r>
            <a:br>
              <a:rPr lang="en"/>
            </a:br>
            <a:r>
              <a:rPr lang="en"/>
              <a:t>PIPEDA (Canada), </a:t>
            </a:r>
            <a:br>
              <a:rPr lang="en"/>
            </a:br>
            <a:r>
              <a:rPr lang="en"/>
              <a:t>LGPD (Brazil), </a:t>
            </a:r>
            <a:br>
              <a:rPr lang="en"/>
            </a:br>
            <a:r>
              <a:rPr lang="en"/>
              <a:t>PDPL (Argentina), </a:t>
            </a:r>
            <a:br>
              <a:rPr lang="en"/>
            </a:br>
            <a:r>
              <a:rPr lang="en"/>
              <a:t>KVKK (Turkey), </a:t>
            </a:r>
            <a:br>
              <a:rPr lang="en"/>
            </a:br>
            <a:r>
              <a:rPr lang="en"/>
              <a:t>POPI (South Africa), </a:t>
            </a:r>
            <a:br>
              <a:rPr lang="en"/>
            </a:br>
            <a:r>
              <a:rPr lang="en"/>
              <a:t>FSS (Russia), </a:t>
            </a:r>
            <a:br>
              <a:rPr lang="en"/>
            </a:br>
            <a:r>
              <a:rPr lang="en"/>
              <a:t>CDPR (China), </a:t>
            </a:r>
            <a:br>
              <a:rPr lang="en"/>
            </a:br>
            <a:r>
              <a:rPr lang="en"/>
              <a:t>PDPB (India), </a:t>
            </a:r>
            <a:endParaRPr/>
          </a:p>
        </p:txBody>
      </p:sp>
      <p:sp>
        <p:nvSpPr>
          <p:cNvPr id="762" name="Google Shape;762;p77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Regulations</a:t>
            </a:r>
            <a:endParaRPr/>
          </a:p>
        </p:txBody>
      </p:sp>
      <p:sp>
        <p:nvSpPr>
          <p:cNvPr id="763" name="Google Shape;763;p77"/>
          <p:cNvSpPr txBox="1"/>
          <p:nvPr/>
        </p:nvSpPr>
        <p:spPr>
          <a:xfrm>
            <a:off x="5475150" y="10439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PIPA (Korea), </a:t>
            </a:r>
            <a:br>
              <a:rPr lang="en"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APPI (Japan), </a:t>
            </a:r>
            <a:br>
              <a:rPr lang="en"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PDP (Indonesia), PDPA (Singapore), APP (Australia) </a:t>
            </a:r>
            <a:br>
              <a:rPr lang="en"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2000">
                <a:solidFill>
                  <a:srgbClr val="49556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…</a:t>
            </a:r>
            <a:endParaRPr sz="2000">
              <a:solidFill>
                <a:srgbClr val="49556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64" name="Google Shape;76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877" y="921925"/>
            <a:ext cx="1847350" cy="30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8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Preference</a:t>
            </a:r>
            <a:endParaRPr/>
          </a:p>
        </p:txBody>
      </p:sp>
      <p:pic>
        <p:nvPicPr>
          <p:cNvPr id="770" name="Google Shape;77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650" y="961925"/>
            <a:ext cx="3602700" cy="37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7925" y="1945750"/>
            <a:ext cx="1608150" cy="183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9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Volume</a:t>
            </a:r>
            <a:endParaRPr/>
          </a:p>
        </p:txBody>
      </p:sp>
      <p:pic>
        <p:nvPicPr>
          <p:cNvPr id="777" name="Google Shape;77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442" y="1329995"/>
            <a:ext cx="3039125" cy="31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752" y="623701"/>
            <a:ext cx="3818000" cy="40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000" y="0"/>
            <a:ext cx="4437100" cy="46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0"/>
          <p:cNvSpPr txBox="1"/>
          <p:nvPr>
            <p:ph type="title"/>
          </p:nvPr>
        </p:nvSpPr>
        <p:spPr>
          <a:xfrm>
            <a:off x="1214325" y="1670025"/>
            <a:ext cx="5348100" cy="1147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there a solution?</a:t>
            </a:r>
            <a:endParaRPr/>
          </a:p>
        </p:txBody>
      </p:sp>
      <p:sp>
        <p:nvSpPr>
          <p:cNvPr id="785" name="Google Shape;785;p80"/>
          <p:cNvSpPr txBox="1"/>
          <p:nvPr>
            <p:ph idx="1" type="subTitle"/>
          </p:nvPr>
        </p:nvSpPr>
        <p:spPr>
          <a:xfrm>
            <a:off x="1231725" y="2905125"/>
            <a:ext cx="6060900" cy="1006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1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Federated Learning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82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connection must exist</a:t>
            </a:r>
            <a:endParaRPr/>
          </a:p>
        </p:txBody>
      </p:sp>
      <p:pic>
        <p:nvPicPr>
          <p:cNvPr id="796" name="Google Shape;79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86" y="1100350"/>
            <a:ext cx="6757233" cy="35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5"/>
          <p:cNvSpPr txBox="1"/>
          <p:nvPr>
            <p:ph type="title"/>
          </p:nvPr>
        </p:nvSpPr>
        <p:spPr>
          <a:xfrm>
            <a:off x="434550" y="1864450"/>
            <a:ext cx="8274900" cy="9648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Assumptions?</a:t>
            </a:r>
            <a:endParaRPr/>
          </a:p>
        </p:txBody>
      </p:sp>
      <p:sp>
        <p:nvSpPr>
          <p:cNvPr id="657" name="Google Shape;657;p65"/>
          <p:cNvSpPr txBox="1"/>
          <p:nvPr>
            <p:ph idx="1" type="subTitle"/>
          </p:nvPr>
        </p:nvSpPr>
        <p:spPr>
          <a:xfrm>
            <a:off x="304250" y="3111775"/>
            <a:ext cx="8535600" cy="625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ctr">
              <a:spcBef>
                <a:spcPts val="2200"/>
              </a:spcBef>
              <a:spcAft>
                <a:spcPts val="0"/>
              </a:spcAft>
              <a:buNone/>
            </a:pPr>
            <a:r>
              <a:rPr lang="en"/>
              <a:t>What are we missing about the data?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83"/>
          <p:cNvSpPr txBox="1"/>
          <p:nvPr>
            <p:ph type="title"/>
          </p:nvPr>
        </p:nvSpPr>
        <p:spPr>
          <a:xfrm>
            <a:off x="1214325" y="1670025"/>
            <a:ext cx="5348100" cy="1147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FL work?</a:t>
            </a:r>
            <a:endParaRPr/>
          </a:p>
        </p:txBody>
      </p:sp>
      <p:sp>
        <p:nvSpPr>
          <p:cNvPr id="802" name="Google Shape;802;p83"/>
          <p:cNvSpPr txBox="1"/>
          <p:nvPr>
            <p:ph idx="1" type="subTitle"/>
          </p:nvPr>
        </p:nvSpPr>
        <p:spPr>
          <a:xfrm>
            <a:off x="1231725" y="2905125"/>
            <a:ext cx="6060900" cy="1006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84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0: Random weights initialization</a:t>
            </a:r>
            <a:endParaRPr/>
          </a:p>
        </p:txBody>
      </p:sp>
      <p:pic>
        <p:nvPicPr>
          <p:cNvPr id="808" name="Google Shape;80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386" y="1100350"/>
            <a:ext cx="6757233" cy="35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5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Send </a:t>
            </a:r>
            <a:r>
              <a:rPr lang="en"/>
              <a:t>weights</a:t>
            </a:r>
            <a:endParaRPr/>
          </a:p>
        </p:txBody>
      </p:sp>
      <p:pic>
        <p:nvPicPr>
          <p:cNvPr id="814" name="Google Shape;81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363" y="1078925"/>
            <a:ext cx="6757263" cy="35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6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2: Train local models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                        </a:t>
            </a:r>
            <a:r>
              <a:rPr lang="en" sz="1700"/>
              <a:t>on edge devices</a:t>
            </a:r>
            <a:endParaRPr sz="1700"/>
          </a:p>
        </p:txBody>
      </p:sp>
      <p:pic>
        <p:nvPicPr>
          <p:cNvPr id="820" name="Google Shape;82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3" y="1078925"/>
            <a:ext cx="6757263" cy="35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87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3: Send weights back</a:t>
            </a:r>
            <a:br>
              <a:rPr lang="en"/>
            </a:br>
            <a:r>
              <a:rPr lang="en" sz="2000"/>
              <a:t>                    to the server</a:t>
            </a:r>
            <a:endParaRPr sz="2000"/>
          </a:p>
        </p:txBody>
      </p:sp>
      <p:pic>
        <p:nvPicPr>
          <p:cNvPr id="826" name="Google Shape;82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3" y="1078925"/>
            <a:ext cx="6757263" cy="35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3" y="1078925"/>
            <a:ext cx="6757263" cy="35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88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4: Aggregate the weights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                  </a:t>
            </a:r>
            <a:r>
              <a:rPr lang="en" sz="2000"/>
              <a:t>(and metrics)</a:t>
            </a:r>
            <a:endParaRPr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9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5: Send the </a:t>
            </a:r>
            <a:r>
              <a:rPr lang="en"/>
              <a:t>weights</a:t>
            </a:r>
            <a:r>
              <a:rPr lang="en"/>
              <a:t> for evaluation</a:t>
            </a:r>
            <a:endParaRPr/>
          </a:p>
        </p:txBody>
      </p:sp>
      <p:pic>
        <p:nvPicPr>
          <p:cNvPr id="838" name="Google Shape;83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3" y="1078925"/>
            <a:ext cx="6757263" cy="35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90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6: Send back the evaluation results</a:t>
            </a:r>
            <a:endParaRPr/>
          </a:p>
        </p:txBody>
      </p:sp>
      <p:pic>
        <p:nvPicPr>
          <p:cNvPr id="844" name="Google Shape;84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3" y="1078925"/>
            <a:ext cx="6757263" cy="35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90"/>
          <p:cNvSpPr txBox="1"/>
          <p:nvPr/>
        </p:nvSpPr>
        <p:spPr>
          <a:xfrm>
            <a:off x="3114675" y="2047950"/>
            <a:ext cx="476400" cy="5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Acc 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Loss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6" name="Google Shape;846;p90"/>
          <p:cNvSpPr txBox="1"/>
          <p:nvPr/>
        </p:nvSpPr>
        <p:spPr>
          <a:xfrm>
            <a:off x="4162425" y="2971875"/>
            <a:ext cx="4764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Acc 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Loss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7" name="Google Shape;847;p90"/>
          <p:cNvSpPr txBox="1"/>
          <p:nvPr/>
        </p:nvSpPr>
        <p:spPr>
          <a:xfrm>
            <a:off x="3267075" y="2971875"/>
            <a:ext cx="476400" cy="5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Acc 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Loss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8" name="Google Shape;848;p90"/>
          <p:cNvSpPr txBox="1"/>
          <p:nvPr/>
        </p:nvSpPr>
        <p:spPr>
          <a:xfrm>
            <a:off x="5143500" y="2047950"/>
            <a:ext cx="476400" cy="5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Acc 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Loss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9" name="Google Shape;849;p90"/>
          <p:cNvSpPr txBox="1"/>
          <p:nvPr/>
        </p:nvSpPr>
        <p:spPr>
          <a:xfrm>
            <a:off x="4991100" y="2971875"/>
            <a:ext cx="4764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Acc 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Loss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3" y="1078925"/>
            <a:ext cx="6757263" cy="35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1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7: Aggregate the metrics</a:t>
            </a:r>
            <a:endParaRPr/>
          </a:p>
        </p:txBody>
      </p:sp>
      <p:sp>
        <p:nvSpPr>
          <p:cNvPr id="856" name="Google Shape;856;p91"/>
          <p:cNvSpPr txBox="1"/>
          <p:nvPr/>
        </p:nvSpPr>
        <p:spPr>
          <a:xfrm>
            <a:off x="4400625" y="2524125"/>
            <a:ext cx="438000" cy="3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</a:t>
            </a:r>
            <a:r>
              <a:rPr baseline="-25000" lang="en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endParaRPr baseline="-25000" sz="13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7" name="Google Shape;857;p91"/>
          <p:cNvSpPr txBox="1"/>
          <p:nvPr/>
        </p:nvSpPr>
        <p:spPr>
          <a:xfrm>
            <a:off x="5038800" y="2524125"/>
            <a:ext cx="361800" cy="3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</a:t>
            </a:r>
            <a:r>
              <a:rPr baseline="-25000" lang="en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endParaRPr baseline="-25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8" name="Google Shape;858;p91"/>
          <p:cNvSpPr txBox="1"/>
          <p:nvPr/>
        </p:nvSpPr>
        <p:spPr>
          <a:xfrm>
            <a:off x="6277050" y="2524125"/>
            <a:ext cx="438000" cy="3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</a:t>
            </a:r>
            <a:r>
              <a:rPr baseline="-25000" lang="en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</a:t>
            </a:r>
            <a:endParaRPr baseline="-25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9" name="Google Shape;859;p91"/>
          <p:cNvSpPr/>
          <p:nvPr/>
        </p:nvSpPr>
        <p:spPr>
          <a:xfrm>
            <a:off x="2781300" y="2581275"/>
            <a:ext cx="724200" cy="3810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0" name="Google Shape;860;p91"/>
          <p:cNvSpPr txBox="1"/>
          <p:nvPr/>
        </p:nvSpPr>
        <p:spPr>
          <a:xfrm>
            <a:off x="2914800" y="2614575"/>
            <a:ext cx="590700" cy="3144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</a:t>
            </a:r>
            <a:r>
              <a:rPr baseline="-25000" lang="en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avg</a:t>
            </a:r>
            <a:endParaRPr baseline="-25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2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communication round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6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Centralized Machine Learning</a:t>
            </a:r>
            <a:endParaRPr/>
          </a:p>
        </p:txBody>
      </p:sp>
      <p:pic>
        <p:nvPicPr>
          <p:cNvPr id="663" name="Google Shape;66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466" y="1759638"/>
            <a:ext cx="1983609" cy="208612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6"/>
          <p:cNvSpPr txBox="1"/>
          <p:nvPr/>
        </p:nvSpPr>
        <p:spPr>
          <a:xfrm>
            <a:off x="575925" y="804300"/>
            <a:ext cx="8568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Point of view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5" name="Google Shape;665;p66"/>
          <p:cNvSpPr txBox="1"/>
          <p:nvPr/>
        </p:nvSpPr>
        <p:spPr>
          <a:xfrm>
            <a:off x="1075375" y="4019550"/>
            <a:ext cx="2371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SemiBold"/>
                <a:ea typeface="Montserrat SemiBold"/>
                <a:cs typeface="Montserrat SemiBold"/>
                <a:sym typeface="Montserrat SemiBold"/>
              </a:rPr>
              <a:t>Data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93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FL: </a:t>
            </a:r>
            <a:r>
              <a:rPr lang="en"/>
              <a:t>Repeat steps 1-7 </a:t>
            </a:r>
            <a:endParaRPr/>
          </a:p>
        </p:txBody>
      </p:sp>
      <p:pic>
        <p:nvPicPr>
          <p:cNvPr id="871" name="Google Shape;87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562" y="855475"/>
            <a:ext cx="6677026" cy="375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4"/>
          <p:cNvSpPr txBox="1"/>
          <p:nvPr>
            <p:ph type="title"/>
          </p:nvPr>
        </p:nvSpPr>
        <p:spPr>
          <a:xfrm>
            <a:off x="1214325" y="1670025"/>
            <a:ext cx="5348100" cy="1147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FL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5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</a:t>
            </a:r>
            <a:r>
              <a:rPr lang="en"/>
              <a:t>Centralized ML] </a:t>
            </a:r>
            <a:r>
              <a:rPr lang="en"/>
              <a:t>Back to Data </a:t>
            </a:r>
            <a:endParaRPr/>
          </a:p>
        </p:txBody>
      </p:sp>
      <p:pic>
        <p:nvPicPr>
          <p:cNvPr id="882" name="Google Shape;882;p95"/>
          <p:cNvPicPr preferRelativeResize="0"/>
          <p:nvPr/>
        </p:nvPicPr>
        <p:blipFill rotWithShape="1">
          <a:blip r:embed="rId3">
            <a:alphaModFix/>
          </a:blip>
          <a:srcRect b="0" l="2340" r="8990" t="8088"/>
          <a:stretch/>
        </p:blipFill>
        <p:spPr>
          <a:xfrm>
            <a:off x="2648137" y="865850"/>
            <a:ext cx="3847727" cy="3592601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95"/>
          <p:cNvSpPr txBox="1"/>
          <p:nvPr/>
        </p:nvSpPr>
        <p:spPr>
          <a:xfrm>
            <a:off x="336325" y="4322525"/>
            <a:ext cx="838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333333"/>
                </a:solidFill>
                <a:highlight>
                  <a:srgbClr val="FFFFFF"/>
                </a:highlight>
              </a:rPr>
              <a:t>Source: Michele Banko and Eric Brill. 2001. Scaling to very very large corpora for natural language disambiguation.</a:t>
            </a:r>
            <a:endParaRPr b="1" sz="8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6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more data?</a:t>
            </a:r>
            <a:endParaRPr/>
          </a:p>
        </p:txBody>
      </p:sp>
      <p:pic>
        <p:nvPicPr>
          <p:cNvPr id="889" name="Google Shape;889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1650" y="1345974"/>
            <a:ext cx="4362076" cy="245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4046" y="2445446"/>
            <a:ext cx="256863" cy="25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559" y="2541905"/>
            <a:ext cx="256863" cy="25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7136" y="2687545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6152" y="300087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8453" y="2837289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6408" y="2707367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1160" y="2523771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0719" y="3094092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431" y="3150621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7880" y="300087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5269" y="3265660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96"/>
          <p:cNvPicPr preferRelativeResize="0"/>
          <p:nvPr/>
        </p:nvPicPr>
        <p:blipFill rotWithShape="1">
          <a:blip r:embed="rId4">
            <a:alphaModFix/>
          </a:blip>
          <a:srcRect b="3494" l="0" r="0" t="3082"/>
          <a:stretch/>
        </p:blipFill>
        <p:spPr>
          <a:xfrm>
            <a:off x="7098966" y="2215919"/>
            <a:ext cx="177209" cy="16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933" y="2498989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7189" y="3023430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555" y="3023430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301" y="3126072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0039" y="2192204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3" y="2621553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143" y="2499001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4387" y="2904092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6933" y="279876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0349" y="2158077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7183" y="2210451"/>
            <a:ext cx="177209" cy="177209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6"/>
          <p:cNvSpPr/>
          <p:nvPr/>
        </p:nvSpPr>
        <p:spPr>
          <a:xfrm>
            <a:off x="6354852" y="3674246"/>
            <a:ext cx="455700" cy="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14" name="Google Shape;914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516" y="1754663"/>
            <a:ext cx="1983609" cy="2086121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96"/>
          <p:cNvSpPr txBox="1"/>
          <p:nvPr/>
        </p:nvSpPr>
        <p:spPr>
          <a:xfrm>
            <a:off x="2960938" y="1808225"/>
            <a:ext cx="9849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?</a:t>
            </a:r>
            <a:endParaRPr sz="50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&gt;</a:t>
            </a:r>
            <a:endParaRPr sz="30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&lt;</a:t>
            </a:r>
            <a:endParaRPr sz="30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=</a:t>
            </a:r>
            <a:endParaRPr sz="30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7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more data?</a:t>
            </a:r>
            <a:endParaRPr/>
          </a:p>
        </p:txBody>
      </p:sp>
      <p:pic>
        <p:nvPicPr>
          <p:cNvPr id="921" name="Google Shape;921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1650" y="1345974"/>
            <a:ext cx="4362076" cy="245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4046" y="2445446"/>
            <a:ext cx="256863" cy="25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559" y="2541905"/>
            <a:ext cx="256863" cy="25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7136" y="2687545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6152" y="300087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8453" y="2837289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6408" y="2707367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1160" y="2523771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0719" y="3094092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431" y="3150621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7880" y="300087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5269" y="3265660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97"/>
          <p:cNvPicPr preferRelativeResize="0"/>
          <p:nvPr/>
        </p:nvPicPr>
        <p:blipFill rotWithShape="1">
          <a:blip r:embed="rId4">
            <a:alphaModFix/>
          </a:blip>
          <a:srcRect b="3494" l="0" r="0" t="3082"/>
          <a:stretch/>
        </p:blipFill>
        <p:spPr>
          <a:xfrm>
            <a:off x="7098966" y="2215919"/>
            <a:ext cx="177209" cy="16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933" y="2498989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7189" y="3023430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555" y="3023430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301" y="3126072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0039" y="2192204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3" y="2621553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143" y="2499001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4387" y="2904092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6933" y="279876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0349" y="2158077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7183" y="2210451"/>
            <a:ext cx="177209" cy="177209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97"/>
          <p:cNvSpPr/>
          <p:nvPr/>
        </p:nvSpPr>
        <p:spPr>
          <a:xfrm>
            <a:off x="6354852" y="3674246"/>
            <a:ext cx="455700" cy="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46" name="Google Shape;946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516" y="1754663"/>
            <a:ext cx="1983609" cy="2086121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97"/>
          <p:cNvSpPr txBox="1"/>
          <p:nvPr/>
        </p:nvSpPr>
        <p:spPr>
          <a:xfrm>
            <a:off x="2960938" y="2271700"/>
            <a:ext cx="9849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&lt;</a:t>
            </a:r>
            <a:endParaRPr sz="70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8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vs FL Performance</a:t>
            </a:r>
            <a:endParaRPr/>
          </a:p>
        </p:txBody>
      </p:sp>
      <p:pic>
        <p:nvPicPr>
          <p:cNvPr id="953" name="Google Shape;95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413" y="923150"/>
            <a:ext cx="6121176" cy="37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1425" y="858925"/>
            <a:ext cx="6121146" cy="377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99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wrong with that plot?</a:t>
            </a:r>
            <a:endParaRPr/>
          </a:p>
        </p:txBody>
      </p:sp>
      <p:pic>
        <p:nvPicPr>
          <p:cNvPr id="960" name="Google Shape;96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413" y="923150"/>
            <a:ext cx="6121176" cy="37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1425" y="858925"/>
            <a:ext cx="6121146" cy="377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00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should not exist!</a:t>
            </a:r>
            <a:endParaRPr/>
          </a:p>
        </p:txBody>
      </p:sp>
      <p:pic>
        <p:nvPicPr>
          <p:cNvPr id="967" name="Google Shape;96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413" y="923150"/>
            <a:ext cx="6121176" cy="37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1425" y="858925"/>
            <a:ext cx="6121146" cy="377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01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Unfair comparison due to the data</a:t>
            </a:r>
            <a:endParaRPr/>
          </a:p>
        </p:txBody>
      </p:sp>
      <p:pic>
        <p:nvPicPr>
          <p:cNvPr id="974" name="Google Shape;974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1650" y="1345974"/>
            <a:ext cx="4362076" cy="245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4046" y="2445446"/>
            <a:ext cx="256863" cy="25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559" y="2541905"/>
            <a:ext cx="256863" cy="25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7136" y="2687545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6152" y="300087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8453" y="2837289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6408" y="2707367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1160" y="2523771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0719" y="3094092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431" y="3150621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7880" y="300087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5269" y="3265660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101"/>
          <p:cNvPicPr preferRelativeResize="0"/>
          <p:nvPr/>
        </p:nvPicPr>
        <p:blipFill rotWithShape="1">
          <a:blip r:embed="rId4">
            <a:alphaModFix/>
          </a:blip>
          <a:srcRect b="3494" l="0" r="0" t="3082"/>
          <a:stretch/>
        </p:blipFill>
        <p:spPr>
          <a:xfrm>
            <a:off x="7098966" y="2215919"/>
            <a:ext cx="177209" cy="16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933" y="2498989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7189" y="3023430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555" y="3023430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301" y="3126072"/>
            <a:ext cx="149744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0039" y="2192204"/>
            <a:ext cx="213703" cy="2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3" y="2621553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143" y="2499001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4387" y="2904092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6933" y="2798768"/>
            <a:ext cx="177209" cy="1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0349" y="2158077"/>
            <a:ext cx="177209" cy="17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7183" y="2210451"/>
            <a:ext cx="177209" cy="177209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101"/>
          <p:cNvSpPr/>
          <p:nvPr/>
        </p:nvSpPr>
        <p:spPr>
          <a:xfrm>
            <a:off x="6354852" y="3674246"/>
            <a:ext cx="455700" cy="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99" name="Google Shape;999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516" y="1754663"/>
            <a:ext cx="1983609" cy="2086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01"/>
          <p:cNvSpPr txBox="1"/>
          <p:nvPr/>
        </p:nvSpPr>
        <p:spPr>
          <a:xfrm>
            <a:off x="2960938" y="2271700"/>
            <a:ext cx="9849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&lt;</a:t>
            </a:r>
            <a:endParaRPr sz="70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2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355600" lvl="0" marL="457200" rtl="0" algn="l">
              <a:spcBef>
                <a:spcPts val="22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Ability to Access More Data</a:t>
            </a:r>
            <a:endParaRPr/>
          </a:p>
        </p:txBody>
      </p:sp>
      <p:sp>
        <p:nvSpPr>
          <p:cNvPr id="1006" name="Google Shape;1006;p102"/>
          <p:cNvSpPr txBox="1"/>
          <p:nvPr>
            <p:ph type="title"/>
          </p:nvPr>
        </p:nvSpPr>
        <p:spPr>
          <a:xfrm>
            <a:off x="521525" y="321700"/>
            <a:ext cx="8327100" cy="58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en" sz="4000">
                <a:latin typeface="Montserrat"/>
                <a:ea typeface="Montserrat"/>
                <a:cs typeface="Montserrat"/>
                <a:sym typeface="Montserrat"/>
              </a:rPr>
              <a:t>Benefits of FL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7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Centralized Machine Learning</a:t>
            </a:r>
            <a:endParaRPr/>
          </a:p>
        </p:txBody>
      </p:sp>
      <p:pic>
        <p:nvPicPr>
          <p:cNvPr id="671" name="Google Shape;67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466" y="1759638"/>
            <a:ext cx="1983609" cy="208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850" y="1528698"/>
            <a:ext cx="2562751" cy="25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67"/>
          <p:cNvSpPr txBox="1"/>
          <p:nvPr/>
        </p:nvSpPr>
        <p:spPr>
          <a:xfrm>
            <a:off x="575925" y="804300"/>
            <a:ext cx="8568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Point of view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4" name="Google Shape;674;p67"/>
          <p:cNvSpPr txBox="1"/>
          <p:nvPr/>
        </p:nvSpPr>
        <p:spPr>
          <a:xfrm>
            <a:off x="1075375" y="4019550"/>
            <a:ext cx="2371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SemiBold"/>
                <a:ea typeface="Montserrat SemiBold"/>
                <a:cs typeface="Montserrat SemiBold"/>
                <a:sym typeface="Montserrat SemiBold"/>
              </a:rPr>
              <a:t>Data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5" name="Google Shape;675;p67"/>
          <p:cNvSpPr txBox="1"/>
          <p:nvPr/>
        </p:nvSpPr>
        <p:spPr>
          <a:xfrm>
            <a:off x="4995425" y="4076700"/>
            <a:ext cx="2133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SemiBold"/>
                <a:ea typeface="Montserrat SemiBold"/>
                <a:cs typeface="Montserrat SemiBold"/>
                <a:sym typeface="Montserrat SemiBold"/>
              </a:rPr>
              <a:t>Model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03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355600" lvl="0" marL="457200" rtl="0" algn="l">
              <a:spcBef>
                <a:spcPts val="22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Ability to Access More Data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Privacy and Data Security</a:t>
            </a:r>
            <a:endParaRPr/>
          </a:p>
        </p:txBody>
      </p:sp>
      <p:sp>
        <p:nvSpPr>
          <p:cNvPr id="1012" name="Google Shape;1012;p103"/>
          <p:cNvSpPr txBox="1"/>
          <p:nvPr>
            <p:ph type="title"/>
          </p:nvPr>
        </p:nvSpPr>
        <p:spPr>
          <a:xfrm>
            <a:off x="521525" y="321700"/>
            <a:ext cx="8327100" cy="58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Montserrat"/>
                <a:ea typeface="Montserrat"/>
                <a:cs typeface="Montserrat"/>
                <a:sym typeface="Montserrat"/>
              </a:rPr>
              <a:t>Benefits of FL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04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[Centralized ML] Are you GPU rich?</a:t>
            </a:r>
            <a:endParaRPr/>
          </a:p>
        </p:txBody>
      </p:sp>
      <p:pic>
        <p:nvPicPr>
          <p:cNvPr id="1018" name="Google Shape;1018;p104"/>
          <p:cNvPicPr preferRelativeResize="0"/>
          <p:nvPr/>
        </p:nvPicPr>
        <p:blipFill rotWithShape="1">
          <a:blip r:embed="rId3">
            <a:alphaModFix/>
          </a:blip>
          <a:srcRect b="36026" l="61238" r="13436" t="24821"/>
          <a:stretch/>
        </p:blipFill>
        <p:spPr>
          <a:xfrm>
            <a:off x="2974550" y="1329989"/>
            <a:ext cx="3194900" cy="25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104"/>
          <p:cNvSpPr txBox="1"/>
          <p:nvPr/>
        </p:nvSpPr>
        <p:spPr>
          <a:xfrm>
            <a:off x="0" y="4025775"/>
            <a:ext cx="91440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Single server with GPU</a:t>
            </a:r>
            <a:endParaRPr sz="18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3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0625" y="2304773"/>
            <a:ext cx="538450" cy="5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525" y="2506975"/>
            <a:ext cx="538450" cy="5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550" y="2812275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725" y="3469100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2050" y="3126175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25" y="2853825"/>
            <a:ext cx="313900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825" y="2468963"/>
            <a:ext cx="447975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6000" y="3664500"/>
            <a:ext cx="447975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2775" y="3783000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9025" y="3469100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8850" y="4024150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05"/>
          <p:cNvPicPr preferRelativeResize="0"/>
          <p:nvPr/>
        </p:nvPicPr>
        <p:blipFill rotWithShape="1">
          <a:blip r:embed="rId4">
            <a:alphaModFix/>
          </a:blip>
          <a:srcRect b="3494" l="0" r="0" t="3082"/>
          <a:stretch/>
        </p:blipFill>
        <p:spPr>
          <a:xfrm>
            <a:off x="5654250" y="1823625"/>
            <a:ext cx="371475" cy="3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75" y="2417013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6099" y="3516375"/>
            <a:ext cx="313900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974" y="3516375"/>
            <a:ext cx="313900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9574" y="3731538"/>
            <a:ext cx="313900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875" y="1773913"/>
            <a:ext cx="447975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6700" y="2673938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3450" y="2417037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2788" y="3266212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875" y="3045425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50" y="1702375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325" y="1812163"/>
            <a:ext cx="371475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05"/>
          <p:cNvSpPr/>
          <p:nvPr/>
        </p:nvSpPr>
        <p:spPr>
          <a:xfrm>
            <a:off x="4094400" y="4880650"/>
            <a:ext cx="955200" cy="1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49" name="Google Shape;1049;p105"/>
          <p:cNvSpPr txBox="1"/>
          <p:nvPr>
            <p:ph type="title"/>
          </p:nvPr>
        </p:nvSpPr>
        <p:spPr>
          <a:xfrm>
            <a:off x="511075" y="0"/>
            <a:ext cx="8327100" cy="10083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2B605"/>
                </a:solidFill>
              </a:rPr>
              <a:t>Spread computation</a:t>
            </a:r>
            <a:endParaRPr sz="4500">
              <a:solidFill>
                <a:srgbClr val="F2B605"/>
              </a:solidFill>
            </a:endParaRPr>
          </a:p>
        </p:txBody>
      </p:sp>
      <p:pic>
        <p:nvPicPr>
          <p:cNvPr id="1050" name="Google Shape;1050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1325" y="1809987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75" y="2386849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525" y="2782062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75" y="3015224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825" y="2853824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725" y="3389549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8800" y="3486162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2800" y="3235999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0788" y="3701324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2788" y="3752787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5175" y="3486174"/>
            <a:ext cx="371475" cy="3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2475" y="2313186"/>
            <a:ext cx="574749" cy="57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7375" y="2486623"/>
            <a:ext cx="574749" cy="57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0487" y="1708336"/>
            <a:ext cx="574749" cy="57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2838" y="1729957"/>
            <a:ext cx="313900" cy="3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3038" y="1839757"/>
            <a:ext cx="313900" cy="3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0838" y="3124970"/>
            <a:ext cx="313900" cy="3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7638" y="4022945"/>
            <a:ext cx="313900" cy="3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92238" y="2415857"/>
            <a:ext cx="313900" cy="31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66672" y="2672514"/>
            <a:ext cx="371475" cy="37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9075" y="2505800"/>
            <a:ext cx="371475" cy="37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2614" y="3598918"/>
            <a:ext cx="574749" cy="57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9022" y="3438876"/>
            <a:ext cx="371475" cy="374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06"/>
          <p:cNvSpPr txBox="1"/>
          <p:nvPr>
            <p:ph idx="1" type="body"/>
          </p:nvPr>
        </p:nvSpPr>
        <p:spPr>
          <a:xfrm>
            <a:off x="521525" y="1043900"/>
            <a:ext cx="79950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355600" lvl="0" marL="457200" rtl="0" algn="l">
              <a:spcBef>
                <a:spcPts val="22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Ability to Access More Data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Privacy and Data Security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Reduced Dependence on Server-Side GPU Resources</a:t>
            </a:r>
            <a:endParaRPr/>
          </a:p>
          <a:p>
            <a:pPr indent="0" lvl="0" marL="45720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106"/>
          <p:cNvSpPr txBox="1"/>
          <p:nvPr>
            <p:ph type="title"/>
          </p:nvPr>
        </p:nvSpPr>
        <p:spPr>
          <a:xfrm>
            <a:off x="521525" y="321700"/>
            <a:ext cx="8327100" cy="58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Montserrat"/>
                <a:ea typeface="Montserrat"/>
                <a:cs typeface="Montserrat"/>
                <a:sym typeface="Montserrat"/>
              </a:rPr>
              <a:t>Benefits of FL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07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</a:t>
            </a:r>
            <a:r>
              <a:rPr lang="en"/>
              <a:t>Centralized ML] </a:t>
            </a:r>
            <a:r>
              <a:rPr lang="en"/>
              <a:t>Are you alone?</a:t>
            </a:r>
            <a:endParaRPr/>
          </a:p>
        </p:txBody>
      </p:sp>
      <p:pic>
        <p:nvPicPr>
          <p:cNvPr id="1084" name="Google Shape;108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262" y="1043900"/>
            <a:ext cx="2137476" cy="353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08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108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</a:t>
            </a:r>
            <a:endParaRPr/>
          </a:p>
        </p:txBody>
      </p:sp>
      <p:pic>
        <p:nvPicPr>
          <p:cNvPr id="1091" name="Google Shape;109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1" cy="514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09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</a:t>
            </a:r>
            <a:endParaRPr/>
          </a:p>
        </p:txBody>
      </p:sp>
      <p:pic>
        <p:nvPicPr>
          <p:cNvPr id="1097" name="Google Shape;109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55" y="0"/>
            <a:ext cx="91519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10"/>
          <p:cNvSpPr txBox="1"/>
          <p:nvPr>
            <p:ph idx="1" type="body"/>
          </p:nvPr>
        </p:nvSpPr>
        <p:spPr>
          <a:xfrm>
            <a:off x="521525" y="1043900"/>
            <a:ext cx="79950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355600" lvl="0" marL="457200" rtl="0" algn="l">
              <a:spcBef>
                <a:spcPts val="22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Ability to Access More Data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Privacy and Data Security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Reduced Dependence on Server-Side GPU Resources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Collaboration</a:t>
            </a:r>
            <a:endParaRPr/>
          </a:p>
          <a:p>
            <a:pPr indent="0" lvl="0" marL="45720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110"/>
          <p:cNvSpPr txBox="1"/>
          <p:nvPr>
            <p:ph type="title"/>
          </p:nvPr>
        </p:nvSpPr>
        <p:spPr>
          <a:xfrm>
            <a:off x="521525" y="321700"/>
            <a:ext cx="8327100" cy="58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Montserrat"/>
                <a:ea typeface="Montserrat"/>
                <a:cs typeface="Montserrat"/>
                <a:sym typeface="Montserrat"/>
              </a:rPr>
              <a:t>Benefits of FL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11"/>
          <p:cNvSpPr txBox="1"/>
          <p:nvPr>
            <p:ph type="title"/>
          </p:nvPr>
        </p:nvSpPr>
        <p:spPr>
          <a:xfrm>
            <a:off x="1214325" y="1670025"/>
            <a:ext cx="5348100" cy="1147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</a:t>
            </a:r>
            <a:endParaRPr/>
          </a:p>
        </p:txBody>
      </p:sp>
      <p:sp>
        <p:nvSpPr>
          <p:cNvPr id="1109" name="Google Shape;1109;p111"/>
          <p:cNvSpPr txBox="1"/>
          <p:nvPr>
            <p:ph idx="1" type="subTitle"/>
          </p:nvPr>
        </p:nvSpPr>
        <p:spPr>
          <a:xfrm>
            <a:off x="1231725" y="2905125"/>
            <a:ext cx="6060900" cy="1006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"/>
              <a:t>FL vs real world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12"/>
          <p:cNvSpPr txBox="1"/>
          <p:nvPr>
            <p:ph idx="1" type="body"/>
          </p:nvPr>
        </p:nvSpPr>
        <p:spPr>
          <a:xfrm>
            <a:off x="521525" y="4095750"/>
            <a:ext cx="6475500" cy="485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355600" lvl="0" marL="457200" rtl="0" algn="l">
              <a:spcBef>
                <a:spcPts val="2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1 </a:t>
            </a:r>
            <a:r>
              <a:rPr lang="en"/>
              <a:t>billion</a:t>
            </a:r>
            <a:r>
              <a:rPr lang="en"/>
              <a:t> installs of Google keyboard in 2019</a:t>
            </a:r>
            <a:endParaRPr/>
          </a:p>
        </p:txBody>
      </p:sp>
      <p:sp>
        <p:nvSpPr>
          <p:cNvPr id="1115" name="Google Shape;1115;p112"/>
          <p:cNvSpPr txBox="1"/>
          <p:nvPr>
            <p:ph type="title"/>
          </p:nvPr>
        </p:nvSpPr>
        <p:spPr>
          <a:xfrm>
            <a:off x="521525" y="321700"/>
            <a:ext cx="8327100" cy="5547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190500" rtl="0" algn="l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Federated Learning for Mobile Keyboard Prediction, 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Hard et al. 2018</a:t>
            </a:r>
            <a:endParaRPr/>
          </a:p>
        </p:txBody>
      </p:sp>
      <p:pic>
        <p:nvPicPr>
          <p:cNvPr id="1116" name="Google Shape;111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225" y="739100"/>
            <a:ext cx="3409950" cy="316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8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tork Delivers Babies</a:t>
            </a:r>
            <a:endParaRPr/>
          </a:p>
        </p:txBody>
      </p:sp>
      <p:pic>
        <p:nvPicPr>
          <p:cNvPr id="681" name="Google Shape;68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198" y="865852"/>
            <a:ext cx="3411775" cy="3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13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1905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Federated Learning for Mobile Keyboard Prediction, Hard et al. 2018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2" name="Google Shape;112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075" y="929950"/>
            <a:ext cx="6437701" cy="350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14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15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16"/>
          <p:cNvSpPr txBox="1"/>
          <p:nvPr>
            <p:ph idx="1" type="body"/>
          </p:nvPr>
        </p:nvSpPr>
        <p:spPr>
          <a:xfrm>
            <a:off x="521525" y="1043900"/>
            <a:ext cx="74223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 lnSpcReduction="20000"/>
          </a:bodyPr>
          <a:lstStyle/>
          <a:p>
            <a:pPr indent="-355600" lvl="0" marL="4572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Communication-Efficient Learning of Deep Networks from Decentralized Data by McMahan et al., 2016 (Google)</a:t>
            </a:r>
            <a:endParaRPr b="1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Federated Learning for Mobile Keyboard Prediction, Hard et al., 2018 (Google)</a:t>
            </a:r>
            <a:endParaRPr b="1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Kairouz, Peter, et al. "Advances and open problems in federated learning." Foundations and Trends® in Machine Learning 14.1–2 (2021): 1-210.</a:t>
            </a:r>
            <a:endParaRPr b="1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Visuals/graphics Flower </a:t>
            </a:r>
            <a:r>
              <a:rPr b="1" lang="en" sz="18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https://flower.ai/</a:t>
            </a:r>
            <a:endParaRPr b="1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General FL information </a:t>
            </a:r>
            <a:r>
              <a:rPr b="1" lang="en" sz="18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https://flower.ai/docs/framework</a:t>
            </a:r>
            <a:endParaRPr b="1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Affiliation:</a:t>
            </a:r>
            <a:endParaRPr b="1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Flower Labs</a:t>
            </a:r>
            <a:endParaRPr b="1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116"/>
          <p:cNvSpPr txBox="1"/>
          <p:nvPr>
            <p:ph type="title"/>
          </p:nvPr>
        </p:nvSpPr>
        <p:spPr>
          <a:xfrm>
            <a:off x="521525" y="321700"/>
            <a:ext cx="8327100" cy="545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17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Federated Learning Formally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18"/>
          <p:cNvSpPr txBox="1"/>
          <p:nvPr>
            <p:ph idx="1" type="body"/>
          </p:nvPr>
        </p:nvSpPr>
        <p:spPr>
          <a:xfrm>
            <a:off x="521525" y="2190750"/>
            <a:ext cx="7581900" cy="2581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 lnSpcReduction="10000"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"/>
              <a:t>Where:</a:t>
            </a:r>
            <a:endParaRPr/>
          </a:p>
          <a:p>
            <a:pPr indent="-355600" lvl="0" marL="457200" rtl="0" algn="l">
              <a:spcBef>
                <a:spcPts val="2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 - loss function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 - the set of indices </a:t>
            </a:r>
            <a:r>
              <a:rPr lang="en"/>
              <a:t>of data points on client k,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t/>
            </a:r>
            <a:endParaRPr/>
          </a:p>
          <a:p>
            <a:pPr indent="0" lvl="0" marL="45720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118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Federated Averaging (FedAvg)</a:t>
            </a:r>
            <a:endParaRPr/>
          </a:p>
        </p:txBody>
      </p:sp>
      <p:pic>
        <p:nvPicPr>
          <p:cNvPr id="1150" name="Google Shape;1150;p118"/>
          <p:cNvPicPr preferRelativeResize="0"/>
          <p:nvPr/>
        </p:nvPicPr>
        <p:blipFill rotWithShape="1">
          <a:blip r:embed="rId3">
            <a:alphaModFix/>
          </a:blip>
          <a:srcRect b="0" l="0" r="0" t="7935"/>
          <a:stretch/>
        </p:blipFill>
        <p:spPr>
          <a:xfrm>
            <a:off x="1338225" y="1047749"/>
            <a:ext cx="7581875" cy="12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88" y="1266825"/>
            <a:ext cx="108585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525" y="2707746"/>
            <a:ext cx="518125" cy="41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525" y="3043925"/>
            <a:ext cx="311950" cy="2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887" y="3336400"/>
            <a:ext cx="1002475" cy="3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19"/>
          <p:cNvSpPr txBox="1"/>
          <p:nvPr>
            <p:ph type="title"/>
          </p:nvPr>
        </p:nvSpPr>
        <p:spPr>
          <a:xfrm>
            <a:off x="425850" y="1015800"/>
            <a:ext cx="8292300" cy="31119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in Research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20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Partition the data</a:t>
            </a:r>
            <a:endParaRPr sz="4500"/>
          </a:p>
        </p:txBody>
      </p:sp>
      <p:sp>
        <p:nvSpPr>
          <p:cNvPr id="1165" name="Google Shape;1165;p120"/>
          <p:cNvSpPr/>
          <p:nvPr/>
        </p:nvSpPr>
        <p:spPr>
          <a:xfrm>
            <a:off x="4976300" y="1055650"/>
            <a:ext cx="2269500" cy="3523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66" name="Google Shape;1166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8075" y="2086863"/>
            <a:ext cx="1774875" cy="17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20"/>
          <p:cNvSpPr/>
          <p:nvPr/>
        </p:nvSpPr>
        <p:spPr>
          <a:xfrm>
            <a:off x="3611575" y="2581450"/>
            <a:ext cx="1252200" cy="78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68" name="Google Shape;1168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4199" y="3861720"/>
            <a:ext cx="668175" cy="5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4202" y="1731488"/>
            <a:ext cx="668169" cy="5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4199" y="2852112"/>
            <a:ext cx="668175" cy="56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4199" y="2197888"/>
            <a:ext cx="668175" cy="6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120"/>
          <p:cNvSpPr txBox="1"/>
          <p:nvPr/>
        </p:nvSpPr>
        <p:spPr>
          <a:xfrm>
            <a:off x="4976425" y="1190750"/>
            <a:ext cx="22695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Partitions</a:t>
            </a:r>
            <a:endParaRPr sz="30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73" name="Google Shape;1173;p120"/>
          <p:cNvSpPr txBox="1"/>
          <p:nvPr/>
        </p:nvSpPr>
        <p:spPr>
          <a:xfrm rot="5400000">
            <a:off x="5907075" y="3520725"/>
            <a:ext cx="7755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…</a:t>
            </a:r>
            <a:endParaRPr sz="26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21"/>
          <p:cNvSpPr txBox="1"/>
          <p:nvPr>
            <p:ph type="title"/>
          </p:nvPr>
        </p:nvSpPr>
        <p:spPr>
          <a:xfrm>
            <a:off x="521525" y="321700"/>
            <a:ext cx="8274900" cy="9648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Partitions</a:t>
            </a:r>
            <a:endParaRPr sz="4500"/>
          </a:p>
        </p:txBody>
      </p:sp>
      <p:sp>
        <p:nvSpPr>
          <p:cNvPr id="1179" name="Google Shape;1179;p121"/>
          <p:cNvSpPr/>
          <p:nvPr/>
        </p:nvSpPr>
        <p:spPr>
          <a:xfrm>
            <a:off x="630075" y="1130925"/>
            <a:ext cx="2269500" cy="3523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80" name="Google Shape;118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974" y="3936995"/>
            <a:ext cx="668175" cy="5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977" y="1806763"/>
            <a:ext cx="668169" cy="5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974" y="2927387"/>
            <a:ext cx="668175" cy="56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974" y="2273163"/>
            <a:ext cx="668175" cy="6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21"/>
          <p:cNvSpPr txBox="1"/>
          <p:nvPr/>
        </p:nvSpPr>
        <p:spPr>
          <a:xfrm>
            <a:off x="630200" y="1266025"/>
            <a:ext cx="22695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Partitions</a:t>
            </a:r>
            <a:endParaRPr sz="30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5" name="Google Shape;1185;p121"/>
          <p:cNvSpPr txBox="1"/>
          <p:nvPr/>
        </p:nvSpPr>
        <p:spPr>
          <a:xfrm rot="5400000">
            <a:off x="1560850" y="3596000"/>
            <a:ext cx="7755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92F3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…</a:t>
            </a:r>
            <a:endParaRPr sz="2600">
              <a:solidFill>
                <a:srgbClr val="292F3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6" name="Google Shape;1186;p121"/>
          <p:cNvSpPr txBox="1"/>
          <p:nvPr>
            <p:ph idx="4294967295" type="subTitle"/>
          </p:nvPr>
        </p:nvSpPr>
        <p:spPr>
          <a:xfrm>
            <a:off x="4572000" y="1286500"/>
            <a:ext cx="40845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</a:pPr>
            <a:r>
              <a:rPr lang="en" sz="3000"/>
              <a:t>Statistical Heterogeneity</a:t>
            </a:r>
            <a:endParaRPr sz="3000"/>
          </a:p>
        </p:txBody>
      </p:sp>
      <p:pic>
        <p:nvPicPr>
          <p:cNvPr id="1187" name="Google Shape;1187;p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5207" y="2636238"/>
            <a:ext cx="4084499" cy="51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22"/>
          <p:cNvSpPr txBox="1"/>
          <p:nvPr>
            <p:ph type="title"/>
          </p:nvPr>
        </p:nvSpPr>
        <p:spPr>
          <a:xfrm>
            <a:off x="1214325" y="1670025"/>
            <a:ext cx="6900900" cy="1147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difference between FL and Distributed ML</a:t>
            </a:r>
            <a:endParaRPr/>
          </a:p>
        </p:txBody>
      </p:sp>
      <p:sp>
        <p:nvSpPr>
          <p:cNvPr id="1193" name="Google Shape;1193;p122"/>
          <p:cNvSpPr txBox="1"/>
          <p:nvPr>
            <p:ph idx="1" type="subTitle"/>
          </p:nvPr>
        </p:nvSpPr>
        <p:spPr>
          <a:xfrm>
            <a:off x="1231725" y="2905125"/>
            <a:ext cx="6060900" cy="1006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"/>
              <a:t>Considering heterogeneity in FL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9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Stork Delivers </a:t>
            </a:r>
            <a:r>
              <a:rPr lang="en" strike="sngStrike"/>
              <a:t>Babies</a:t>
            </a:r>
            <a:r>
              <a:rPr lang="en"/>
              <a:t> Data</a:t>
            </a:r>
            <a:endParaRPr/>
          </a:p>
        </p:txBody>
      </p:sp>
      <p:pic>
        <p:nvPicPr>
          <p:cNvPr id="687" name="Google Shape;68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198" y="865852"/>
            <a:ext cx="3411775" cy="341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58659">
            <a:off x="4673810" y="2587400"/>
            <a:ext cx="1496206" cy="157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23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355600" lvl="0" marL="457200" rtl="0" algn="l">
              <a:spcBef>
                <a:spcPts val="2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Communication-Efficient Learning of Deep Networks from Decentralized Data by McMahan et al., </a:t>
            </a:r>
            <a:r>
              <a:rPr lang="en"/>
              <a:t>2016 (Google)</a:t>
            </a:r>
            <a:endParaRPr/>
          </a:p>
        </p:txBody>
      </p:sp>
      <p:sp>
        <p:nvSpPr>
          <p:cNvPr id="1199" name="Google Shape;1199;p123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FL start?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24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FedAvg</a:t>
            </a:r>
            <a:endParaRPr/>
          </a:p>
        </p:txBody>
      </p:sp>
      <p:pic>
        <p:nvPicPr>
          <p:cNvPr id="1205" name="Google Shape;120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625" y="781750"/>
            <a:ext cx="4086751" cy="379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25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FedAvg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  <p:pic>
        <p:nvPicPr>
          <p:cNvPr id="1211" name="Google Shape;121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378" y="177475"/>
            <a:ext cx="4412750" cy="44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25"/>
          <p:cNvSpPr/>
          <p:nvPr/>
        </p:nvSpPr>
        <p:spPr>
          <a:xfrm>
            <a:off x="7019925" y="2571750"/>
            <a:ext cx="1390800" cy="58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26"/>
          <p:cNvSpPr txBox="1"/>
          <p:nvPr>
            <p:ph type="title"/>
          </p:nvPr>
        </p:nvSpPr>
        <p:spPr>
          <a:xfrm>
            <a:off x="521525" y="321700"/>
            <a:ext cx="8327100" cy="5259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190500" rtl="0" algn="l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Federated Learning for Mobile Keyboard Prediction, Hard et al. 2018</a:t>
            </a:r>
            <a:endParaRPr/>
          </a:p>
        </p:txBody>
      </p:sp>
      <p:pic>
        <p:nvPicPr>
          <p:cNvPr id="1218" name="Google Shape;1218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250" y="1109987"/>
            <a:ext cx="6475499" cy="2923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27"/>
          <p:cNvSpPr txBox="1"/>
          <p:nvPr>
            <p:ph idx="1" type="body"/>
          </p:nvPr>
        </p:nvSpPr>
        <p:spPr>
          <a:xfrm>
            <a:off x="521525" y="1043900"/>
            <a:ext cx="6475500" cy="35370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355600" lvl="0" marL="457200" rtl="0" algn="l">
              <a:spcBef>
                <a:spcPts val="2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Finance - Fraud Detection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Health and Fitness Apps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HealthCare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Hospital Data Collaboration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Wearable Medical Devices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generally IoT</a:t>
            </a:r>
            <a:endParaRPr/>
          </a:p>
        </p:txBody>
      </p:sp>
      <p:sp>
        <p:nvSpPr>
          <p:cNvPr id="1224" name="Google Shape;1224;p127"/>
          <p:cNvSpPr txBox="1"/>
          <p:nvPr>
            <p:ph type="title"/>
          </p:nvPr>
        </p:nvSpPr>
        <p:spPr>
          <a:xfrm>
            <a:off x="521525" y="321700"/>
            <a:ext cx="8327100" cy="5451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use cases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0"/>
          <p:cNvSpPr txBox="1"/>
          <p:nvPr>
            <p:ph type="title"/>
          </p:nvPr>
        </p:nvSpPr>
        <p:spPr>
          <a:xfrm>
            <a:off x="1214325" y="1670025"/>
            <a:ext cx="5348100" cy="11475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in “Nature”</a:t>
            </a:r>
            <a:endParaRPr/>
          </a:p>
        </p:txBody>
      </p:sp>
      <p:sp>
        <p:nvSpPr>
          <p:cNvPr id="694" name="Google Shape;694;p70"/>
          <p:cNvSpPr txBox="1"/>
          <p:nvPr>
            <p:ph idx="1" type="subTitle"/>
          </p:nvPr>
        </p:nvSpPr>
        <p:spPr>
          <a:xfrm>
            <a:off x="1231725" y="2905125"/>
            <a:ext cx="6060900" cy="1006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3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0625" y="2304773"/>
            <a:ext cx="538450" cy="5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525" y="2506975"/>
            <a:ext cx="538450" cy="5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550" y="2812275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725" y="3469100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2050" y="3126175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25" y="2853825"/>
            <a:ext cx="313900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825" y="2468963"/>
            <a:ext cx="447975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6000" y="3664500"/>
            <a:ext cx="447975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2775" y="3783000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9025" y="3469100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8850" y="4024150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71"/>
          <p:cNvPicPr preferRelativeResize="0"/>
          <p:nvPr/>
        </p:nvPicPr>
        <p:blipFill rotWithShape="1">
          <a:blip r:embed="rId4">
            <a:alphaModFix/>
          </a:blip>
          <a:srcRect b="3494" l="0" r="0" t="3082"/>
          <a:stretch/>
        </p:blipFill>
        <p:spPr>
          <a:xfrm>
            <a:off x="5654250" y="1823625"/>
            <a:ext cx="371475" cy="3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875" y="2417013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6099" y="3516375"/>
            <a:ext cx="313900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974" y="3516375"/>
            <a:ext cx="313900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9574" y="3731538"/>
            <a:ext cx="313900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875" y="1773913"/>
            <a:ext cx="447975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6700" y="2673938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3450" y="2417037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2788" y="3266212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875" y="3045425"/>
            <a:ext cx="371475" cy="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50" y="1702375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325" y="1812163"/>
            <a:ext cx="371475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71"/>
          <p:cNvSpPr/>
          <p:nvPr/>
        </p:nvSpPr>
        <p:spPr>
          <a:xfrm>
            <a:off x="4094400" y="4880650"/>
            <a:ext cx="955200" cy="1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4" name="Google Shape;724;p71"/>
          <p:cNvSpPr txBox="1"/>
          <p:nvPr>
            <p:ph type="title"/>
          </p:nvPr>
        </p:nvSpPr>
        <p:spPr>
          <a:xfrm>
            <a:off x="511075" y="119125"/>
            <a:ext cx="8327100" cy="10083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Naturally</a:t>
            </a:r>
            <a:r>
              <a:rPr lang="en" sz="4500"/>
              <a:t> Distributed</a:t>
            </a:r>
            <a:endParaRPr sz="4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72"/>
          <p:cNvPicPr preferRelativeResize="0"/>
          <p:nvPr/>
        </p:nvPicPr>
        <p:blipFill rotWithShape="1">
          <a:blip r:embed="rId3">
            <a:alphaModFix/>
          </a:blip>
          <a:srcRect b="11699" l="0" r="0" t="0"/>
          <a:stretch/>
        </p:blipFill>
        <p:spPr>
          <a:xfrm>
            <a:off x="-9225" y="355250"/>
            <a:ext cx="9144023" cy="4226274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72"/>
          <p:cNvSpPr txBox="1"/>
          <p:nvPr>
            <p:ph type="title"/>
          </p:nvPr>
        </p:nvSpPr>
        <p:spPr>
          <a:xfrm>
            <a:off x="521525" y="321700"/>
            <a:ext cx="8327100" cy="1008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Centralized Machine Learning</a:t>
            </a:r>
            <a:endParaRPr/>
          </a:p>
        </p:txBody>
      </p:sp>
      <p:sp>
        <p:nvSpPr>
          <p:cNvPr id="731" name="Google Shape;731;p72"/>
          <p:cNvSpPr txBox="1"/>
          <p:nvPr/>
        </p:nvSpPr>
        <p:spPr>
          <a:xfrm>
            <a:off x="521525" y="933375"/>
            <a:ext cx="85938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Thinking about the data collection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