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75"/>
  </p:notesMasterIdLst>
  <p:sldIdLst>
    <p:sldId id="845" r:id="rId2"/>
    <p:sldId id="810" r:id="rId3"/>
    <p:sldId id="811" r:id="rId4"/>
    <p:sldId id="813" r:id="rId5"/>
    <p:sldId id="815" r:id="rId6"/>
    <p:sldId id="334" r:id="rId7"/>
    <p:sldId id="817" r:id="rId8"/>
    <p:sldId id="818" r:id="rId9"/>
    <p:sldId id="821" r:id="rId10"/>
    <p:sldId id="586" r:id="rId11"/>
    <p:sldId id="577" r:id="rId12"/>
    <p:sldId id="611" r:id="rId13"/>
    <p:sldId id="732" r:id="rId14"/>
    <p:sldId id="262" r:id="rId15"/>
    <p:sldId id="846" r:id="rId16"/>
    <p:sldId id="731" r:id="rId17"/>
    <p:sldId id="742" r:id="rId18"/>
    <p:sldId id="740" r:id="rId19"/>
    <p:sldId id="739" r:id="rId20"/>
    <p:sldId id="780" r:id="rId21"/>
    <p:sldId id="784" r:id="rId22"/>
    <p:sldId id="741" r:id="rId23"/>
    <p:sldId id="746" r:id="rId24"/>
    <p:sldId id="738" r:id="rId25"/>
    <p:sldId id="747" r:id="rId26"/>
    <p:sldId id="764" r:id="rId27"/>
    <p:sldId id="772" r:id="rId28"/>
    <p:sldId id="326" r:id="rId29"/>
    <p:sldId id="483" r:id="rId30"/>
    <p:sldId id="793" r:id="rId31"/>
    <p:sldId id="776" r:id="rId32"/>
    <p:sldId id="783" r:id="rId33"/>
    <p:sldId id="743" r:id="rId34"/>
    <p:sldId id="851" r:id="rId35"/>
    <p:sldId id="782" r:id="rId36"/>
    <p:sldId id="857" r:id="rId37"/>
    <p:sldId id="852" r:id="rId38"/>
    <p:sldId id="853" r:id="rId39"/>
    <p:sldId id="855" r:id="rId40"/>
    <p:sldId id="854" r:id="rId41"/>
    <p:sldId id="856" r:id="rId42"/>
    <p:sldId id="752" r:id="rId43"/>
    <p:sldId id="757" r:id="rId44"/>
    <p:sldId id="754" r:id="rId45"/>
    <p:sldId id="751" r:id="rId46"/>
    <p:sldId id="792" r:id="rId47"/>
    <p:sldId id="779" r:id="rId48"/>
    <p:sldId id="773" r:id="rId49"/>
    <p:sldId id="774" r:id="rId50"/>
    <p:sldId id="802" r:id="rId51"/>
    <p:sldId id="803" r:id="rId52"/>
    <p:sldId id="758" r:id="rId53"/>
    <p:sldId id="735" r:id="rId54"/>
    <p:sldId id="734" r:id="rId55"/>
    <p:sldId id="761" r:id="rId56"/>
    <p:sldId id="765" r:id="rId57"/>
    <p:sldId id="257" r:id="rId58"/>
    <p:sldId id="766" r:id="rId59"/>
    <p:sldId id="767" r:id="rId60"/>
    <p:sldId id="770" r:id="rId61"/>
    <p:sldId id="736" r:id="rId62"/>
    <p:sldId id="763" r:id="rId63"/>
    <p:sldId id="762" r:id="rId64"/>
    <p:sldId id="778" r:id="rId65"/>
    <p:sldId id="849" r:id="rId66"/>
    <p:sldId id="800" r:id="rId67"/>
    <p:sldId id="850" r:id="rId68"/>
    <p:sldId id="790" r:id="rId69"/>
    <p:sldId id="768" r:id="rId70"/>
    <p:sldId id="700" r:id="rId71"/>
    <p:sldId id="844" r:id="rId72"/>
    <p:sldId id="726" r:id="rId73"/>
    <p:sldId id="769" r:id="rId74"/>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CF6FCB-4FEA-4655-B044-21B221C2AC35}" v="284" dt="2024-04-03T08:35:31.972"/>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098" autoAdjust="0"/>
  </p:normalViewPr>
  <p:slideViewPr>
    <p:cSldViewPr snapToGrid="0">
      <p:cViewPr varScale="1">
        <p:scale>
          <a:sx n="70" d="100"/>
          <a:sy n="70" d="100"/>
        </p:scale>
        <p:origin x="1138" y="53"/>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ssandro Ortis" userId="dcdc90ed-3509-45f7-ac48-ad038638580b" providerId="ADAL" clId="{4348AF79-AD95-4ECC-AF82-1DE8794C552B}"/>
    <pc:docChg chg="undo custSel addSld delSld modSld">
      <pc:chgData name="Alessandro Ortis" userId="dcdc90ed-3509-45f7-ac48-ad038638580b" providerId="ADAL" clId="{4348AF79-AD95-4ECC-AF82-1DE8794C552B}" dt="2021-07-06T10:22:54.752" v="86" actId="1076"/>
      <pc:docMkLst>
        <pc:docMk/>
      </pc:docMkLst>
      <pc:sldChg chg="addSp delSp modSp add mod modAnim">
        <pc:chgData name="Alessandro Ortis" userId="dcdc90ed-3509-45f7-ac48-ad038638580b" providerId="ADAL" clId="{4348AF79-AD95-4ECC-AF82-1DE8794C552B}" dt="2021-07-06T10:22:54.752" v="86" actId="1076"/>
        <pc:sldMkLst>
          <pc:docMk/>
          <pc:sldMk cId="2000387986" sldId="493"/>
        </pc:sldMkLst>
        <pc:spChg chg="del">
          <ac:chgData name="Alessandro Ortis" userId="dcdc90ed-3509-45f7-ac48-ad038638580b" providerId="ADAL" clId="{4348AF79-AD95-4ECC-AF82-1DE8794C552B}" dt="2021-07-06T10:22:43.353" v="81" actId="478"/>
          <ac:spMkLst>
            <pc:docMk/>
            <pc:sldMk cId="2000387986" sldId="493"/>
            <ac:spMk id="2" creationId="{00000000-0000-0000-0000-000000000000}"/>
          </ac:spMkLst>
        </pc:spChg>
        <pc:spChg chg="add del mod">
          <ac:chgData name="Alessandro Ortis" userId="dcdc90ed-3509-45f7-ac48-ad038638580b" providerId="ADAL" clId="{4348AF79-AD95-4ECC-AF82-1DE8794C552B}" dt="2021-07-06T10:22:45.856" v="83" actId="478"/>
          <ac:spMkLst>
            <pc:docMk/>
            <pc:sldMk cId="2000387986" sldId="493"/>
            <ac:spMk id="6" creationId="{55C5EE85-3F73-4E08-9B0A-1FA5A6993FCA}"/>
          </ac:spMkLst>
        </pc:spChg>
        <pc:picChg chg="mod">
          <ac:chgData name="Alessandro Ortis" userId="dcdc90ed-3509-45f7-ac48-ad038638580b" providerId="ADAL" clId="{4348AF79-AD95-4ECC-AF82-1DE8794C552B}" dt="2021-07-06T10:22:54.752" v="86" actId="1076"/>
          <ac:picMkLst>
            <pc:docMk/>
            <pc:sldMk cId="2000387986" sldId="493"/>
            <ac:picMk id="3" creationId="{00000000-0000-0000-0000-000000000000}"/>
          </ac:picMkLst>
        </pc:picChg>
      </pc:sldChg>
      <pc:sldChg chg="addSp delSp modSp add mod modAnim">
        <pc:chgData name="Alessandro Ortis" userId="dcdc90ed-3509-45f7-ac48-ad038638580b" providerId="ADAL" clId="{4348AF79-AD95-4ECC-AF82-1DE8794C552B}" dt="2021-07-06T10:22:34.514" v="80" actId="1076"/>
        <pc:sldMkLst>
          <pc:docMk/>
          <pc:sldMk cId="1296598468" sldId="494"/>
        </pc:sldMkLst>
        <pc:spChg chg="del">
          <ac:chgData name="Alessandro Ortis" userId="dcdc90ed-3509-45f7-ac48-ad038638580b" providerId="ADAL" clId="{4348AF79-AD95-4ECC-AF82-1DE8794C552B}" dt="2021-07-06T10:22:24.722" v="76" actId="478"/>
          <ac:spMkLst>
            <pc:docMk/>
            <pc:sldMk cId="1296598468" sldId="494"/>
            <ac:spMk id="2" creationId="{00000000-0000-0000-0000-000000000000}"/>
          </ac:spMkLst>
        </pc:spChg>
        <pc:spChg chg="add del mod">
          <ac:chgData name="Alessandro Ortis" userId="dcdc90ed-3509-45f7-ac48-ad038638580b" providerId="ADAL" clId="{4348AF79-AD95-4ECC-AF82-1DE8794C552B}" dt="2021-07-06T10:22:26.951" v="78" actId="478"/>
          <ac:spMkLst>
            <pc:docMk/>
            <pc:sldMk cId="1296598468" sldId="494"/>
            <ac:spMk id="5" creationId="{EF8DC826-384D-4316-B5A7-F5B5AD224D82}"/>
          </ac:spMkLst>
        </pc:spChg>
        <pc:picChg chg="mod">
          <ac:chgData name="Alessandro Ortis" userId="dcdc90ed-3509-45f7-ac48-ad038638580b" providerId="ADAL" clId="{4348AF79-AD95-4ECC-AF82-1DE8794C552B}" dt="2021-07-06T10:22:34.514" v="80" actId="1076"/>
          <ac:picMkLst>
            <pc:docMk/>
            <pc:sldMk cId="1296598468" sldId="494"/>
            <ac:picMk id="3" creationId="{00000000-0000-0000-0000-000000000000}"/>
          </ac:picMkLst>
        </pc:picChg>
      </pc:sldChg>
      <pc:sldChg chg="modSp add del mod">
        <pc:chgData name="Alessandro Ortis" userId="dcdc90ed-3509-45f7-ac48-ad038638580b" providerId="ADAL" clId="{4348AF79-AD95-4ECC-AF82-1DE8794C552B}" dt="2021-07-06T10:22:00.032" v="75" actId="47"/>
        <pc:sldMkLst>
          <pc:docMk/>
          <pc:sldMk cId="2461077724" sldId="495"/>
        </pc:sldMkLst>
        <pc:spChg chg="mod">
          <ac:chgData name="Alessandro Ortis" userId="dcdc90ed-3509-45f7-ac48-ad038638580b" providerId="ADAL" clId="{4348AF79-AD95-4ECC-AF82-1DE8794C552B}" dt="2021-07-06T10:20:46.743" v="68" actId="14100"/>
          <ac:spMkLst>
            <pc:docMk/>
            <pc:sldMk cId="2461077724" sldId="495"/>
            <ac:spMk id="2" creationId="{3E686EC7-161C-5A4B-B9A3-708C4A619BF1}"/>
          </ac:spMkLst>
        </pc:spChg>
        <pc:spChg chg="mod">
          <ac:chgData name="Alessandro Ortis" userId="dcdc90ed-3509-45f7-ac48-ad038638580b" providerId="ADAL" clId="{4348AF79-AD95-4ECC-AF82-1DE8794C552B}" dt="2021-07-06T10:20:49.897" v="69" actId="14100"/>
          <ac:spMkLst>
            <pc:docMk/>
            <pc:sldMk cId="2461077724" sldId="495"/>
            <ac:spMk id="11" creationId="{5C16CD43-3167-B34A-87D3-679A3AA3EB6D}"/>
          </ac:spMkLst>
        </pc:spChg>
        <pc:spChg chg="mod">
          <ac:chgData name="Alessandro Ortis" userId="dcdc90ed-3509-45f7-ac48-ad038638580b" providerId="ADAL" clId="{4348AF79-AD95-4ECC-AF82-1DE8794C552B}" dt="2021-07-06T10:20:53.438" v="70" actId="1076"/>
          <ac:spMkLst>
            <pc:docMk/>
            <pc:sldMk cId="2461077724" sldId="495"/>
            <ac:spMk id="12" creationId="{D7A47EE7-DF97-E94E-BE78-06CB7EC372CB}"/>
          </ac:spMkLst>
        </pc:spChg>
        <pc:spChg chg="mod">
          <ac:chgData name="Alessandro Ortis" userId="dcdc90ed-3509-45f7-ac48-ad038638580b" providerId="ADAL" clId="{4348AF79-AD95-4ECC-AF82-1DE8794C552B}" dt="2021-07-06T10:20:56.105" v="71" actId="1076"/>
          <ac:spMkLst>
            <pc:docMk/>
            <pc:sldMk cId="2461077724" sldId="495"/>
            <ac:spMk id="13" creationId="{0DDAA9D0-F088-EE43-93C1-18B78478D68B}"/>
          </ac:spMkLst>
        </pc:spChg>
        <pc:picChg chg="mod">
          <ac:chgData name="Alessandro Ortis" userId="dcdc90ed-3509-45f7-ac48-ad038638580b" providerId="ADAL" clId="{4348AF79-AD95-4ECC-AF82-1DE8794C552B}" dt="2021-07-06T10:20:46.743" v="68" actId="14100"/>
          <ac:picMkLst>
            <pc:docMk/>
            <pc:sldMk cId="2461077724" sldId="495"/>
            <ac:picMk id="3" creationId="{914011C7-1B50-EC49-A85C-2603970B308C}"/>
          </ac:picMkLst>
        </pc:picChg>
        <pc:picChg chg="mod">
          <ac:chgData name="Alessandro Ortis" userId="dcdc90ed-3509-45f7-ac48-ad038638580b" providerId="ADAL" clId="{4348AF79-AD95-4ECC-AF82-1DE8794C552B}" dt="2021-07-06T10:21:01.975" v="74" actId="1076"/>
          <ac:picMkLst>
            <pc:docMk/>
            <pc:sldMk cId="2461077724" sldId="495"/>
            <ac:picMk id="7" creationId="{E6EFFD33-F685-5F42-9BA7-94BE9C4B94BA}"/>
          </ac:picMkLst>
        </pc:picChg>
        <pc:picChg chg="mod">
          <ac:chgData name="Alessandro Ortis" userId="dcdc90ed-3509-45f7-ac48-ad038638580b" providerId="ADAL" clId="{4348AF79-AD95-4ECC-AF82-1DE8794C552B}" dt="2021-07-06T10:20:46.743" v="68" actId="14100"/>
          <ac:picMkLst>
            <pc:docMk/>
            <pc:sldMk cId="2461077724" sldId="495"/>
            <ac:picMk id="8" creationId="{6716A3BC-3398-0A45-8162-265D75EC0D53}"/>
          </ac:picMkLst>
        </pc:picChg>
        <pc:picChg chg="mod">
          <ac:chgData name="Alessandro Ortis" userId="dcdc90ed-3509-45f7-ac48-ad038638580b" providerId="ADAL" clId="{4348AF79-AD95-4ECC-AF82-1DE8794C552B}" dt="2021-07-06T10:21:00.705" v="73" actId="1076"/>
          <ac:picMkLst>
            <pc:docMk/>
            <pc:sldMk cId="2461077724" sldId="495"/>
            <ac:picMk id="9" creationId="{91C36E3E-610C-C443-B731-EFB28A2FD660}"/>
          </ac:picMkLst>
        </pc:picChg>
      </pc:sldChg>
      <pc:sldChg chg="add modAnim">
        <pc:chgData name="Alessandro Ortis" userId="dcdc90ed-3509-45f7-ac48-ad038638580b" providerId="ADAL" clId="{4348AF79-AD95-4ECC-AF82-1DE8794C552B}" dt="2021-07-06T10:19:25.649" v="36"/>
        <pc:sldMkLst>
          <pc:docMk/>
          <pc:sldMk cId="3998601769" sldId="499"/>
        </pc:sldMkLst>
      </pc:sldChg>
      <pc:sldChg chg="add del">
        <pc:chgData name="Alessandro Ortis" userId="dcdc90ed-3509-45f7-ac48-ad038638580b" providerId="ADAL" clId="{4348AF79-AD95-4ECC-AF82-1DE8794C552B}" dt="2021-07-06T10:22:00.032" v="75" actId="47"/>
        <pc:sldMkLst>
          <pc:docMk/>
          <pc:sldMk cId="684107283" sldId="500"/>
        </pc:sldMkLst>
      </pc:sldChg>
      <pc:sldChg chg="add">
        <pc:chgData name="Alessandro Ortis" userId="dcdc90ed-3509-45f7-ac48-ad038638580b" providerId="ADAL" clId="{4348AF79-AD95-4ECC-AF82-1DE8794C552B}" dt="2021-07-06T10:18:49.386" v="7"/>
        <pc:sldMkLst>
          <pc:docMk/>
          <pc:sldMk cId="722901721" sldId="503"/>
        </pc:sldMkLst>
      </pc:sldChg>
      <pc:sldChg chg="modSp add del mod">
        <pc:chgData name="Alessandro Ortis" userId="dcdc90ed-3509-45f7-ac48-ad038638580b" providerId="ADAL" clId="{4348AF79-AD95-4ECC-AF82-1DE8794C552B}" dt="2021-07-06T10:22:00.032" v="75" actId="47"/>
        <pc:sldMkLst>
          <pc:docMk/>
          <pc:sldMk cId="1985298378" sldId="538"/>
        </pc:sldMkLst>
        <pc:spChg chg="mod">
          <ac:chgData name="Alessandro Ortis" userId="dcdc90ed-3509-45f7-ac48-ad038638580b" providerId="ADAL" clId="{4348AF79-AD95-4ECC-AF82-1DE8794C552B}" dt="2021-07-06T10:18:49.535" v="8" actId="27636"/>
          <ac:spMkLst>
            <pc:docMk/>
            <pc:sldMk cId="1985298378" sldId="538"/>
            <ac:spMk id="6" creationId="{00000000-0000-0000-0000-000000000000}"/>
          </ac:spMkLst>
        </pc:spChg>
      </pc:sldChg>
      <pc:sldChg chg="modSp mod">
        <pc:chgData name="Alessandro Ortis" userId="dcdc90ed-3509-45f7-ac48-ad038638580b" providerId="ADAL" clId="{4348AF79-AD95-4ECC-AF82-1DE8794C552B}" dt="2021-07-06T10:19:00.185" v="35" actId="20577"/>
        <pc:sldMkLst>
          <pc:docMk/>
          <pc:sldMk cId="3696142516" sldId="638"/>
        </pc:sldMkLst>
        <pc:spChg chg="mod">
          <ac:chgData name="Alessandro Ortis" userId="dcdc90ed-3509-45f7-ac48-ad038638580b" providerId="ADAL" clId="{4348AF79-AD95-4ECC-AF82-1DE8794C552B}" dt="2021-07-06T10:19:00.185" v="35" actId="20577"/>
          <ac:spMkLst>
            <pc:docMk/>
            <pc:sldMk cId="3696142516" sldId="638"/>
            <ac:spMk id="11" creationId="{C2F41008-CC05-44B4-B5E6-313098253D38}"/>
          </ac:spMkLst>
        </pc:spChg>
        <pc:picChg chg="mod">
          <ac:chgData name="Alessandro Ortis" userId="dcdc90ed-3509-45f7-ac48-ad038638580b" providerId="ADAL" clId="{4348AF79-AD95-4ECC-AF82-1DE8794C552B}" dt="2021-07-06T10:00:53.194" v="6" actId="1036"/>
          <ac:picMkLst>
            <pc:docMk/>
            <pc:sldMk cId="3696142516" sldId="638"/>
            <ac:picMk id="3" creationId="{8F0BE1AD-68C9-434E-B3DD-ADEE2F766E7F}"/>
          </ac:picMkLst>
        </pc:picChg>
      </pc:sldChg>
      <pc:sldChg chg="add">
        <pc:chgData name="Alessandro Ortis" userId="dcdc90ed-3509-45f7-ac48-ad038638580b" providerId="ADAL" clId="{4348AF79-AD95-4ECC-AF82-1DE8794C552B}" dt="2021-07-06T10:18:49.386" v="7"/>
        <pc:sldMkLst>
          <pc:docMk/>
          <pc:sldMk cId="2675687783" sldId="648"/>
        </pc:sldMkLst>
      </pc:sldChg>
      <pc:sldChg chg="add del">
        <pc:chgData name="Alessandro Ortis" userId="dcdc90ed-3509-45f7-ac48-ad038638580b" providerId="ADAL" clId="{4348AF79-AD95-4ECC-AF82-1DE8794C552B}" dt="2021-07-06T10:22:00.032" v="75" actId="47"/>
        <pc:sldMkLst>
          <pc:docMk/>
          <pc:sldMk cId="3971387503" sldId="649"/>
        </pc:sldMkLst>
      </pc:sldChg>
    </pc:docChg>
  </pc:docChgLst>
  <pc:docChgLst>
    <pc:chgData name="Alessandro Ortis" userId="dcdc90ed-3509-45f7-ac48-ad038638580b" providerId="ADAL" clId="{17130AA1-0903-46F7-BA21-063A05F2A8CE}"/>
    <pc:docChg chg="undo custSel addSld delSld modSld sldOrd">
      <pc:chgData name="Alessandro Ortis" userId="dcdc90ed-3509-45f7-ac48-ad038638580b" providerId="ADAL" clId="{17130AA1-0903-46F7-BA21-063A05F2A8CE}" dt="2021-10-21T10:11:10.113" v="1579"/>
      <pc:docMkLst>
        <pc:docMk/>
      </pc:docMkLst>
      <pc:sldChg chg="modSp mod">
        <pc:chgData name="Alessandro Ortis" userId="dcdc90ed-3509-45f7-ac48-ad038638580b" providerId="ADAL" clId="{17130AA1-0903-46F7-BA21-063A05F2A8CE}" dt="2021-10-18T09:38:45.567" v="528" actId="20577"/>
        <pc:sldMkLst>
          <pc:docMk/>
          <pc:sldMk cId="564056907" sldId="256"/>
        </pc:sldMkLst>
        <pc:spChg chg="mod">
          <ac:chgData name="Alessandro Ortis" userId="dcdc90ed-3509-45f7-ac48-ad038638580b" providerId="ADAL" clId="{17130AA1-0903-46F7-BA21-063A05F2A8CE}" dt="2021-10-18T09:38:45.567" v="528" actId="20577"/>
          <ac:spMkLst>
            <pc:docMk/>
            <pc:sldMk cId="564056907" sldId="256"/>
            <ac:spMk id="2" creationId="{00000000-0000-0000-0000-000000000000}"/>
          </ac:spMkLst>
        </pc:spChg>
      </pc:sldChg>
      <pc:sldChg chg="modSp mod">
        <pc:chgData name="Alessandro Ortis" userId="dcdc90ed-3509-45f7-ac48-ad038638580b" providerId="ADAL" clId="{17130AA1-0903-46F7-BA21-063A05F2A8CE}" dt="2021-10-20T09:20:06.368" v="849" actId="14100"/>
        <pc:sldMkLst>
          <pc:docMk/>
          <pc:sldMk cId="1468695457" sldId="260"/>
        </pc:sldMkLst>
        <pc:picChg chg="mod">
          <ac:chgData name="Alessandro Ortis" userId="dcdc90ed-3509-45f7-ac48-ad038638580b" providerId="ADAL" clId="{17130AA1-0903-46F7-BA21-063A05F2A8CE}" dt="2021-10-20T09:20:06.368" v="849" actId="14100"/>
          <ac:picMkLst>
            <pc:docMk/>
            <pc:sldMk cId="1468695457" sldId="260"/>
            <ac:picMk id="4" creationId="{29A3FA45-B9E9-4D20-8EA3-26603637889E}"/>
          </ac:picMkLst>
        </pc:picChg>
        <pc:picChg chg="mod">
          <ac:chgData name="Alessandro Ortis" userId="dcdc90ed-3509-45f7-ac48-ad038638580b" providerId="ADAL" clId="{17130AA1-0903-46F7-BA21-063A05F2A8CE}" dt="2021-10-20T09:20:03.974" v="848" actId="14100"/>
          <ac:picMkLst>
            <pc:docMk/>
            <pc:sldMk cId="1468695457" sldId="260"/>
            <ac:picMk id="1028" creationId="{61A1A410-17A1-4CBB-8C02-0779677667E2}"/>
          </ac:picMkLst>
        </pc:picChg>
      </pc:sldChg>
      <pc:sldChg chg="modSp mod">
        <pc:chgData name="Alessandro Ortis" userId="dcdc90ed-3509-45f7-ac48-ad038638580b" providerId="ADAL" clId="{17130AA1-0903-46F7-BA21-063A05F2A8CE}" dt="2021-10-21T09:31:43.377" v="1471" actId="14100"/>
        <pc:sldMkLst>
          <pc:docMk/>
          <pc:sldMk cId="4063364669" sldId="261"/>
        </pc:sldMkLst>
        <pc:spChg chg="mod">
          <ac:chgData name="Alessandro Ortis" userId="dcdc90ed-3509-45f7-ac48-ad038638580b" providerId="ADAL" clId="{17130AA1-0903-46F7-BA21-063A05F2A8CE}" dt="2021-10-21T09:31:43.377" v="1471" actId="14100"/>
          <ac:spMkLst>
            <pc:docMk/>
            <pc:sldMk cId="4063364669" sldId="261"/>
            <ac:spMk id="8" creationId="{1A399A07-4613-4E62-9334-5AACD1FECB78}"/>
          </ac:spMkLst>
        </pc:spChg>
      </pc:sldChg>
      <pc:sldChg chg="delSp modSp mod modShow">
        <pc:chgData name="Alessandro Ortis" userId="dcdc90ed-3509-45f7-ac48-ad038638580b" providerId="ADAL" clId="{17130AA1-0903-46F7-BA21-063A05F2A8CE}" dt="2021-10-18T09:52:39.322" v="609" actId="729"/>
        <pc:sldMkLst>
          <pc:docMk/>
          <pc:sldMk cId="4275942997" sldId="266"/>
        </pc:sldMkLst>
        <pc:spChg chg="mod">
          <ac:chgData name="Alessandro Ortis" userId="dcdc90ed-3509-45f7-ac48-ad038638580b" providerId="ADAL" clId="{17130AA1-0903-46F7-BA21-063A05F2A8CE}" dt="2021-10-14T13:30:01.535" v="331" actId="1036"/>
          <ac:spMkLst>
            <pc:docMk/>
            <pc:sldMk cId="4275942997" sldId="266"/>
            <ac:spMk id="6" creationId="{BFAE37DC-644F-46B4-B114-9186004202A4}"/>
          </ac:spMkLst>
        </pc:spChg>
        <pc:spChg chg="del mod">
          <ac:chgData name="Alessandro Ortis" userId="dcdc90ed-3509-45f7-ac48-ad038638580b" providerId="ADAL" clId="{17130AA1-0903-46F7-BA21-063A05F2A8CE}" dt="2021-10-14T13:30:04.110" v="333" actId="478"/>
          <ac:spMkLst>
            <pc:docMk/>
            <pc:sldMk cId="4275942997" sldId="266"/>
            <ac:spMk id="11" creationId="{6BFAF26C-B9AF-4C84-B799-4FB2881B8D59}"/>
          </ac:spMkLst>
        </pc:spChg>
        <pc:picChg chg="del mod">
          <ac:chgData name="Alessandro Ortis" userId="dcdc90ed-3509-45f7-ac48-ad038638580b" providerId="ADAL" clId="{17130AA1-0903-46F7-BA21-063A05F2A8CE}" dt="2021-10-14T13:29:53.250" v="310" actId="478"/>
          <ac:picMkLst>
            <pc:docMk/>
            <pc:sldMk cId="4275942997" sldId="266"/>
            <ac:picMk id="10" creationId="{05485621-B402-4399-A1CE-26354F744CA7}"/>
          </ac:picMkLst>
        </pc:picChg>
      </pc:sldChg>
      <pc:sldChg chg="mod modShow">
        <pc:chgData name="Alessandro Ortis" userId="dcdc90ed-3509-45f7-ac48-ad038638580b" providerId="ADAL" clId="{17130AA1-0903-46F7-BA21-063A05F2A8CE}" dt="2021-10-14T13:17:12.269" v="224" actId="729"/>
        <pc:sldMkLst>
          <pc:docMk/>
          <pc:sldMk cId="51735560" sldId="654"/>
        </pc:sldMkLst>
      </pc:sldChg>
      <pc:sldChg chg="modAnim">
        <pc:chgData name="Alessandro Ortis" userId="dcdc90ed-3509-45f7-ac48-ad038638580b" providerId="ADAL" clId="{17130AA1-0903-46F7-BA21-063A05F2A8CE}" dt="2021-10-14T13:22:30.643" v="308"/>
        <pc:sldMkLst>
          <pc:docMk/>
          <pc:sldMk cId="368798737" sldId="657"/>
        </pc:sldMkLst>
      </pc:sldChg>
      <pc:sldChg chg="addSp delSp modSp mod">
        <pc:chgData name="Alessandro Ortis" userId="dcdc90ed-3509-45f7-ac48-ad038638580b" providerId="ADAL" clId="{17130AA1-0903-46F7-BA21-063A05F2A8CE}" dt="2021-10-14T13:33:07.400" v="399" actId="478"/>
        <pc:sldMkLst>
          <pc:docMk/>
          <pc:sldMk cId="1199354204" sldId="665"/>
        </pc:sldMkLst>
        <pc:spChg chg="add del mod">
          <ac:chgData name="Alessandro Ortis" userId="dcdc90ed-3509-45f7-ac48-ad038638580b" providerId="ADAL" clId="{17130AA1-0903-46F7-BA21-063A05F2A8CE}" dt="2021-10-14T13:33:07.400" v="399" actId="478"/>
          <ac:spMkLst>
            <pc:docMk/>
            <pc:sldMk cId="1199354204" sldId="665"/>
            <ac:spMk id="4" creationId="{8819D57F-FFE6-4EB4-9938-835021849F6D}"/>
          </ac:spMkLst>
        </pc:spChg>
        <pc:spChg chg="mod">
          <ac:chgData name="Alessandro Ortis" userId="dcdc90ed-3509-45f7-ac48-ad038638580b" providerId="ADAL" clId="{17130AA1-0903-46F7-BA21-063A05F2A8CE}" dt="2021-10-14T13:32:39.098" v="398" actId="20577"/>
          <ac:spMkLst>
            <pc:docMk/>
            <pc:sldMk cId="1199354204" sldId="665"/>
            <ac:spMk id="8" creationId="{1A399A07-4613-4E62-9334-5AACD1FECB78}"/>
          </ac:spMkLst>
        </pc:spChg>
      </pc:sldChg>
      <pc:sldChg chg="delSp modSp del mod">
        <pc:chgData name="Alessandro Ortis" userId="dcdc90ed-3509-45f7-ac48-ad038638580b" providerId="ADAL" clId="{17130AA1-0903-46F7-BA21-063A05F2A8CE}" dt="2021-10-14T13:19:12.121" v="304" actId="47"/>
        <pc:sldMkLst>
          <pc:docMk/>
          <pc:sldMk cId="623648054" sldId="671"/>
        </pc:sldMkLst>
        <pc:spChg chg="del mod">
          <ac:chgData name="Alessandro Ortis" userId="dcdc90ed-3509-45f7-ac48-ad038638580b" providerId="ADAL" clId="{17130AA1-0903-46F7-BA21-063A05F2A8CE}" dt="2021-10-13T10:16:49.321" v="180" actId="478"/>
          <ac:spMkLst>
            <pc:docMk/>
            <pc:sldMk cId="623648054" sldId="671"/>
            <ac:spMk id="10" creationId="{C1264A6D-BFF3-4622-B266-898B78710677}"/>
          </ac:spMkLst>
        </pc:spChg>
        <pc:spChg chg="del">
          <ac:chgData name="Alessandro Ortis" userId="dcdc90ed-3509-45f7-ac48-ad038638580b" providerId="ADAL" clId="{17130AA1-0903-46F7-BA21-063A05F2A8CE}" dt="2021-10-13T10:16:46.833" v="178" actId="478"/>
          <ac:spMkLst>
            <pc:docMk/>
            <pc:sldMk cId="623648054" sldId="671"/>
            <ac:spMk id="11" creationId="{A892FBC5-3ABB-472A-B905-3900E5CB5EC1}"/>
          </ac:spMkLst>
        </pc:spChg>
        <pc:spChg chg="del">
          <ac:chgData name="Alessandro Ortis" userId="dcdc90ed-3509-45f7-ac48-ad038638580b" providerId="ADAL" clId="{17130AA1-0903-46F7-BA21-063A05F2A8CE}" dt="2021-10-13T10:16:51.525" v="181" actId="478"/>
          <ac:spMkLst>
            <pc:docMk/>
            <pc:sldMk cId="623648054" sldId="671"/>
            <ac:spMk id="13" creationId="{A8DC48B8-561A-4F71-846A-D182C0B97F5D}"/>
          </ac:spMkLst>
        </pc:spChg>
      </pc:sldChg>
      <pc:sldChg chg="add mod modShow">
        <pc:chgData name="Alessandro Ortis" userId="dcdc90ed-3509-45f7-ac48-ad038638580b" providerId="ADAL" clId="{17130AA1-0903-46F7-BA21-063A05F2A8CE}" dt="2021-10-13T17:48:49.083" v="222" actId="729"/>
        <pc:sldMkLst>
          <pc:docMk/>
          <pc:sldMk cId="893872871" sldId="677"/>
        </pc:sldMkLst>
      </pc:sldChg>
      <pc:sldChg chg="del">
        <pc:chgData name="Alessandro Ortis" userId="dcdc90ed-3509-45f7-ac48-ad038638580b" providerId="ADAL" clId="{17130AA1-0903-46F7-BA21-063A05F2A8CE}" dt="2021-10-13T10:21:16.731" v="182" actId="2696"/>
        <pc:sldMkLst>
          <pc:docMk/>
          <pc:sldMk cId="4051878344" sldId="677"/>
        </pc:sldMkLst>
      </pc:sldChg>
      <pc:sldChg chg="modSp add mod modNotesTx">
        <pc:chgData name="Alessandro Ortis" userId="dcdc90ed-3509-45f7-ac48-ad038638580b" providerId="ADAL" clId="{17130AA1-0903-46F7-BA21-063A05F2A8CE}" dt="2021-10-18T09:46:14" v="565" actId="1076"/>
        <pc:sldMkLst>
          <pc:docMk/>
          <pc:sldMk cId="3539284968" sldId="678"/>
        </pc:sldMkLst>
        <pc:spChg chg="mod">
          <ac:chgData name="Alessandro Ortis" userId="dcdc90ed-3509-45f7-ac48-ad038638580b" providerId="ADAL" clId="{17130AA1-0903-46F7-BA21-063A05F2A8CE}" dt="2021-10-18T09:45:48.614" v="545" actId="1037"/>
          <ac:spMkLst>
            <pc:docMk/>
            <pc:sldMk cId="3539284968" sldId="678"/>
            <ac:spMk id="8" creationId="{AC722FFC-62A5-4E18-B3E4-04A7071F0011}"/>
          </ac:spMkLst>
        </pc:spChg>
        <pc:spChg chg="mod">
          <ac:chgData name="Alessandro Ortis" userId="dcdc90ed-3509-45f7-ac48-ad038638580b" providerId="ADAL" clId="{17130AA1-0903-46F7-BA21-063A05F2A8CE}" dt="2021-10-13T17:48:26.534" v="221" actId="313"/>
          <ac:spMkLst>
            <pc:docMk/>
            <pc:sldMk cId="3539284968" sldId="678"/>
            <ac:spMk id="12" creationId="{51078111-F20F-4937-9F4A-39A7ABF1EA0A}"/>
          </ac:spMkLst>
        </pc:spChg>
        <pc:picChg chg="mod">
          <ac:chgData name="Alessandro Ortis" userId="dcdc90ed-3509-45f7-ac48-ad038638580b" providerId="ADAL" clId="{17130AA1-0903-46F7-BA21-063A05F2A8CE}" dt="2021-10-18T09:46:14" v="565" actId="1076"/>
          <ac:picMkLst>
            <pc:docMk/>
            <pc:sldMk cId="3539284968" sldId="678"/>
            <ac:picMk id="4" creationId="{F5996CBE-4DE6-4B30-A078-D7D42222FADF}"/>
          </ac:picMkLst>
        </pc:picChg>
        <pc:picChg chg="mod ord">
          <ac:chgData name="Alessandro Ortis" userId="dcdc90ed-3509-45f7-ac48-ad038638580b" providerId="ADAL" clId="{17130AA1-0903-46F7-BA21-063A05F2A8CE}" dt="2021-10-18T09:46:01.524" v="564" actId="1036"/>
          <ac:picMkLst>
            <pc:docMk/>
            <pc:sldMk cId="3539284968" sldId="678"/>
            <ac:picMk id="6" creationId="{C107F5C8-BFED-4FCE-AC22-359FBDEB89D7}"/>
          </ac:picMkLst>
        </pc:picChg>
      </pc:sldChg>
      <pc:sldChg chg="del">
        <pc:chgData name="Alessandro Ortis" userId="dcdc90ed-3509-45f7-ac48-ad038638580b" providerId="ADAL" clId="{17130AA1-0903-46F7-BA21-063A05F2A8CE}" dt="2021-10-13T10:21:16.731" v="182" actId="2696"/>
        <pc:sldMkLst>
          <pc:docMk/>
          <pc:sldMk cId="3729312127" sldId="678"/>
        </pc:sldMkLst>
      </pc:sldChg>
      <pc:sldChg chg="mod modShow">
        <pc:chgData name="Alessandro Ortis" userId="dcdc90ed-3509-45f7-ac48-ad038638580b" providerId="ADAL" clId="{17130AA1-0903-46F7-BA21-063A05F2A8CE}" dt="2021-10-14T13:37:23.192" v="406" actId="729"/>
        <pc:sldMkLst>
          <pc:docMk/>
          <pc:sldMk cId="2540953417" sldId="679"/>
        </pc:sldMkLst>
      </pc:sldChg>
      <pc:sldChg chg="add mod modShow">
        <pc:chgData name="Alessandro Ortis" userId="dcdc90ed-3509-45f7-ac48-ad038638580b" providerId="ADAL" clId="{17130AA1-0903-46F7-BA21-063A05F2A8CE}" dt="2021-10-13T17:47:48.308" v="220" actId="729"/>
        <pc:sldMkLst>
          <pc:docMk/>
          <pc:sldMk cId="516991872" sldId="680"/>
        </pc:sldMkLst>
      </pc:sldChg>
      <pc:sldChg chg="del">
        <pc:chgData name="Alessandro Ortis" userId="dcdc90ed-3509-45f7-ac48-ad038638580b" providerId="ADAL" clId="{17130AA1-0903-46F7-BA21-063A05F2A8CE}" dt="2021-10-13T17:47:32.210" v="218" actId="2696"/>
        <pc:sldMkLst>
          <pc:docMk/>
          <pc:sldMk cId="4185549412" sldId="680"/>
        </pc:sldMkLst>
      </pc:sldChg>
      <pc:sldChg chg="delSp del mod">
        <pc:chgData name="Alessandro Ortis" userId="dcdc90ed-3509-45f7-ac48-ad038638580b" providerId="ADAL" clId="{17130AA1-0903-46F7-BA21-063A05F2A8CE}" dt="2021-10-20T09:09:23.592" v="833" actId="47"/>
        <pc:sldMkLst>
          <pc:docMk/>
          <pc:sldMk cId="3517675069" sldId="688"/>
        </pc:sldMkLst>
        <pc:picChg chg="del">
          <ac:chgData name="Alessandro Ortis" userId="dcdc90ed-3509-45f7-ac48-ad038638580b" providerId="ADAL" clId="{17130AA1-0903-46F7-BA21-063A05F2A8CE}" dt="2021-10-18T09:40:44.718" v="531" actId="478"/>
          <ac:picMkLst>
            <pc:docMk/>
            <pc:sldMk cId="3517675069" sldId="688"/>
            <ac:picMk id="4" creationId="{6950B8C7-1C75-4F27-B462-E8B3559C8FAD}"/>
          </ac:picMkLst>
        </pc:picChg>
        <pc:picChg chg="del">
          <ac:chgData name="Alessandro Ortis" userId="dcdc90ed-3509-45f7-ac48-ad038638580b" providerId="ADAL" clId="{17130AA1-0903-46F7-BA21-063A05F2A8CE}" dt="2021-10-18T09:40:43.075" v="530" actId="478"/>
          <ac:picMkLst>
            <pc:docMk/>
            <pc:sldMk cId="3517675069" sldId="688"/>
            <ac:picMk id="2050" creationId="{E0ACD4AE-8517-4DE1-AD70-FF74221063C6}"/>
          </ac:picMkLst>
        </pc:picChg>
      </pc:sldChg>
      <pc:sldChg chg="delSp modSp mod">
        <pc:chgData name="Alessandro Ortis" userId="dcdc90ed-3509-45f7-ac48-ad038638580b" providerId="ADAL" clId="{17130AA1-0903-46F7-BA21-063A05F2A8CE}" dt="2021-10-21T09:29:54.888" v="1469" actId="20577"/>
        <pc:sldMkLst>
          <pc:docMk/>
          <pc:sldMk cId="2121091043" sldId="691"/>
        </pc:sldMkLst>
        <pc:spChg chg="del mod">
          <ac:chgData name="Alessandro Ortis" userId="dcdc90ed-3509-45f7-ac48-ad038638580b" providerId="ADAL" clId="{17130AA1-0903-46F7-BA21-063A05F2A8CE}" dt="2021-10-19T15:07:36.190" v="832" actId="478"/>
          <ac:spMkLst>
            <pc:docMk/>
            <pc:sldMk cId="2121091043" sldId="691"/>
            <ac:spMk id="6" creationId="{6BE008FD-5BA2-4964-8AE9-9ACDAAB39054}"/>
          </ac:spMkLst>
        </pc:spChg>
        <pc:spChg chg="mod">
          <ac:chgData name="Alessandro Ortis" userId="dcdc90ed-3509-45f7-ac48-ad038638580b" providerId="ADAL" clId="{17130AA1-0903-46F7-BA21-063A05F2A8CE}" dt="2021-10-21T09:29:54.888" v="1469" actId="20577"/>
          <ac:spMkLst>
            <pc:docMk/>
            <pc:sldMk cId="2121091043" sldId="691"/>
            <ac:spMk id="16" creationId="{91C45725-714B-47A7-B7EE-BB76C6DCF8AA}"/>
          </ac:spMkLst>
        </pc:spChg>
        <pc:picChg chg="del">
          <ac:chgData name="Alessandro Ortis" userId="dcdc90ed-3509-45f7-ac48-ad038638580b" providerId="ADAL" clId="{17130AA1-0903-46F7-BA21-063A05F2A8CE}" dt="2021-10-19T15:07:32.768" v="830" actId="478"/>
          <ac:picMkLst>
            <pc:docMk/>
            <pc:sldMk cId="2121091043" sldId="691"/>
            <ac:picMk id="5" creationId="{EFB096EF-0EB1-4C93-B230-0971AB7EB011}"/>
          </ac:picMkLst>
        </pc:picChg>
      </pc:sldChg>
      <pc:sldChg chg="mod modShow">
        <pc:chgData name="Alessandro Ortis" userId="dcdc90ed-3509-45f7-ac48-ad038638580b" providerId="ADAL" clId="{17130AA1-0903-46F7-BA21-063A05F2A8CE}" dt="2021-10-18T09:53:17.191" v="613" actId="729"/>
        <pc:sldMkLst>
          <pc:docMk/>
          <pc:sldMk cId="21777139" sldId="692"/>
        </pc:sldMkLst>
      </pc:sldChg>
      <pc:sldChg chg="delSp modSp mod">
        <pc:chgData name="Alessandro Ortis" userId="dcdc90ed-3509-45f7-ac48-ad038638580b" providerId="ADAL" clId="{17130AA1-0903-46F7-BA21-063A05F2A8CE}" dt="2021-10-20T09:31:47.986" v="864" actId="1076"/>
        <pc:sldMkLst>
          <pc:docMk/>
          <pc:sldMk cId="1206379150" sldId="693"/>
        </pc:sldMkLst>
        <pc:spChg chg="del">
          <ac:chgData name="Alessandro Ortis" userId="dcdc90ed-3509-45f7-ac48-ad038638580b" providerId="ADAL" clId="{17130AA1-0903-46F7-BA21-063A05F2A8CE}" dt="2021-10-20T09:31:32.185" v="859" actId="478"/>
          <ac:spMkLst>
            <pc:docMk/>
            <pc:sldMk cId="1206379150" sldId="693"/>
            <ac:spMk id="9" creationId="{B6371BFF-33FB-47FA-91CF-18B185699975}"/>
          </ac:spMkLst>
        </pc:spChg>
        <pc:spChg chg="mod">
          <ac:chgData name="Alessandro Ortis" userId="dcdc90ed-3509-45f7-ac48-ad038638580b" providerId="ADAL" clId="{17130AA1-0903-46F7-BA21-063A05F2A8CE}" dt="2021-10-20T09:27:17.868" v="853" actId="20577"/>
          <ac:spMkLst>
            <pc:docMk/>
            <pc:sldMk cId="1206379150" sldId="693"/>
            <ac:spMk id="21" creationId="{8B791F4E-8346-4DBD-B249-B6C5501F1240}"/>
          </ac:spMkLst>
        </pc:spChg>
        <pc:spChg chg="del mod">
          <ac:chgData name="Alessandro Ortis" userId="dcdc90ed-3509-45f7-ac48-ad038638580b" providerId="ADAL" clId="{17130AA1-0903-46F7-BA21-063A05F2A8CE}" dt="2021-10-20T09:31:24.705" v="858" actId="478"/>
          <ac:spMkLst>
            <pc:docMk/>
            <pc:sldMk cId="1206379150" sldId="693"/>
            <ac:spMk id="25" creationId="{AA9FD1D7-5BDE-42E3-B60E-481BF5B4E402}"/>
          </ac:spMkLst>
        </pc:spChg>
        <pc:picChg chg="mod">
          <ac:chgData name="Alessandro Ortis" userId="dcdc90ed-3509-45f7-ac48-ad038638580b" providerId="ADAL" clId="{17130AA1-0903-46F7-BA21-063A05F2A8CE}" dt="2021-10-20T09:31:47.986" v="864" actId="1076"/>
          <ac:picMkLst>
            <pc:docMk/>
            <pc:sldMk cId="1206379150" sldId="693"/>
            <ac:picMk id="8" creationId="{574B4432-ACD5-4036-8C27-18F716D670B8}"/>
          </ac:picMkLst>
        </pc:picChg>
        <pc:picChg chg="del mod">
          <ac:chgData name="Alessandro Ortis" userId="dcdc90ed-3509-45f7-ac48-ad038638580b" providerId="ADAL" clId="{17130AA1-0903-46F7-BA21-063A05F2A8CE}" dt="2021-10-20T09:31:19.529" v="855" actId="478"/>
          <ac:picMkLst>
            <pc:docMk/>
            <pc:sldMk cId="1206379150" sldId="693"/>
            <ac:picMk id="23" creationId="{B7FA9BB6-A2BD-47AB-B6C1-5B4273C54B97}"/>
          </ac:picMkLst>
        </pc:picChg>
      </pc:sldChg>
      <pc:sldChg chg="mod modShow">
        <pc:chgData name="Alessandro Ortis" userId="dcdc90ed-3509-45f7-ac48-ad038638580b" providerId="ADAL" clId="{17130AA1-0903-46F7-BA21-063A05F2A8CE}" dt="2021-10-18T09:53:35.331" v="614" actId="729"/>
        <pc:sldMkLst>
          <pc:docMk/>
          <pc:sldMk cId="1995635325" sldId="697"/>
        </pc:sldMkLst>
      </pc:sldChg>
      <pc:sldChg chg="addSp modSp">
        <pc:chgData name="Alessandro Ortis" userId="dcdc90ed-3509-45f7-ac48-ad038638580b" providerId="ADAL" clId="{17130AA1-0903-46F7-BA21-063A05F2A8CE}" dt="2021-10-20T21:22:58.171" v="1386" actId="1076"/>
        <pc:sldMkLst>
          <pc:docMk/>
          <pc:sldMk cId="2349391271" sldId="703"/>
        </pc:sldMkLst>
        <pc:picChg chg="add mod">
          <ac:chgData name="Alessandro Ortis" userId="dcdc90ed-3509-45f7-ac48-ad038638580b" providerId="ADAL" clId="{17130AA1-0903-46F7-BA21-063A05F2A8CE}" dt="2021-10-20T21:22:58.171" v="1386" actId="1076"/>
          <ac:picMkLst>
            <pc:docMk/>
            <pc:sldMk cId="2349391271" sldId="703"/>
            <ac:picMk id="64" creationId="{977F12AF-F55E-43CA-A009-F05A7536B1C2}"/>
          </ac:picMkLst>
        </pc:picChg>
      </pc:sldChg>
      <pc:sldChg chg="add del mod modShow">
        <pc:chgData name="Alessandro Ortis" userId="dcdc90ed-3509-45f7-ac48-ad038638580b" providerId="ADAL" clId="{17130AA1-0903-46F7-BA21-063A05F2A8CE}" dt="2021-10-20T17:25:34.813" v="1040" actId="729"/>
        <pc:sldMkLst>
          <pc:docMk/>
          <pc:sldMk cId="1041216536" sldId="704"/>
        </pc:sldMkLst>
      </pc:sldChg>
      <pc:sldChg chg="addSp delSp modSp">
        <pc:chgData name="Alessandro Ortis" userId="dcdc90ed-3509-45f7-ac48-ad038638580b" providerId="ADAL" clId="{17130AA1-0903-46F7-BA21-063A05F2A8CE}" dt="2021-10-20T21:23:06.103" v="1389"/>
        <pc:sldMkLst>
          <pc:docMk/>
          <pc:sldMk cId="385889371" sldId="706"/>
        </pc:sldMkLst>
        <pc:picChg chg="add del mod">
          <ac:chgData name="Alessandro Ortis" userId="dcdc90ed-3509-45f7-ac48-ad038638580b" providerId="ADAL" clId="{17130AA1-0903-46F7-BA21-063A05F2A8CE}" dt="2021-10-20T21:23:01.106" v="1388"/>
          <ac:picMkLst>
            <pc:docMk/>
            <pc:sldMk cId="385889371" sldId="706"/>
            <ac:picMk id="8" creationId="{8CB18608-1802-49F7-B19D-413E9A2BD317}"/>
          </ac:picMkLst>
        </pc:picChg>
        <pc:picChg chg="add mod">
          <ac:chgData name="Alessandro Ortis" userId="dcdc90ed-3509-45f7-ac48-ad038638580b" providerId="ADAL" clId="{17130AA1-0903-46F7-BA21-063A05F2A8CE}" dt="2021-10-20T21:23:06.103" v="1389"/>
          <ac:picMkLst>
            <pc:docMk/>
            <pc:sldMk cId="385889371" sldId="706"/>
            <ac:picMk id="9" creationId="{58586268-BEE7-48F2-A002-F4E695F3C3D7}"/>
          </ac:picMkLst>
        </pc:picChg>
      </pc:sldChg>
      <pc:sldChg chg="mod modShow">
        <pc:chgData name="Alessandro Ortis" userId="dcdc90ed-3509-45f7-ac48-ad038638580b" providerId="ADAL" clId="{17130AA1-0903-46F7-BA21-063A05F2A8CE}" dt="2021-10-14T13:44:22.212" v="410" actId="729"/>
        <pc:sldMkLst>
          <pc:docMk/>
          <pc:sldMk cId="226962054" sldId="708"/>
        </pc:sldMkLst>
      </pc:sldChg>
      <pc:sldChg chg="modSp mod">
        <pc:chgData name="Alessandro Ortis" userId="dcdc90ed-3509-45f7-ac48-ad038638580b" providerId="ADAL" clId="{17130AA1-0903-46F7-BA21-063A05F2A8CE}" dt="2021-10-18T09:50:55.113" v="570" actId="1076"/>
        <pc:sldMkLst>
          <pc:docMk/>
          <pc:sldMk cId="2648328921" sldId="710"/>
        </pc:sldMkLst>
        <pc:spChg chg="mod">
          <ac:chgData name="Alessandro Ortis" userId="dcdc90ed-3509-45f7-ac48-ad038638580b" providerId="ADAL" clId="{17130AA1-0903-46F7-BA21-063A05F2A8CE}" dt="2021-10-18T09:50:55.113" v="570" actId="1076"/>
          <ac:spMkLst>
            <pc:docMk/>
            <pc:sldMk cId="2648328921" sldId="710"/>
            <ac:spMk id="18" creationId="{05D0B13F-655A-41E2-9073-D7B0A14D0F28}"/>
          </ac:spMkLst>
        </pc:spChg>
      </pc:sldChg>
      <pc:sldChg chg="mod modShow">
        <pc:chgData name="Alessandro Ortis" userId="dcdc90ed-3509-45f7-ac48-ad038638580b" providerId="ADAL" clId="{17130AA1-0903-46F7-BA21-063A05F2A8CE}" dt="2021-09-28T10:03:24.916" v="0" actId="729"/>
        <pc:sldMkLst>
          <pc:docMk/>
          <pc:sldMk cId="1768138828" sldId="711"/>
        </pc:sldMkLst>
      </pc:sldChg>
      <pc:sldChg chg="modSp mod modNotesTx">
        <pc:chgData name="Alessandro Ortis" userId="dcdc90ed-3509-45f7-ac48-ad038638580b" providerId="ADAL" clId="{17130AA1-0903-46F7-BA21-063A05F2A8CE}" dt="2021-10-21T09:34:52.015" v="1486" actId="20577"/>
        <pc:sldMkLst>
          <pc:docMk/>
          <pc:sldMk cId="1105837243" sldId="712"/>
        </pc:sldMkLst>
        <pc:spChg chg="mod">
          <ac:chgData name="Alessandro Ortis" userId="dcdc90ed-3509-45f7-ac48-ad038638580b" providerId="ADAL" clId="{17130AA1-0903-46F7-BA21-063A05F2A8CE}" dt="2021-10-21T09:34:52.015" v="1486" actId="20577"/>
          <ac:spMkLst>
            <pc:docMk/>
            <pc:sldMk cId="1105837243" sldId="712"/>
            <ac:spMk id="14" creationId="{19B39B93-3C75-4894-98FB-3A0663644E3F}"/>
          </ac:spMkLst>
        </pc:spChg>
      </pc:sldChg>
      <pc:sldChg chg="del">
        <pc:chgData name="Alessandro Ortis" userId="dcdc90ed-3509-45f7-ac48-ad038638580b" providerId="ADAL" clId="{17130AA1-0903-46F7-BA21-063A05F2A8CE}" dt="2021-10-14T13:33:56.369" v="404" actId="2696"/>
        <pc:sldMkLst>
          <pc:docMk/>
          <pc:sldMk cId="3015695557" sldId="717"/>
        </pc:sldMkLst>
      </pc:sldChg>
      <pc:sldChg chg="addSp modSp add mod">
        <pc:chgData name="Alessandro Ortis" userId="dcdc90ed-3509-45f7-ac48-ad038638580b" providerId="ADAL" clId="{17130AA1-0903-46F7-BA21-063A05F2A8CE}" dt="2021-10-18T09:52:33.884" v="608" actId="114"/>
        <pc:sldMkLst>
          <pc:docMk/>
          <pc:sldMk cId="3890337717" sldId="717"/>
        </pc:sldMkLst>
        <pc:spChg chg="add mod">
          <ac:chgData name="Alessandro Ortis" userId="dcdc90ed-3509-45f7-ac48-ad038638580b" providerId="ADAL" clId="{17130AA1-0903-46F7-BA21-063A05F2A8CE}" dt="2021-10-18T09:52:33.884" v="608" actId="114"/>
          <ac:spMkLst>
            <pc:docMk/>
            <pc:sldMk cId="3890337717" sldId="717"/>
            <ac:spMk id="6" creationId="{E8564860-40E6-48AB-A93C-373C662A6BF1}"/>
          </ac:spMkLst>
        </pc:spChg>
        <pc:spChg chg="mod">
          <ac:chgData name="Alessandro Ortis" userId="dcdc90ed-3509-45f7-ac48-ad038638580b" providerId="ADAL" clId="{17130AA1-0903-46F7-BA21-063A05F2A8CE}" dt="2021-10-18T09:51:45.398" v="571" actId="1076"/>
          <ac:spMkLst>
            <pc:docMk/>
            <pc:sldMk cId="3890337717" sldId="717"/>
            <ac:spMk id="7" creationId="{7F37E7DE-3D20-4AAB-80B5-0016E1CAF0A4}"/>
          </ac:spMkLst>
        </pc:spChg>
        <pc:picChg chg="mod modCrop">
          <ac:chgData name="Alessandro Ortis" userId="dcdc90ed-3509-45f7-ac48-ad038638580b" providerId="ADAL" clId="{17130AA1-0903-46F7-BA21-063A05F2A8CE}" dt="2021-10-18T09:52:03.006" v="595" actId="1036"/>
          <ac:picMkLst>
            <pc:docMk/>
            <pc:sldMk cId="3890337717" sldId="717"/>
            <ac:picMk id="4" creationId="{4848A3DC-83E3-442F-B259-3F0B58042B44}"/>
          </ac:picMkLst>
        </pc:picChg>
      </pc:sldChg>
      <pc:sldChg chg="mod modShow">
        <pc:chgData name="Alessandro Ortis" userId="dcdc90ed-3509-45f7-ac48-ad038638580b" providerId="ADAL" clId="{17130AA1-0903-46F7-BA21-063A05F2A8CE}" dt="2021-10-13T17:50:36.669" v="223" actId="729"/>
        <pc:sldMkLst>
          <pc:docMk/>
          <pc:sldMk cId="801956693" sldId="719"/>
        </pc:sldMkLst>
      </pc:sldChg>
      <pc:sldChg chg="modSp mod modShow">
        <pc:chgData name="Alessandro Ortis" userId="dcdc90ed-3509-45f7-ac48-ad038638580b" providerId="ADAL" clId="{17130AA1-0903-46F7-BA21-063A05F2A8CE}" dt="2021-10-21T09:39:04.517" v="1499" actId="6549"/>
        <pc:sldMkLst>
          <pc:docMk/>
          <pc:sldMk cId="3940267977" sldId="723"/>
        </pc:sldMkLst>
        <pc:spChg chg="mod">
          <ac:chgData name="Alessandro Ortis" userId="dcdc90ed-3509-45f7-ac48-ad038638580b" providerId="ADAL" clId="{17130AA1-0903-46F7-BA21-063A05F2A8CE}" dt="2021-10-21T09:39:04.517" v="1499" actId="6549"/>
          <ac:spMkLst>
            <pc:docMk/>
            <pc:sldMk cId="3940267977" sldId="723"/>
            <ac:spMk id="3" creationId="{63C5B4FA-5B4F-408F-B161-81F1CA881CD5}"/>
          </ac:spMkLst>
        </pc:spChg>
      </pc:sldChg>
      <pc:sldChg chg="mod modShow">
        <pc:chgData name="Alessandro Ortis" userId="dcdc90ed-3509-45f7-ac48-ad038638580b" providerId="ADAL" clId="{17130AA1-0903-46F7-BA21-063A05F2A8CE}" dt="2021-10-20T17:30:59.498" v="1042" actId="729"/>
        <pc:sldMkLst>
          <pc:docMk/>
          <pc:sldMk cId="1222261139" sldId="724"/>
        </pc:sldMkLst>
      </pc:sldChg>
      <pc:sldChg chg="addSp modSp mod modNotesTx">
        <pc:chgData name="Alessandro Ortis" userId="dcdc90ed-3509-45f7-ac48-ad038638580b" providerId="ADAL" clId="{17130AA1-0903-46F7-BA21-063A05F2A8CE}" dt="2021-09-30T08:08:02.792" v="81" actId="6549"/>
        <pc:sldMkLst>
          <pc:docMk/>
          <pc:sldMk cId="4111116155" sldId="727"/>
        </pc:sldMkLst>
        <pc:picChg chg="add mod">
          <ac:chgData name="Alessandro Ortis" userId="dcdc90ed-3509-45f7-ac48-ad038638580b" providerId="ADAL" clId="{17130AA1-0903-46F7-BA21-063A05F2A8CE}" dt="2021-09-29T09:01:49.034" v="78" actId="208"/>
          <ac:picMkLst>
            <pc:docMk/>
            <pc:sldMk cId="4111116155" sldId="727"/>
            <ac:picMk id="4" creationId="{542F81DE-C97A-4A5B-8ED8-67A2D04F8AC9}"/>
          </ac:picMkLst>
        </pc:picChg>
        <pc:picChg chg="mod">
          <ac:chgData name="Alessandro Ortis" userId="dcdc90ed-3509-45f7-ac48-ad038638580b" providerId="ADAL" clId="{17130AA1-0903-46F7-BA21-063A05F2A8CE}" dt="2021-09-29T09:01:01.812" v="35" actId="1076"/>
          <ac:picMkLst>
            <pc:docMk/>
            <pc:sldMk cId="4111116155" sldId="727"/>
            <ac:picMk id="1026" creationId="{F784EB52-3C8B-4903-8C85-B9A8EEA09534}"/>
          </ac:picMkLst>
        </pc:picChg>
      </pc:sldChg>
      <pc:sldChg chg="modSp mod">
        <pc:chgData name="Alessandro Ortis" userId="dcdc90ed-3509-45f7-ac48-ad038638580b" providerId="ADAL" clId="{17130AA1-0903-46F7-BA21-063A05F2A8CE}" dt="2021-10-20T10:52:23.034" v="985" actId="1076"/>
        <pc:sldMkLst>
          <pc:docMk/>
          <pc:sldMk cId="2195963067" sldId="736"/>
        </pc:sldMkLst>
        <pc:spChg chg="mod">
          <ac:chgData name="Alessandro Ortis" userId="dcdc90ed-3509-45f7-ac48-ad038638580b" providerId="ADAL" clId="{17130AA1-0903-46F7-BA21-063A05F2A8CE}" dt="2021-10-20T10:52:23.034" v="985" actId="1076"/>
          <ac:spMkLst>
            <pc:docMk/>
            <pc:sldMk cId="2195963067" sldId="736"/>
            <ac:spMk id="6" creationId="{95B5AAC9-309E-4DA0-A192-A979A294D932}"/>
          </ac:spMkLst>
        </pc:spChg>
      </pc:sldChg>
      <pc:sldChg chg="modSp del mod">
        <pc:chgData name="Alessandro Ortis" userId="dcdc90ed-3509-45f7-ac48-ad038638580b" providerId="ADAL" clId="{17130AA1-0903-46F7-BA21-063A05F2A8CE}" dt="2021-10-21T09:50:01.390" v="1500" actId="2696"/>
        <pc:sldMkLst>
          <pc:docMk/>
          <pc:sldMk cId="3130028927" sldId="741"/>
        </pc:sldMkLst>
        <pc:spChg chg="mod">
          <ac:chgData name="Alessandro Ortis" userId="dcdc90ed-3509-45f7-ac48-ad038638580b" providerId="ADAL" clId="{17130AA1-0903-46F7-BA21-063A05F2A8CE}" dt="2021-10-21T09:12:35.885" v="1421" actId="20577"/>
          <ac:spMkLst>
            <pc:docMk/>
            <pc:sldMk cId="3130028927" sldId="741"/>
            <ac:spMk id="6" creationId="{0BC02CB4-D15D-4CEA-9858-BE06E0C6ED55}"/>
          </ac:spMkLst>
        </pc:spChg>
        <pc:picChg chg="mod modCrop">
          <ac:chgData name="Alessandro Ortis" userId="dcdc90ed-3509-45f7-ac48-ad038638580b" providerId="ADAL" clId="{17130AA1-0903-46F7-BA21-063A05F2A8CE}" dt="2021-09-28T10:06:14.163" v="12" actId="1076"/>
          <ac:picMkLst>
            <pc:docMk/>
            <pc:sldMk cId="3130028927" sldId="741"/>
            <ac:picMk id="4" creationId="{B9922DCE-AD8B-4A5A-AD44-F39428A4D0EA}"/>
          </ac:picMkLst>
        </pc:picChg>
      </pc:sldChg>
      <pc:sldChg chg="add">
        <pc:chgData name="Alessandro Ortis" userId="dcdc90ed-3509-45f7-ac48-ad038638580b" providerId="ADAL" clId="{17130AA1-0903-46F7-BA21-063A05F2A8CE}" dt="2021-10-21T09:50:15.114" v="1501"/>
        <pc:sldMkLst>
          <pc:docMk/>
          <pc:sldMk cId="3386889164" sldId="741"/>
        </pc:sldMkLst>
      </pc:sldChg>
      <pc:sldChg chg="modSp add del mod ord modShow">
        <pc:chgData name="Alessandro Ortis" userId="dcdc90ed-3509-45f7-ac48-ad038638580b" providerId="ADAL" clId="{17130AA1-0903-46F7-BA21-063A05F2A8CE}" dt="2021-10-21T10:00:56.646" v="1519" actId="2696"/>
        <pc:sldMkLst>
          <pc:docMk/>
          <pc:sldMk cId="638720996" sldId="743"/>
        </pc:sldMkLst>
        <pc:spChg chg="mod">
          <ac:chgData name="Alessandro Ortis" userId="dcdc90ed-3509-45f7-ac48-ad038638580b" providerId="ADAL" clId="{17130AA1-0903-46F7-BA21-063A05F2A8CE}" dt="2021-10-21T09:51:08.813" v="1506"/>
          <ac:spMkLst>
            <pc:docMk/>
            <pc:sldMk cId="638720996" sldId="743"/>
            <ac:spMk id="2" creationId="{C296EC64-799D-4E7F-BBEA-99041F183724}"/>
          </ac:spMkLst>
        </pc:spChg>
      </pc:sldChg>
      <pc:sldChg chg="modSp del mod modNotesTx">
        <pc:chgData name="Alessandro Ortis" userId="dcdc90ed-3509-45f7-ac48-ad038638580b" providerId="ADAL" clId="{17130AA1-0903-46F7-BA21-063A05F2A8CE}" dt="2021-10-21T09:50:41.566" v="1502" actId="2696"/>
        <pc:sldMkLst>
          <pc:docMk/>
          <pc:sldMk cId="915644330" sldId="743"/>
        </pc:sldMkLst>
        <pc:spChg chg="mod">
          <ac:chgData name="Alessandro Ortis" userId="dcdc90ed-3509-45f7-ac48-ad038638580b" providerId="ADAL" clId="{17130AA1-0903-46F7-BA21-063A05F2A8CE}" dt="2021-10-20T10:03:32.897" v="870" actId="20577"/>
          <ac:spMkLst>
            <pc:docMk/>
            <pc:sldMk cId="915644330" sldId="743"/>
            <ac:spMk id="14" creationId="{51C33936-A245-4752-BD0A-9D5F3C0D29D0}"/>
          </ac:spMkLst>
        </pc:spChg>
      </pc:sldChg>
      <pc:sldChg chg="modSp add mod modShow">
        <pc:chgData name="Alessandro Ortis" userId="dcdc90ed-3509-45f7-ac48-ad038638580b" providerId="ADAL" clId="{17130AA1-0903-46F7-BA21-063A05F2A8CE}" dt="2021-10-21T10:01:40.374" v="1522" actId="729"/>
        <pc:sldMkLst>
          <pc:docMk/>
          <pc:sldMk cId="3745239291" sldId="743"/>
        </pc:sldMkLst>
        <pc:spChg chg="mod">
          <ac:chgData name="Alessandro Ortis" userId="dcdc90ed-3509-45f7-ac48-ad038638580b" providerId="ADAL" clId="{17130AA1-0903-46F7-BA21-063A05F2A8CE}" dt="2021-10-21T10:01:05.857" v="1521"/>
          <ac:spMkLst>
            <pc:docMk/>
            <pc:sldMk cId="3745239291" sldId="743"/>
            <ac:spMk id="2" creationId="{C296EC64-799D-4E7F-BBEA-99041F183724}"/>
          </ac:spMkLst>
        </pc:spChg>
      </pc:sldChg>
      <pc:sldChg chg="mod modShow">
        <pc:chgData name="Alessandro Ortis" userId="dcdc90ed-3509-45f7-ac48-ad038638580b" providerId="ADAL" clId="{17130AA1-0903-46F7-BA21-063A05F2A8CE}" dt="2021-10-18T09:55:27.361" v="616" actId="729"/>
        <pc:sldMkLst>
          <pc:docMk/>
          <pc:sldMk cId="1442550475" sldId="746"/>
        </pc:sldMkLst>
      </pc:sldChg>
      <pc:sldChg chg="modSp mod">
        <pc:chgData name="Alessandro Ortis" userId="dcdc90ed-3509-45f7-ac48-ad038638580b" providerId="ADAL" clId="{17130AA1-0903-46F7-BA21-063A05F2A8CE}" dt="2021-10-20T20:55:44.392" v="1372" actId="20577"/>
        <pc:sldMkLst>
          <pc:docMk/>
          <pc:sldMk cId="2569549025" sldId="747"/>
        </pc:sldMkLst>
        <pc:spChg chg="mod">
          <ac:chgData name="Alessandro Ortis" userId="dcdc90ed-3509-45f7-ac48-ad038638580b" providerId="ADAL" clId="{17130AA1-0903-46F7-BA21-063A05F2A8CE}" dt="2021-10-20T20:55:44.392" v="1372" actId="20577"/>
          <ac:spMkLst>
            <pc:docMk/>
            <pc:sldMk cId="2569549025" sldId="747"/>
            <ac:spMk id="7" creationId="{BD0BF44F-868D-42A5-8F43-2AD55A0CAC02}"/>
          </ac:spMkLst>
        </pc:spChg>
      </pc:sldChg>
      <pc:sldChg chg="delSp modSp mod ord modShow">
        <pc:chgData name="Alessandro Ortis" userId="dcdc90ed-3509-45f7-ac48-ad038638580b" providerId="ADAL" clId="{17130AA1-0903-46F7-BA21-063A05F2A8CE}" dt="2021-10-20T21:17:56.046" v="1382" actId="729"/>
        <pc:sldMkLst>
          <pc:docMk/>
          <pc:sldMk cId="750612699" sldId="751"/>
        </pc:sldMkLst>
        <pc:spChg chg="del mod">
          <ac:chgData name="Alessandro Ortis" userId="dcdc90ed-3509-45f7-ac48-ad038638580b" providerId="ADAL" clId="{17130AA1-0903-46F7-BA21-063A05F2A8CE}" dt="2021-10-20T17:47:29.153" v="1079" actId="478"/>
          <ac:spMkLst>
            <pc:docMk/>
            <pc:sldMk cId="750612699" sldId="751"/>
            <ac:spMk id="5" creationId="{C4B39A2A-1E12-4FE7-8DA3-9B39B3402864}"/>
          </ac:spMkLst>
        </pc:spChg>
        <pc:spChg chg="mod">
          <ac:chgData name="Alessandro Ortis" userId="dcdc90ed-3509-45f7-ac48-ad038638580b" providerId="ADAL" clId="{17130AA1-0903-46F7-BA21-063A05F2A8CE}" dt="2021-10-20T17:47:46.279" v="1113" actId="1035"/>
          <ac:spMkLst>
            <pc:docMk/>
            <pc:sldMk cId="750612699" sldId="751"/>
            <ac:spMk id="10" creationId="{89384F00-ABD3-4E5E-A208-D6C30085C4B9}"/>
          </ac:spMkLst>
        </pc:spChg>
        <pc:spChg chg="mod">
          <ac:chgData name="Alessandro Ortis" userId="dcdc90ed-3509-45f7-ac48-ad038638580b" providerId="ADAL" clId="{17130AA1-0903-46F7-BA21-063A05F2A8CE}" dt="2021-10-20T17:47:46.279" v="1113" actId="1035"/>
          <ac:spMkLst>
            <pc:docMk/>
            <pc:sldMk cId="750612699" sldId="751"/>
            <ac:spMk id="11" creationId="{1C609649-6FEE-4DA5-B2E3-17F1FBFE99D7}"/>
          </ac:spMkLst>
        </pc:spChg>
        <pc:picChg chg="mod">
          <ac:chgData name="Alessandro Ortis" userId="dcdc90ed-3509-45f7-ac48-ad038638580b" providerId="ADAL" clId="{17130AA1-0903-46F7-BA21-063A05F2A8CE}" dt="2021-10-20T17:47:46.279" v="1113" actId="1035"/>
          <ac:picMkLst>
            <pc:docMk/>
            <pc:sldMk cId="750612699" sldId="751"/>
            <ac:picMk id="7" creationId="{84E254F1-2BDC-4FFA-8E2D-09B17651260B}"/>
          </ac:picMkLst>
        </pc:picChg>
      </pc:sldChg>
      <pc:sldChg chg="modSp mod">
        <pc:chgData name="Alessandro Ortis" userId="dcdc90ed-3509-45f7-ac48-ad038638580b" providerId="ADAL" clId="{17130AA1-0903-46F7-BA21-063A05F2A8CE}" dt="2021-10-21T10:00:12.240" v="1517" actId="113"/>
        <pc:sldMkLst>
          <pc:docMk/>
          <pc:sldMk cId="3355576343" sldId="752"/>
        </pc:sldMkLst>
        <pc:spChg chg="mod">
          <ac:chgData name="Alessandro Ortis" userId="dcdc90ed-3509-45f7-ac48-ad038638580b" providerId="ADAL" clId="{17130AA1-0903-46F7-BA21-063A05F2A8CE}" dt="2021-10-21T10:00:12.240" v="1517" actId="113"/>
          <ac:spMkLst>
            <pc:docMk/>
            <pc:sldMk cId="3355576343" sldId="752"/>
            <ac:spMk id="3" creationId="{63C5B4FA-5B4F-408F-B161-81F1CA881CD5}"/>
          </ac:spMkLst>
        </pc:spChg>
      </pc:sldChg>
      <pc:sldChg chg="modSp mod">
        <pc:chgData name="Alessandro Ortis" userId="dcdc90ed-3509-45f7-ac48-ad038638580b" providerId="ADAL" clId="{17130AA1-0903-46F7-BA21-063A05F2A8CE}" dt="2021-10-20T16:27:04.725" v="1008" actId="20577"/>
        <pc:sldMkLst>
          <pc:docMk/>
          <pc:sldMk cId="914685875" sldId="758"/>
        </pc:sldMkLst>
        <pc:spChg chg="mod">
          <ac:chgData name="Alessandro Ortis" userId="dcdc90ed-3509-45f7-ac48-ad038638580b" providerId="ADAL" clId="{17130AA1-0903-46F7-BA21-063A05F2A8CE}" dt="2021-10-20T16:27:04.725" v="1008" actId="20577"/>
          <ac:spMkLst>
            <pc:docMk/>
            <pc:sldMk cId="914685875" sldId="758"/>
            <ac:spMk id="5" creationId="{C4B39A2A-1E12-4FE7-8DA3-9B39B3402864}"/>
          </ac:spMkLst>
        </pc:spChg>
      </pc:sldChg>
      <pc:sldChg chg="addSp modSp mod">
        <pc:chgData name="Alessandro Ortis" userId="dcdc90ed-3509-45f7-ac48-ad038638580b" providerId="ADAL" clId="{17130AA1-0903-46F7-BA21-063A05F2A8CE}" dt="2021-10-21T10:09:13.437" v="1536" actId="13822"/>
        <pc:sldMkLst>
          <pc:docMk/>
          <pc:sldMk cId="4172389942" sldId="762"/>
        </pc:sldMkLst>
        <pc:spChg chg="add mod">
          <ac:chgData name="Alessandro Ortis" userId="dcdc90ed-3509-45f7-ac48-ad038638580b" providerId="ADAL" clId="{17130AA1-0903-46F7-BA21-063A05F2A8CE}" dt="2021-10-20T10:59:37.223" v="991" actId="1076"/>
          <ac:spMkLst>
            <pc:docMk/>
            <pc:sldMk cId="4172389942" sldId="762"/>
            <ac:spMk id="10" creationId="{BC0F0E41-0564-4B0B-AAA2-DC375CE95E88}"/>
          </ac:spMkLst>
        </pc:spChg>
        <pc:cxnChg chg="add mod">
          <ac:chgData name="Alessandro Ortis" userId="dcdc90ed-3509-45f7-ac48-ad038638580b" providerId="ADAL" clId="{17130AA1-0903-46F7-BA21-063A05F2A8CE}" dt="2021-10-21T10:09:13.437" v="1536" actId="13822"/>
          <ac:cxnSpMkLst>
            <pc:docMk/>
            <pc:sldMk cId="4172389942" sldId="762"/>
            <ac:cxnSpMk id="4" creationId="{E074BB47-7C8A-4A2E-9711-3BA643D310AB}"/>
          </ac:cxnSpMkLst>
        </pc:cxnChg>
      </pc:sldChg>
      <pc:sldChg chg="mod modShow">
        <pc:chgData name="Alessandro Ortis" userId="dcdc90ed-3509-45f7-ac48-ad038638580b" providerId="ADAL" clId="{17130AA1-0903-46F7-BA21-063A05F2A8CE}" dt="2021-10-20T11:09:16.506" v="992" actId="729"/>
        <pc:sldMkLst>
          <pc:docMk/>
          <pc:sldMk cId="521046919" sldId="763"/>
        </pc:sldMkLst>
      </pc:sldChg>
      <pc:sldChg chg="mod modShow">
        <pc:chgData name="Alessandro Ortis" userId="dcdc90ed-3509-45f7-ac48-ad038638580b" providerId="ADAL" clId="{17130AA1-0903-46F7-BA21-063A05F2A8CE}" dt="2021-10-20T10:47:18.163" v="984" actId="729"/>
        <pc:sldMkLst>
          <pc:docMk/>
          <pc:sldMk cId="3362521711" sldId="765"/>
        </pc:sldMkLst>
      </pc:sldChg>
      <pc:sldChg chg="addSp delSp modSp mod">
        <pc:chgData name="Alessandro Ortis" userId="dcdc90ed-3509-45f7-ac48-ad038638580b" providerId="ADAL" clId="{17130AA1-0903-46F7-BA21-063A05F2A8CE}" dt="2021-10-21T10:04:59.587" v="1525" actId="14100"/>
        <pc:sldMkLst>
          <pc:docMk/>
          <pc:sldMk cId="2790602140" sldId="766"/>
        </pc:sldMkLst>
        <pc:spChg chg="mod">
          <ac:chgData name="Alessandro Ortis" userId="dcdc90ed-3509-45f7-ac48-ad038638580b" providerId="ADAL" clId="{17130AA1-0903-46F7-BA21-063A05F2A8CE}" dt="2021-10-20T10:47:11.212" v="982" actId="1037"/>
          <ac:spMkLst>
            <pc:docMk/>
            <pc:sldMk cId="2790602140" sldId="766"/>
            <ac:spMk id="2" creationId="{975AB12D-E816-44EB-8887-4A7F6ED42ED7}"/>
          </ac:spMkLst>
        </pc:spChg>
        <pc:spChg chg="mod">
          <ac:chgData name="Alessandro Ortis" userId="dcdc90ed-3509-45f7-ac48-ad038638580b" providerId="ADAL" clId="{17130AA1-0903-46F7-BA21-063A05F2A8CE}" dt="2021-10-20T10:47:11.212" v="982" actId="1037"/>
          <ac:spMkLst>
            <pc:docMk/>
            <pc:sldMk cId="2790602140" sldId="766"/>
            <ac:spMk id="10" creationId="{2249B97E-8EDA-43CA-9B0A-47960801FD92}"/>
          </ac:spMkLst>
        </pc:spChg>
        <pc:spChg chg="mod">
          <ac:chgData name="Alessandro Ortis" userId="dcdc90ed-3509-45f7-ac48-ad038638580b" providerId="ADAL" clId="{17130AA1-0903-46F7-BA21-063A05F2A8CE}" dt="2021-10-20T10:47:11.212" v="982" actId="1037"/>
          <ac:spMkLst>
            <pc:docMk/>
            <pc:sldMk cId="2790602140" sldId="766"/>
            <ac:spMk id="11" creationId="{D941824C-E8ED-43B1-A923-22F6BB3D9F9F}"/>
          </ac:spMkLst>
        </pc:spChg>
        <pc:spChg chg="mod">
          <ac:chgData name="Alessandro Ortis" userId="dcdc90ed-3509-45f7-ac48-ad038638580b" providerId="ADAL" clId="{17130AA1-0903-46F7-BA21-063A05F2A8CE}" dt="2021-10-20T10:47:11.212" v="982" actId="1037"/>
          <ac:spMkLst>
            <pc:docMk/>
            <pc:sldMk cId="2790602140" sldId="766"/>
            <ac:spMk id="12" creationId="{4D0A33CF-6045-45A7-BDC5-31568FACD4AF}"/>
          </ac:spMkLst>
        </pc:spChg>
        <pc:spChg chg="add del mod">
          <ac:chgData name="Alessandro Ortis" userId="dcdc90ed-3509-45f7-ac48-ad038638580b" providerId="ADAL" clId="{17130AA1-0903-46F7-BA21-063A05F2A8CE}" dt="2021-10-20T10:47:09.586" v="978"/>
          <ac:spMkLst>
            <pc:docMk/>
            <pc:sldMk cId="2790602140" sldId="766"/>
            <ac:spMk id="15" creationId="{3A5C401A-7A41-4805-BC6C-00EF3E4F583B}"/>
          </ac:spMkLst>
        </pc:spChg>
        <pc:spChg chg="add del mod">
          <ac:chgData name="Alessandro Ortis" userId="dcdc90ed-3509-45f7-ac48-ad038638580b" providerId="ADAL" clId="{17130AA1-0903-46F7-BA21-063A05F2A8CE}" dt="2021-10-20T10:47:09.586" v="978"/>
          <ac:spMkLst>
            <pc:docMk/>
            <pc:sldMk cId="2790602140" sldId="766"/>
            <ac:spMk id="16" creationId="{AB7725EB-A92F-467A-ACA4-CFD92242330B}"/>
          </ac:spMkLst>
        </pc:spChg>
        <pc:spChg chg="add del mod">
          <ac:chgData name="Alessandro Ortis" userId="dcdc90ed-3509-45f7-ac48-ad038638580b" providerId="ADAL" clId="{17130AA1-0903-46F7-BA21-063A05F2A8CE}" dt="2021-10-20T10:47:09.586" v="978"/>
          <ac:spMkLst>
            <pc:docMk/>
            <pc:sldMk cId="2790602140" sldId="766"/>
            <ac:spMk id="17" creationId="{E8871EBD-75CF-4521-AA88-AF556B0F4C87}"/>
          </ac:spMkLst>
        </pc:spChg>
        <pc:grpChg chg="add mod">
          <ac:chgData name="Alessandro Ortis" userId="dcdc90ed-3509-45f7-ac48-ad038638580b" providerId="ADAL" clId="{17130AA1-0903-46F7-BA21-063A05F2A8CE}" dt="2021-10-20T10:47:08.846" v="976" actId="164"/>
          <ac:grpSpMkLst>
            <pc:docMk/>
            <pc:sldMk cId="2790602140" sldId="766"/>
            <ac:grpSpMk id="3" creationId="{9FEC588C-5AD5-446F-998F-93BE0A50CA93}"/>
          </ac:grpSpMkLst>
        </pc:grpChg>
        <pc:picChg chg="mod">
          <ac:chgData name="Alessandro Ortis" userId="dcdc90ed-3509-45f7-ac48-ad038638580b" providerId="ADAL" clId="{17130AA1-0903-46F7-BA21-063A05F2A8CE}" dt="2021-10-21T10:04:59.587" v="1525" actId="14100"/>
          <ac:picMkLst>
            <pc:docMk/>
            <pc:sldMk cId="2790602140" sldId="766"/>
            <ac:picMk id="6" creationId="{4768E4EA-6CCA-4A50-A1CE-D8234681B0A3}"/>
          </ac:picMkLst>
        </pc:picChg>
        <pc:picChg chg="add del mod">
          <ac:chgData name="Alessandro Ortis" userId="dcdc90ed-3509-45f7-ac48-ad038638580b" providerId="ADAL" clId="{17130AA1-0903-46F7-BA21-063A05F2A8CE}" dt="2021-10-20T10:47:09.586" v="978"/>
          <ac:picMkLst>
            <pc:docMk/>
            <pc:sldMk cId="2790602140" sldId="766"/>
            <ac:picMk id="13" creationId="{13FD1656-61DB-4E19-96F5-CE26DEDF39F0}"/>
          </ac:picMkLst>
        </pc:picChg>
        <pc:picChg chg="add del mod">
          <ac:chgData name="Alessandro Ortis" userId="dcdc90ed-3509-45f7-ac48-ad038638580b" providerId="ADAL" clId="{17130AA1-0903-46F7-BA21-063A05F2A8CE}" dt="2021-10-20T10:47:09.586" v="978"/>
          <ac:picMkLst>
            <pc:docMk/>
            <pc:sldMk cId="2790602140" sldId="766"/>
            <ac:picMk id="14" creationId="{0E18B1D2-5DDF-4734-9425-F5785D0296DF}"/>
          </ac:picMkLst>
        </pc:picChg>
        <pc:picChg chg="mod">
          <ac:chgData name="Alessandro Ortis" userId="dcdc90ed-3509-45f7-ac48-ad038638580b" providerId="ADAL" clId="{17130AA1-0903-46F7-BA21-063A05F2A8CE}" dt="2021-10-20T10:47:11.212" v="982" actId="1037"/>
          <ac:picMkLst>
            <pc:docMk/>
            <pc:sldMk cId="2790602140" sldId="766"/>
            <ac:picMk id="49" creationId="{00000000-0000-0000-0000-000000000000}"/>
          </ac:picMkLst>
        </pc:picChg>
      </pc:sldChg>
      <pc:sldChg chg="addSp delSp modSp mod">
        <pc:chgData name="Alessandro Ortis" userId="dcdc90ed-3509-45f7-ac48-ad038638580b" providerId="ADAL" clId="{17130AA1-0903-46F7-BA21-063A05F2A8CE}" dt="2021-10-21T10:05:04.929" v="1528" actId="478"/>
        <pc:sldMkLst>
          <pc:docMk/>
          <pc:sldMk cId="3801963722" sldId="767"/>
        </pc:sldMkLst>
        <pc:spChg chg="add mod">
          <ac:chgData name="Alessandro Ortis" userId="dcdc90ed-3509-45f7-ac48-ad038638580b" providerId="ADAL" clId="{17130AA1-0903-46F7-BA21-063A05F2A8CE}" dt="2021-10-20T21:26:41.227" v="1404" actId="2085"/>
          <ac:spMkLst>
            <pc:docMk/>
            <pc:sldMk cId="3801963722" sldId="767"/>
            <ac:spMk id="9" creationId="{9A395CDA-301E-4C43-9DD5-F200350DA3DC}"/>
          </ac:spMkLst>
        </pc:spChg>
        <pc:picChg chg="del mod">
          <ac:chgData name="Alessandro Ortis" userId="dcdc90ed-3509-45f7-ac48-ad038638580b" providerId="ADAL" clId="{17130AA1-0903-46F7-BA21-063A05F2A8CE}" dt="2021-10-21T10:05:04.929" v="1528" actId="478"/>
          <ac:picMkLst>
            <pc:docMk/>
            <pc:sldMk cId="3801963722" sldId="767"/>
            <ac:picMk id="6" creationId="{4768E4EA-6CCA-4A50-A1CE-D8234681B0A3}"/>
          </ac:picMkLst>
        </pc:picChg>
        <pc:picChg chg="add mod">
          <ac:chgData name="Alessandro Ortis" userId="dcdc90ed-3509-45f7-ac48-ad038638580b" providerId="ADAL" clId="{17130AA1-0903-46F7-BA21-063A05F2A8CE}" dt="2021-10-21T10:05:02.644" v="1526"/>
          <ac:picMkLst>
            <pc:docMk/>
            <pc:sldMk cId="3801963722" sldId="767"/>
            <ac:picMk id="10" creationId="{EB8E5525-C7F3-4DFA-BF79-407DAF77E27E}"/>
          </ac:picMkLst>
        </pc:picChg>
      </pc:sldChg>
      <pc:sldChg chg="addSp delSp modSp mod">
        <pc:chgData name="Alessandro Ortis" userId="dcdc90ed-3509-45f7-ac48-ad038638580b" providerId="ADAL" clId="{17130AA1-0903-46F7-BA21-063A05F2A8CE}" dt="2021-10-21T10:11:10.113" v="1579"/>
        <pc:sldMkLst>
          <pc:docMk/>
          <pc:sldMk cId="2900270303" sldId="768"/>
        </pc:sldMkLst>
        <pc:spChg chg="del">
          <ac:chgData name="Alessandro Ortis" userId="dcdc90ed-3509-45f7-ac48-ad038638580b" providerId="ADAL" clId="{17130AA1-0903-46F7-BA21-063A05F2A8CE}" dt="2021-10-20T21:34:49.239" v="1417" actId="478"/>
          <ac:spMkLst>
            <pc:docMk/>
            <pc:sldMk cId="2900270303" sldId="768"/>
            <ac:spMk id="5" creationId="{96B647B2-E7A7-4D1D-BC6F-F48696436F95}"/>
          </ac:spMkLst>
        </pc:spChg>
        <pc:spChg chg="add mod">
          <ac:chgData name="Alessandro Ortis" userId="dcdc90ed-3509-45f7-ac48-ad038638580b" providerId="ADAL" clId="{17130AA1-0903-46F7-BA21-063A05F2A8CE}" dt="2021-10-21T10:11:10.113" v="1579"/>
          <ac:spMkLst>
            <pc:docMk/>
            <pc:sldMk cId="2900270303" sldId="768"/>
            <ac:spMk id="5" creationId="{E54458C3-B852-42E3-B561-B5A86F09DF29}"/>
          </ac:spMkLst>
        </pc:spChg>
        <pc:spChg chg="add del mod">
          <ac:chgData name="Alessandro Ortis" userId="dcdc90ed-3509-45f7-ac48-ad038638580b" providerId="ADAL" clId="{17130AA1-0903-46F7-BA21-063A05F2A8CE}" dt="2021-10-21T10:11:09.797" v="1578" actId="478"/>
          <ac:spMkLst>
            <pc:docMk/>
            <pc:sldMk cId="2900270303" sldId="768"/>
            <ac:spMk id="6" creationId="{E1B4E3B0-D20F-4729-BD10-7D0237A5DE62}"/>
          </ac:spMkLst>
        </pc:spChg>
      </pc:sldChg>
      <pc:sldChg chg="addSp delSp modSp mod">
        <pc:chgData name="Alessandro Ortis" userId="dcdc90ed-3509-45f7-ac48-ad038638580b" providerId="ADAL" clId="{17130AA1-0903-46F7-BA21-063A05F2A8CE}" dt="2021-10-21T10:05:10.909" v="1530"/>
        <pc:sldMkLst>
          <pc:docMk/>
          <pc:sldMk cId="394108688" sldId="770"/>
        </pc:sldMkLst>
        <pc:spChg chg="mod">
          <ac:chgData name="Alessandro Ortis" userId="dcdc90ed-3509-45f7-ac48-ad038638580b" providerId="ADAL" clId="{17130AA1-0903-46F7-BA21-063A05F2A8CE}" dt="2021-10-14T13:52:13.736" v="430" actId="1036"/>
          <ac:spMkLst>
            <pc:docMk/>
            <pc:sldMk cId="394108688" sldId="770"/>
            <ac:spMk id="61" creationId="{00000000-0000-0000-0000-000000000000}"/>
          </ac:spMkLst>
        </pc:spChg>
        <pc:picChg chg="add del mod">
          <ac:chgData name="Alessandro Ortis" userId="dcdc90ed-3509-45f7-ac48-ad038638580b" providerId="ADAL" clId="{17130AA1-0903-46F7-BA21-063A05F2A8CE}" dt="2021-10-21T10:05:10.909" v="1530"/>
          <ac:picMkLst>
            <pc:docMk/>
            <pc:sldMk cId="394108688" sldId="770"/>
            <ac:picMk id="7" creationId="{F3F612C6-03ED-4336-B6DA-9E2E6CD3D4A1}"/>
          </ac:picMkLst>
        </pc:picChg>
        <pc:picChg chg="mod">
          <ac:chgData name="Alessandro Ortis" userId="dcdc90ed-3509-45f7-ac48-ad038638580b" providerId="ADAL" clId="{17130AA1-0903-46F7-BA21-063A05F2A8CE}" dt="2021-10-14T13:53:43.676" v="462" actId="1036"/>
          <ac:picMkLst>
            <pc:docMk/>
            <pc:sldMk cId="394108688" sldId="770"/>
            <ac:picMk id="57" creationId="{00000000-0000-0000-0000-000000000000}"/>
          </ac:picMkLst>
        </pc:picChg>
      </pc:sldChg>
      <pc:sldChg chg="addSp delSp modSp mod">
        <pc:chgData name="Alessandro Ortis" userId="dcdc90ed-3509-45f7-ac48-ad038638580b" providerId="ADAL" clId="{17130AA1-0903-46F7-BA21-063A05F2A8CE}" dt="2021-10-18T09:56:43.657" v="677"/>
        <pc:sldMkLst>
          <pc:docMk/>
          <pc:sldMk cId="2932640310" sldId="772"/>
        </pc:sldMkLst>
        <pc:spChg chg="mod">
          <ac:chgData name="Alessandro Ortis" userId="dcdc90ed-3509-45f7-ac48-ad038638580b" providerId="ADAL" clId="{17130AA1-0903-46F7-BA21-063A05F2A8CE}" dt="2021-10-18T09:56:42.876" v="675" actId="1038"/>
          <ac:spMkLst>
            <pc:docMk/>
            <pc:sldMk cId="2932640310" sldId="772"/>
            <ac:spMk id="13" creationId="{43AB5231-08D1-46DA-A66C-4C65F2D14B99}"/>
          </ac:spMkLst>
        </pc:spChg>
        <pc:spChg chg="mod">
          <ac:chgData name="Alessandro Ortis" userId="dcdc90ed-3509-45f7-ac48-ad038638580b" providerId="ADAL" clId="{17130AA1-0903-46F7-BA21-063A05F2A8CE}" dt="2021-10-18T09:56:43.264" v="676" actId="1076"/>
          <ac:spMkLst>
            <pc:docMk/>
            <pc:sldMk cId="2932640310" sldId="772"/>
            <ac:spMk id="14" creationId="{2CAF3FE6-0556-40D7-B562-A4C146C478D4}"/>
          </ac:spMkLst>
        </pc:spChg>
        <pc:spChg chg="mod">
          <ac:chgData name="Alessandro Ortis" userId="dcdc90ed-3509-45f7-ac48-ad038638580b" providerId="ADAL" clId="{17130AA1-0903-46F7-BA21-063A05F2A8CE}" dt="2021-10-18T09:56:42.876" v="675" actId="1038"/>
          <ac:spMkLst>
            <pc:docMk/>
            <pc:sldMk cId="2932640310" sldId="772"/>
            <ac:spMk id="16" creationId="{9629ACFC-1008-4C9A-B3A9-6B2D056D1472}"/>
          </ac:spMkLst>
        </pc:spChg>
        <pc:spChg chg="mod">
          <ac:chgData name="Alessandro Ortis" userId="dcdc90ed-3509-45f7-ac48-ad038638580b" providerId="ADAL" clId="{17130AA1-0903-46F7-BA21-063A05F2A8CE}" dt="2021-10-18T09:56:42.876" v="675" actId="1038"/>
          <ac:spMkLst>
            <pc:docMk/>
            <pc:sldMk cId="2932640310" sldId="772"/>
            <ac:spMk id="17" creationId="{C468BF84-ED23-4A24-AAC6-FECA72F97F80}"/>
          </ac:spMkLst>
        </pc:spChg>
        <pc:spChg chg="add del mod">
          <ac:chgData name="Alessandro Ortis" userId="dcdc90ed-3509-45f7-ac48-ad038638580b" providerId="ADAL" clId="{17130AA1-0903-46F7-BA21-063A05F2A8CE}" dt="2021-10-18T09:56:43.657" v="677"/>
          <ac:spMkLst>
            <pc:docMk/>
            <pc:sldMk cId="2932640310" sldId="772"/>
            <ac:spMk id="18" creationId="{28FEBE26-09B8-4B4E-A60F-8FD341376B55}"/>
          </ac:spMkLst>
        </pc:spChg>
        <pc:picChg chg="mod">
          <ac:chgData name="Alessandro Ortis" userId="dcdc90ed-3509-45f7-ac48-ad038638580b" providerId="ADAL" clId="{17130AA1-0903-46F7-BA21-063A05F2A8CE}" dt="2021-10-18T09:56:42.876" v="675" actId="1038"/>
          <ac:picMkLst>
            <pc:docMk/>
            <pc:sldMk cId="2932640310" sldId="772"/>
            <ac:picMk id="6" creationId="{D0C4AB55-F35E-4D88-9911-F396103EA8EB}"/>
          </ac:picMkLst>
        </pc:picChg>
        <pc:picChg chg="mod">
          <ac:chgData name="Alessandro Ortis" userId="dcdc90ed-3509-45f7-ac48-ad038638580b" providerId="ADAL" clId="{17130AA1-0903-46F7-BA21-063A05F2A8CE}" dt="2021-10-18T09:56:42.876" v="675" actId="1038"/>
          <ac:picMkLst>
            <pc:docMk/>
            <pc:sldMk cId="2932640310" sldId="772"/>
            <ac:picMk id="11" creationId="{C81C9143-F5BE-4453-8AE6-F4E0FBFA0911}"/>
          </ac:picMkLst>
        </pc:picChg>
        <pc:picChg chg="mod">
          <ac:chgData name="Alessandro Ortis" userId="dcdc90ed-3509-45f7-ac48-ad038638580b" providerId="ADAL" clId="{17130AA1-0903-46F7-BA21-063A05F2A8CE}" dt="2021-10-18T09:56:42.876" v="675" actId="1038"/>
          <ac:picMkLst>
            <pc:docMk/>
            <pc:sldMk cId="2932640310" sldId="772"/>
            <ac:picMk id="12" creationId="{1B0AE893-F986-4ED7-8526-B8E333E8F283}"/>
          </ac:picMkLst>
        </pc:picChg>
        <pc:cxnChg chg="mod">
          <ac:chgData name="Alessandro Ortis" userId="dcdc90ed-3509-45f7-ac48-ad038638580b" providerId="ADAL" clId="{17130AA1-0903-46F7-BA21-063A05F2A8CE}" dt="2021-10-18T09:56:42.876" v="675" actId="1038"/>
          <ac:cxnSpMkLst>
            <pc:docMk/>
            <pc:sldMk cId="2932640310" sldId="772"/>
            <ac:cxnSpMk id="5" creationId="{C5F01A1E-9824-4446-91D6-CBB1ED5B5365}"/>
          </ac:cxnSpMkLst>
        </pc:cxnChg>
        <pc:cxnChg chg="mod">
          <ac:chgData name="Alessandro Ortis" userId="dcdc90ed-3509-45f7-ac48-ad038638580b" providerId="ADAL" clId="{17130AA1-0903-46F7-BA21-063A05F2A8CE}" dt="2021-10-18T09:56:42.876" v="675" actId="1038"/>
          <ac:cxnSpMkLst>
            <pc:docMk/>
            <pc:sldMk cId="2932640310" sldId="772"/>
            <ac:cxnSpMk id="15" creationId="{9439BD38-D4B7-412C-B9DE-57F8046A9AA2}"/>
          </ac:cxnSpMkLst>
        </pc:cxnChg>
      </pc:sldChg>
      <pc:sldChg chg="modSp add mod">
        <pc:chgData name="Alessandro Ortis" userId="dcdc90ed-3509-45f7-ac48-ad038638580b" providerId="ADAL" clId="{17130AA1-0903-46F7-BA21-063A05F2A8CE}" dt="2021-10-21T09:51:25.952" v="1507"/>
        <pc:sldMkLst>
          <pc:docMk/>
          <pc:sldMk cId="333245587" sldId="773"/>
        </pc:sldMkLst>
        <pc:spChg chg="mod">
          <ac:chgData name="Alessandro Ortis" userId="dcdc90ed-3509-45f7-ac48-ad038638580b" providerId="ADAL" clId="{17130AA1-0903-46F7-BA21-063A05F2A8CE}" dt="2021-10-21T09:51:25.952" v="1507"/>
          <ac:spMkLst>
            <pc:docMk/>
            <pc:sldMk cId="333245587" sldId="773"/>
            <ac:spMk id="2" creationId="{C296EC64-799D-4E7F-BBEA-99041F183724}"/>
          </ac:spMkLst>
        </pc:spChg>
      </pc:sldChg>
      <pc:sldChg chg="del">
        <pc:chgData name="Alessandro Ortis" userId="dcdc90ed-3509-45f7-ac48-ad038638580b" providerId="ADAL" clId="{17130AA1-0903-46F7-BA21-063A05F2A8CE}" dt="2021-10-21T09:50:41.566" v="1502" actId="2696"/>
        <pc:sldMkLst>
          <pc:docMk/>
          <pc:sldMk cId="3797281554" sldId="773"/>
        </pc:sldMkLst>
      </pc:sldChg>
      <pc:sldChg chg="modSp add mod">
        <pc:chgData name="Alessandro Ortis" userId="dcdc90ed-3509-45f7-ac48-ad038638580b" providerId="ADAL" clId="{17130AA1-0903-46F7-BA21-063A05F2A8CE}" dt="2021-10-21T09:51:28.958" v="1508"/>
        <pc:sldMkLst>
          <pc:docMk/>
          <pc:sldMk cId="1352207133" sldId="774"/>
        </pc:sldMkLst>
        <pc:spChg chg="mod">
          <ac:chgData name="Alessandro Ortis" userId="dcdc90ed-3509-45f7-ac48-ad038638580b" providerId="ADAL" clId="{17130AA1-0903-46F7-BA21-063A05F2A8CE}" dt="2021-10-21T09:51:28.958" v="1508"/>
          <ac:spMkLst>
            <pc:docMk/>
            <pc:sldMk cId="1352207133" sldId="774"/>
            <ac:spMk id="2" creationId="{C296EC64-799D-4E7F-BBEA-99041F183724}"/>
          </ac:spMkLst>
        </pc:spChg>
      </pc:sldChg>
      <pc:sldChg chg="del mod modShow">
        <pc:chgData name="Alessandro Ortis" userId="dcdc90ed-3509-45f7-ac48-ad038638580b" providerId="ADAL" clId="{17130AA1-0903-46F7-BA21-063A05F2A8CE}" dt="2021-10-21T09:50:41.566" v="1502" actId="2696"/>
        <pc:sldMkLst>
          <pc:docMk/>
          <pc:sldMk cId="2114041868" sldId="774"/>
        </pc:sldMkLst>
      </pc:sldChg>
      <pc:sldChg chg="modSp mod modShow">
        <pc:chgData name="Alessandro Ortis" userId="dcdc90ed-3509-45f7-ac48-ad038638580b" providerId="ADAL" clId="{17130AA1-0903-46F7-BA21-063A05F2A8CE}" dt="2021-10-13T10:32:39.494" v="207" actId="729"/>
        <pc:sldMkLst>
          <pc:docMk/>
          <pc:sldMk cId="4270722397" sldId="775"/>
        </pc:sldMkLst>
        <pc:spChg chg="mod">
          <ac:chgData name="Alessandro Ortis" userId="dcdc90ed-3509-45f7-ac48-ad038638580b" providerId="ADAL" clId="{17130AA1-0903-46F7-BA21-063A05F2A8CE}" dt="2021-09-30T08:11:46.060" v="89" actId="1038"/>
          <ac:spMkLst>
            <pc:docMk/>
            <pc:sldMk cId="4270722397" sldId="775"/>
            <ac:spMk id="7" creationId="{8C883665-7CD8-4BE6-9FC2-6083DE044A01}"/>
          </ac:spMkLst>
        </pc:spChg>
      </pc:sldChg>
      <pc:sldChg chg="mod modShow">
        <pc:chgData name="Alessandro Ortis" userId="dcdc90ed-3509-45f7-ac48-ad038638580b" providerId="ADAL" clId="{17130AA1-0903-46F7-BA21-063A05F2A8CE}" dt="2021-10-20T21:31:29" v="1405" actId="729"/>
        <pc:sldMkLst>
          <pc:docMk/>
          <pc:sldMk cId="3618753758" sldId="778"/>
        </pc:sldMkLst>
      </pc:sldChg>
      <pc:sldChg chg="add">
        <pc:chgData name="Alessandro Ortis" userId="dcdc90ed-3509-45f7-ac48-ad038638580b" providerId="ADAL" clId="{17130AA1-0903-46F7-BA21-063A05F2A8CE}" dt="2021-10-21T09:50:54.986" v="1503"/>
        <pc:sldMkLst>
          <pc:docMk/>
          <pc:sldMk cId="2178421796" sldId="779"/>
        </pc:sldMkLst>
      </pc:sldChg>
      <pc:sldChg chg="del">
        <pc:chgData name="Alessandro Ortis" userId="dcdc90ed-3509-45f7-ac48-ad038638580b" providerId="ADAL" clId="{17130AA1-0903-46F7-BA21-063A05F2A8CE}" dt="2021-10-21T09:50:41.566" v="1502" actId="2696"/>
        <pc:sldMkLst>
          <pc:docMk/>
          <pc:sldMk cId="3319228712" sldId="779"/>
        </pc:sldMkLst>
      </pc:sldChg>
      <pc:sldChg chg="add del">
        <pc:chgData name="Alessandro Ortis" userId="dcdc90ed-3509-45f7-ac48-ad038638580b" providerId="ADAL" clId="{17130AA1-0903-46F7-BA21-063A05F2A8CE}" dt="2021-10-20T11:12:50.046" v="999" actId="2696"/>
        <pc:sldMkLst>
          <pc:docMk/>
          <pc:sldMk cId="1104772757" sldId="780"/>
        </pc:sldMkLst>
      </pc:sldChg>
      <pc:sldChg chg="del">
        <pc:chgData name="Alessandro Ortis" userId="dcdc90ed-3509-45f7-ac48-ad038638580b" providerId="ADAL" clId="{17130AA1-0903-46F7-BA21-063A05F2A8CE}" dt="2021-10-13T10:29:28.333" v="205" actId="2696"/>
        <pc:sldMkLst>
          <pc:docMk/>
          <pc:sldMk cId="1396754284" sldId="780"/>
        </pc:sldMkLst>
      </pc:sldChg>
      <pc:sldChg chg="add mod modShow">
        <pc:chgData name="Alessandro Ortis" userId="dcdc90ed-3509-45f7-ac48-ad038638580b" providerId="ADAL" clId="{17130AA1-0903-46F7-BA21-063A05F2A8CE}" dt="2021-10-20T11:13:28.307" v="1003" actId="729"/>
        <pc:sldMkLst>
          <pc:docMk/>
          <pc:sldMk cId="3097652190" sldId="780"/>
        </pc:sldMkLst>
      </pc:sldChg>
      <pc:sldChg chg="add del">
        <pc:chgData name="Alessandro Ortis" userId="dcdc90ed-3509-45f7-ac48-ad038638580b" providerId="ADAL" clId="{17130AA1-0903-46F7-BA21-063A05F2A8CE}" dt="2021-10-20T11:13:01.435" v="1001" actId="2696"/>
        <pc:sldMkLst>
          <pc:docMk/>
          <pc:sldMk cId="3655373455" sldId="780"/>
        </pc:sldMkLst>
      </pc:sldChg>
      <pc:sldChg chg="modSp del mod modShow">
        <pc:chgData name="Alessandro Ortis" userId="dcdc90ed-3509-45f7-ac48-ad038638580b" providerId="ADAL" clId="{17130AA1-0903-46F7-BA21-063A05F2A8CE}" dt="2021-10-20T11:12:27.457" v="994" actId="2696"/>
        <pc:sldMkLst>
          <pc:docMk/>
          <pc:sldMk cId="3153753569" sldId="782"/>
        </pc:sldMkLst>
        <pc:spChg chg="mod">
          <ac:chgData name="Alessandro Ortis" userId="dcdc90ed-3509-45f7-ac48-ad038638580b" providerId="ADAL" clId="{17130AA1-0903-46F7-BA21-063A05F2A8CE}" dt="2021-09-28T10:05:39.227" v="5" actId="1076"/>
          <ac:spMkLst>
            <pc:docMk/>
            <pc:sldMk cId="3153753569" sldId="782"/>
            <ac:spMk id="8" creationId="{E25A77BA-8E87-4BB5-A743-69C15DA3F1AB}"/>
          </ac:spMkLst>
        </pc:spChg>
        <pc:picChg chg="mod">
          <ac:chgData name="Alessandro Ortis" userId="dcdc90ed-3509-45f7-ac48-ad038638580b" providerId="ADAL" clId="{17130AA1-0903-46F7-BA21-063A05F2A8CE}" dt="2021-09-28T10:05:27.820" v="1" actId="14100"/>
          <ac:picMkLst>
            <pc:docMk/>
            <pc:sldMk cId="3153753569" sldId="782"/>
            <ac:picMk id="4" creationId="{0AFDA6DD-4554-41BD-AEF5-2ED51A81693C}"/>
          </ac:picMkLst>
        </pc:picChg>
        <pc:picChg chg="mod">
          <ac:chgData name="Alessandro Ortis" userId="dcdc90ed-3509-45f7-ac48-ad038638580b" providerId="ADAL" clId="{17130AA1-0903-46F7-BA21-063A05F2A8CE}" dt="2021-09-28T10:05:34.398" v="4" actId="1076"/>
          <ac:picMkLst>
            <pc:docMk/>
            <pc:sldMk cId="3153753569" sldId="782"/>
            <ac:picMk id="7" creationId="{BAB6234C-99D5-4D5B-A92C-7DE2E49DB41F}"/>
          </ac:picMkLst>
        </pc:picChg>
      </pc:sldChg>
      <pc:sldChg chg="add mod modShow">
        <pc:chgData name="Alessandro Ortis" userId="dcdc90ed-3509-45f7-ac48-ad038638580b" providerId="ADAL" clId="{17130AA1-0903-46F7-BA21-063A05F2A8CE}" dt="2021-10-21T09:08:48.880" v="1419" actId="729"/>
        <pc:sldMkLst>
          <pc:docMk/>
          <pc:sldMk cId="3172310258" sldId="782"/>
        </pc:sldMkLst>
      </pc:sldChg>
      <pc:sldChg chg="mod modShow">
        <pc:chgData name="Alessandro Ortis" userId="dcdc90ed-3509-45f7-ac48-ad038638580b" providerId="ADAL" clId="{17130AA1-0903-46F7-BA21-063A05F2A8CE}" dt="2021-10-20T17:41:35.656" v="1044" actId="729"/>
        <pc:sldMkLst>
          <pc:docMk/>
          <pc:sldMk cId="2600600833" sldId="783"/>
        </pc:sldMkLst>
      </pc:sldChg>
      <pc:sldChg chg="del">
        <pc:chgData name="Alessandro Ortis" userId="dcdc90ed-3509-45f7-ac48-ad038638580b" providerId="ADAL" clId="{17130AA1-0903-46F7-BA21-063A05F2A8CE}" dt="2021-10-20T11:12:36.335" v="997" actId="2696"/>
        <pc:sldMkLst>
          <pc:docMk/>
          <pc:sldMk cId="1135169934" sldId="784"/>
        </pc:sldMkLst>
      </pc:sldChg>
      <pc:sldChg chg="add">
        <pc:chgData name="Alessandro Ortis" userId="dcdc90ed-3509-45f7-ac48-ad038638580b" providerId="ADAL" clId="{17130AA1-0903-46F7-BA21-063A05F2A8CE}" dt="2021-10-20T11:12:37.604" v="998"/>
        <pc:sldMkLst>
          <pc:docMk/>
          <pc:sldMk cId="1512510152" sldId="784"/>
        </pc:sldMkLst>
      </pc:sldChg>
      <pc:sldChg chg="addSp modSp mod">
        <pc:chgData name="Alessandro Ortis" userId="dcdc90ed-3509-45f7-ac48-ad038638580b" providerId="ADAL" clId="{17130AA1-0903-46F7-BA21-063A05F2A8CE}" dt="2021-09-30T08:17:22.562" v="92" actId="1076"/>
        <pc:sldMkLst>
          <pc:docMk/>
          <pc:sldMk cId="1077286483" sldId="785"/>
        </pc:sldMkLst>
        <pc:spChg chg="add">
          <ac:chgData name="Alessandro Ortis" userId="dcdc90ed-3509-45f7-ac48-ad038638580b" providerId="ADAL" clId="{17130AA1-0903-46F7-BA21-063A05F2A8CE}" dt="2021-09-30T08:16:31.547" v="90" actId="22"/>
          <ac:spMkLst>
            <pc:docMk/>
            <pc:sldMk cId="1077286483" sldId="785"/>
            <ac:spMk id="9" creationId="{83979DE9-D8DB-4548-B04B-26EE1440EB5D}"/>
          </ac:spMkLst>
        </pc:spChg>
        <pc:picChg chg="add mod">
          <ac:chgData name="Alessandro Ortis" userId="dcdc90ed-3509-45f7-ac48-ad038638580b" providerId="ADAL" clId="{17130AA1-0903-46F7-BA21-063A05F2A8CE}" dt="2021-09-30T08:17:22.562" v="92" actId="1076"/>
          <ac:picMkLst>
            <pc:docMk/>
            <pc:sldMk cId="1077286483" sldId="785"/>
            <ac:picMk id="6" creationId="{C6B0C6E5-12AA-4515-BF4E-5A0D8D624929}"/>
          </ac:picMkLst>
        </pc:picChg>
      </pc:sldChg>
      <pc:sldChg chg="modSp mod">
        <pc:chgData name="Alessandro Ortis" userId="dcdc90ed-3509-45f7-ac48-ad038638580b" providerId="ADAL" clId="{17130AA1-0903-46F7-BA21-063A05F2A8CE}" dt="2021-10-21T10:10:54.864" v="1577" actId="20577"/>
        <pc:sldMkLst>
          <pc:docMk/>
          <pc:sldMk cId="308416650" sldId="790"/>
        </pc:sldMkLst>
        <pc:spChg chg="mod">
          <ac:chgData name="Alessandro Ortis" userId="dcdc90ed-3509-45f7-ac48-ad038638580b" providerId="ADAL" clId="{17130AA1-0903-46F7-BA21-063A05F2A8CE}" dt="2021-10-21T10:10:54.864" v="1577" actId="20577"/>
          <ac:spMkLst>
            <pc:docMk/>
            <pc:sldMk cId="308416650" sldId="790"/>
            <ac:spMk id="5" creationId="{96B647B2-E7A7-4D1D-BC6F-F48696436F95}"/>
          </ac:spMkLst>
        </pc:spChg>
      </pc:sldChg>
      <pc:sldChg chg="modSp mod modShow">
        <pc:chgData name="Alessandro Ortis" userId="dcdc90ed-3509-45f7-ac48-ad038638580b" providerId="ADAL" clId="{17130AA1-0903-46F7-BA21-063A05F2A8CE}" dt="2021-10-21T09:12:57.521" v="1435" actId="1036"/>
        <pc:sldMkLst>
          <pc:docMk/>
          <pc:sldMk cId="2982366702" sldId="792"/>
        </pc:sldMkLst>
        <pc:picChg chg="mod">
          <ac:chgData name="Alessandro Ortis" userId="dcdc90ed-3509-45f7-ac48-ad038638580b" providerId="ADAL" clId="{17130AA1-0903-46F7-BA21-063A05F2A8CE}" dt="2021-10-21T09:12:57.521" v="1435" actId="1036"/>
          <ac:picMkLst>
            <pc:docMk/>
            <pc:sldMk cId="2982366702" sldId="792"/>
            <ac:picMk id="9" creationId="{4798157D-931E-4366-87FF-AAC473B1E51F}"/>
          </ac:picMkLst>
        </pc:picChg>
      </pc:sldChg>
      <pc:sldChg chg="addSp modSp mod">
        <pc:chgData name="Alessandro Ortis" userId="dcdc90ed-3509-45f7-ac48-ad038638580b" providerId="ADAL" clId="{17130AA1-0903-46F7-BA21-063A05F2A8CE}" dt="2021-10-18T09:59:52.263" v="820" actId="693"/>
        <pc:sldMkLst>
          <pc:docMk/>
          <pc:sldMk cId="1049155140" sldId="793"/>
        </pc:sldMkLst>
        <pc:spChg chg="add">
          <ac:chgData name="Alessandro Ortis" userId="dcdc90ed-3509-45f7-ac48-ad038638580b" providerId="ADAL" clId="{17130AA1-0903-46F7-BA21-063A05F2A8CE}" dt="2021-10-18T09:59:19.351" v="819" actId="11529"/>
          <ac:spMkLst>
            <pc:docMk/>
            <pc:sldMk cId="1049155140" sldId="793"/>
            <ac:spMk id="10" creationId="{3C741D54-6283-42AE-A295-A3671F5BB56E}"/>
          </ac:spMkLst>
        </pc:spChg>
        <pc:spChg chg="mod">
          <ac:chgData name="Alessandro Ortis" userId="dcdc90ed-3509-45f7-ac48-ad038638580b" providerId="ADAL" clId="{17130AA1-0903-46F7-BA21-063A05F2A8CE}" dt="2021-10-18T09:58:58.824" v="817" actId="1038"/>
          <ac:spMkLst>
            <pc:docMk/>
            <pc:sldMk cId="1049155140" sldId="793"/>
            <ac:spMk id="13" creationId="{43AB5231-08D1-46DA-A66C-4C65F2D14B99}"/>
          </ac:spMkLst>
        </pc:spChg>
        <pc:spChg chg="mod">
          <ac:chgData name="Alessandro Ortis" userId="dcdc90ed-3509-45f7-ac48-ad038638580b" providerId="ADAL" clId="{17130AA1-0903-46F7-BA21-063A05F2A8CE}" dt="2021-10-18T09:58:17.754" v="784" actId="1037"/>
          <ac:spMkLst>
            <pc:docMk/>
            <pc:sldMk cId="1049155140" sldId="793"/>
            <ac:spMk id="14" creationId="{2CAF3FE6-0556-40D7-B562-A4C146C478D4}"/>
          </ac:spMkLst>
        </pc:spChg>
        <pc:spChg chg="mod">
          <ac:chgData name="Alessandro Ortis" userId="dcdc90ed-3509-45f7-ac48-ad038638580b" providerId="ADAL" clId="{17130AA1-0903-46F7-BA21-063A05F2A8CE}" dt="2021-10-18T09:58:33.294" v="790" actId="1038"/>
          <ac:spMkLst>
            <pc:docMk/>
            <pc:sldMk cId="1049155140" sldId="793"/>
            <ac:spMk id="16" creationId="{9629ACFC-1008-4C9A-B3A9-6B2D056D1472}"/>
          </ac:spMkLst>
        </pc:spChg>
        <pc:spChg chg="mod">
          <ac:chgData name="Alessandro Ortis" userId="dcdc90ed-3509-45f7-ac48-ad038638580b" providerId="ADAL" clId="{17130AA1-0903-46F7-BA21-063A05F2A8CE}" dt="2021-10-18T09:57:37.664" v="707" actId="1076"/>
          <ac:spMkLst>
            <pc:docMk/>
            <pc:sldMk cId="1049155140" sldId="793"/>
            <ac:spMk id="17" creationId="{C468BF84-ED23-4A24-AAC6-FECA72F97F80}"/>
          </ac:spMkLst>
        </pc:spChg>
        <pc:spChg chg="mod">
          <ac:chgData name="Alessandro Ortis" userId="dcdc90ed-3509-45f7-ac48-ad038638580b" providerId="ADAL" clId="{17130AA1-0903-46F7-BA21-063A05F2A8CE}" dt="2021-10-18T09:58:39.982" v="791" actId="14100"/>
          <ac:spMkLst>
            <pc:docMk/>
            <pc:sldMk cId="1049155140" sldId="793"/>
            <ac:spMk id="18" creationId="{7159F15E-79BE-4B4E-B46A-74C678243621}"/>
          </ac:spMkLst>
        </pc:spChg>
        <pc:spChg chg="mod">
          <ac:chgData name="Alessandro Ortis" userId="dcdc90ed-3509-45f7-ac48-ad038638580b" providerId="ADAL" clId="{17130AA1-0903-46F7-BA21-063A05F2A8CE}" dt="2021-10-18T09:58:51.980" v="793" actId="1076"/>
          <ac:spMkLst>
            <pc:docMk/>
            <pc:sldMk cId="1049155140" sldId="793"/>
            <ac:spMk id="19" creationId="{24A2C993-E615-4B8B-8AD9-39B14FFB94E4}"/>
          </ac:spMkLst>
        </pc:spChg>
        <pc:picChg chg="mod">
          <ac:chgData name="Alessandro Ortis" userId="dcdc90ed-3509-45f7-ac48-ad038638580b" providerId="ADAL" clId="{17130AA1-0903-46F7-BA21-063A05F2A8CE}" dt="2021-10-18T09:58:58.824" v="817" actId="1038"/>
          <ac:picMkLst>
            <pc:docMk/>
            <pc:sldMk cId="1049155140" sldId="793"/>
            <ac:picMk id="6" creationId="{D0C4AB55-F35E-4D88-9911-F396103EA8EB}"/>
          </ac:picMkLst>
        </pc:picChg>
        <pc:picChg chg="mod">
          <ac:chgData name="Alessandro Ortis" userId="dcdc90ed-3509-45f7-ac48-ad038638580b" providerId="ADAL" clId="{17130AA1-0903-46F7-BA21-063A05F2A8CE}" dt="2021-10-18T09:58:12.823" v="764" actId="1038"/>
          <ac:picMkLst>
            <pc:docMk/>
            <pc:sldMk cId="1049155140" sldId="793"/>
            <ac:picMk id="11" creationId="{C81C9143-F5BE-4453-8AE6-F4E0FBFA0911}"/>
          </ac:picMkLst>
        </pc:picChg>
        <pc:cxnChg chg="mod">
          <ac:chgData name="Alessandro Ortis" userId="dcdc90ed-3509-45f7-ac48-ad038638580b" providerId="ADAL" clId="{17130AA1-0903-46F7-BA21-063A05F2A8CE}" dt="2021-10-18T09:59:52.263" v="820" actId="693"/>
          <ac:cxnSpMkLst>
            <pc:docMk/>
            <pc:sldMk cId="1049155140" sldId="793"/>
            <ac:cxnSpMk id="5" creationId="{C5F01A1E-9824-4446-91D6-CBB1ED5B5365}"/>
          </ac:cxnSpMkLst>
        </pc:cxnChg>
        <pc:cxnChg chg="mod">
          <ac:chgData name="Alessandro Ortis" userId="dcdc90ed-3509-45f7-ac48-ad038638580b" providerId="ADAL" clId="{17130AA1-0903-46F7-BA21-063A05F2A8CE}" dt="2021-10-18T09:59:52.263" v="820" actId="693"/>
          <ac:cxnSpMkLst>
            <pc:docMk/>
            <pc:sldMk cId="1049155140" sldId="793"/>
            <ac:cxnSpMk id="15" creationId="{9439BD38-D4B7-412C-B9DE-57F8046A9AA2}"/>
          </ac:cxnSpMkLst>
        </pc:cxnChg>
      </pc:sldChg>
      <pc:sldChg chg="addSp delSp modSp add mod">
        <pc:chgData name="Alessandro Ortis" userId="dcdc90ed-3509-45f7-ac48-ad038638580b" providerId="ADAL" clId="{17130AA1-0903-46F7-BA21-063A05F2A8CE}" dt="2021-09-30T10:05:42.982" v="176" actId="1076"/>
        <pc:sldMkLst>
          <pc:docMk/>
          <pc:sldMk cId="1333230638" sldId="795"/>
        </pc:sldMkLst>
        <pc:spChg chg="add mod">
          <ac:chgData name="Alessandro Ortis" userId="dcdc90ed-3509-45f7-ac48-ad038638580b" providerId="ADAL" clId="{17130AA1-0903-46F7-BA21-063A05F2A8CE}" dt="2021-09-30T08:34:47.005" v="172" actId="20577"/>
          <ac:spMkLst>
            <pc:docMk/>
            <pc:sldMk cId="1333230638" sldId="795"/>
            <ac:spMk id="8" creationId="{D623BF7C-9C42-44F7-8988-12028180CDAF}"/>
          </ac:spMkLst>
        </pc:spChg>
        <pc:spChg chg="add mod">
          <ac:chgData name="Alessandro Ortis" userId="dcdc90ed-3509-45f7-ac48-ad038638580b" providerId="ADAL" clId="{17130AA1-0903-46F7-BA21-063A05F2A8CE}" dt="2021-09-30T09:34:19.247" v="174" actId="1076"/>
          <ac:spMkLst>
            <pc:docMk/>
            <pc:sldMk cId="1333230638" sldId="795"/>
            <ac:spMk id="9" creationId="{4AD99BF3-E453-4BC7-B81D-C56F1FEE678D}"/>
          </ac:spMkLst>
        </pc:spChg>
        <pc:picChg chg="add del mod">
          <ac:chgData name="Alessandro Ortis" userId="dcdc90ed-3509-45f7-ac48-ad038638580b" providerId="ADAL" clId="{17130AA1-0903-46F7-BA21-063A05F2A8CE}" dt="2021-09-30T08:34:24.346" v="97" actId="478"/>
          <ac:picMkLst>
            <pc:docMk/>
            <pc:sldMk cId="1333230638" sldId="795"/>
            <ac:picMk id="4" creationId="{DCA5883A-0076-4980-9C68-DE350E886B66}"/>
          </ac:picMkLst>
        </pc:picChg>
        <pc:picChg chg="add mod">
          <ac:chgData name="Alessandro Ortis" userId="dcdc90ed-3509-45f7-ac48-ad038638580b" providerId="ADAL" clId="{17130AA1-0903-46F7-BA21-063A05F2A8CE}" dt="2021-09-30T10:05:42.982" v="176" actId="1076"/>
          <ac:picMkLst>
            <pc:docMk/>
            <pc:sldMk cId="1333230638" sldId="795"/>
            <ac:picMk id="11" creationId="{FBE1B513-45AD-406B-B994-2B53487A4719}"/>
          </ac:picMkLst>
        </pc:picChg>
      </pc:sldChg>
      <pc:sldChg chg="del">
        <pc:chgData name="Alessandro Ortis" userId="dcdc90ed-3509-45f7-ac48-ad038638580b" providerId="ADAL" clId="{17130AA1-0903-46F7-BA21-063A05F2A8CE}" dt="2021-09-29T09:01:52.655" v="79" actId="47"/>
        <pc:sldMkLst>
          <pc:docMk/>
          <pc:sldMk cId="2715939522" sldId="795"/>
        </pc:sldMkLst>
      </pc:sldChg>
      <pc:sldChg chg="modNotesTx">
        <pc:chgData name="Alessandro Ortis" userId="dcdc90ed-3509-45f7-ac48-ad038638580b" providerId="ADAL" clId="{17130AA1-0903-46F7-BA21-063A05F2A8CE}" dt="2021-10-18T10:06:51.365" v="828" actId="404"/>
        <pc:sldMkLst>
          <pc:docMk/>
          <pc:sldMk cId="1180378996" sldId="796"/>
        </pc:sldMkLst>
      </pc:sldChg>
      <pc:sldChg chg="mod modShow">
        <pc:chgData name="Alessandro Ortis" userId="dcdc90ed-3509-45f7-ac48-ad038638580b" providerId="ADAL" clId="{17130AA1-0903-46F7-BA21-063A05F2A8CE}" dt="2021-10-13T10:32:39.494" v="207" actId="729"/>
        <pc:sldMkLst>
          <pc:docMk/>
          <pc:sldMk cId="22102298" sldId="798"/>
        </pc:sldMkLst>
      </pc:sldChg>
      <pc:sldChg chg="modSp mod modShow modNotesTx">
        <pc:chgData name="Alessandro Ortis" userId="dcdc90ed-3509-45f7-ac48-ad038638580b" providerId="ADAL" clId="{17130AA1-0903-46F7-BA21-063A05F2A8CE}" dt="2021-10-20T17:43:38.474" v="1068" actId="20577"/>
        <pc:sldMkLst>
          <pc:docMk/>
          <pc:sldMk cId="3402247760" sldId="800"/>
        </pc:sldMkLst>
        <pc:spChg chg="mod">
          <ac:chgData name="Alessandro Ortis" userId="dcdc90ed-3509-45f7-ac48-ad038638580b" providerId="ADAL" clId="{17130AA1-0903-46F7-BA21-063A05F2A8CE}" dt="2021-10-20T17:43:38.474" v="1068" actId="20577"/>
          <ac:spMkLst>
            <pc:docMk/>
            <pc:sldMk cId="3402247760" sldId="800"/>
            <ac:spMk id="8" creationId="{A68F39B0-A914-47B5-8217-EAF41D6D1E49}"/>
          </ac:spMkLst>
        </pc:spChg>
      </pc:sldChg>
      <pc:sldChg chg="mod modShow">
        <pc:chgData name="Alessandro Ortis" userId="dcdc90ed-3509-45f7-ac48-ad038638580b" providerId="ADAL" clId="{17130AA1-0903-46F7-BA21-063A05F2A8CE}" dt="2021-10-13T10:32:39.494" v="207" actId="729"/>
        <pc:sldMkLst>
          <pc:docMk/>
          <pc:sldMk cId="2587259027" sldId="801"/>
        </pc:sldMkLst>
      </pc:sldChg>
      <pc:sldChg chg="mod modShow">
        <pc:chgData name="Alessandro Ortis" userId="dcdc90ed-3509-45f7-ac48-ad038638580b" providerId="ADAL" clId="{17130AA1-0903-46F7-BA21-063A05F2A8CE}" dt="2021-10-20T21:15:13.432" v="1378" actId="729"/>
        <pc:sldMkLst>
          <pc:docMk/>
          <pc:sldMk cId="243321839" sldId="803"/>
        </pc:sldMkLst>
      </pc:sldChg>
      <pc:sldChg chg="addSp delSp modSp add mod">
        <pc:chgData name="Alessandro Ortis" userId="dcdc90ed-3509-45f7-ac48-ad038638580b" providerId="ADAL" clId="{17130AA1-0903-46F7-BA21-063A05F2A8CE}" dt="2021-10-14T13:19:19.014" v="306" actId="478"/>
        <pc:sldMkLst>
          <pc:docMk/>
          <pc:sldMk cId="2344059364" sldId="805"/>
        </pc:sldMkLst>
        <pc:spChg chg="del mod">
          <ac:chgData name="Alessandro Ortis" userId="dcdc90ed-3509-45f7-ac48-ad038638580b" providerId="ADAL" clId="{17130AA1-0903-46F7-BA21-063A05F2A8CE}" dt="2021-10-14T13:19:16.815" v="305" actId="478"/>
          <ac:spMkLst>
            <pc:docMk/>
            <pc:sldMk cId="2344059364" sldId="805"/>
            <ac:spMk id="10" creationId="{C1264A6D-BFF3-4622-B266-898B78710677}"/>
          </ac:spMkLst>
        </pc:spChg>
        <pc:spChg chg="del">
          <ac:chgData name="Alessandro Ortis" userId="dcdc90ed-3509-45f7-ac48-ad038638580b" providerId="ADAL" clId="{17130AA1-0903-46F7-BA21-063A05F2A8CE}" dt="2021-10-14T13:19:16.815" v="305" actId="478"/>
          <ac:spMkLst>
            <pc:docMk/>
            <pc:sldMk cId="2344059364" sldId="805"/>
            <ac:spMk id="11" creationId="{A892FBC5-3ABB-472A-B905-3900E5CB5EC1}"/>
          </ac:spMkLst>
        </pc:spChg>
        <pc:spChg chg="del mod">
          <ac:chgData name="Alessandro Ortis" userId="dcdc90ed-3509-45f7-ac48-ad038638580b" providerId="ADAL" clId="{17130AA1-0903-46F7-BA21-063A05F2A8CE}" dt="2021-10-14T13:19:19.014" v="306" actId="478"/>
          <ac:spMkLst>
            <pc:docMk/>
            <pc:sldMk cId="2344059364" sldId="805"/>
            <ac:spMk id="13" creationId="{A8DC48B8-561A-4F71-846A-D182C0B97F5D}"/>
          </ac:spMkLst>
        </pc:spChg>
        <pc:spChg chg="mod">
          <ac:chgData name="Alessandro Ortis" userId="dcdc90ed-3509-45f7-ac48-ad038638580b" providerId="ADAL" clId="{17130AA1-0903-46F7-BA21-063A05F2A8CE}" dt="2021-10-14T13:18:49.158" v="265" actId="1076"/>
          <ac:spMkLst>
            <pc:docMk/>
            <pc:sldMk cId="2344059364" sldId="805"/>
            <ac:spMk id="14" creationId="{F4C7AADD-7142-4CCE-BD78-5B0B4B4827FB}"/>
          </ac:spMkLst>
        </pc:spChg>
        <pc:spChg chg="add del mod">
          <ac:chgData name="Alessandro Ortis" userId="dcdc90ed-3509-45f7-ac48-ad038638580b" providerId="ADAL" clId="{17130AA1-0903-46F7-BA21-063A05F2A8CE}" dt="2021-10-14T13:19:16.815" v="305" actId="478"/>
          <ac:spMkLst>
            <pc:docMk/>
            <pc:sldMk cId="2344059364" sldId="805"/>
            <ac:spMk id="15" creationId="{EE1AA7C0-C638-4C71-A75E-2FC191616ACD}"/>
          </ac:spMkLst>
        </pc:spChg>
        <pc:spChg chg="add del mod">
          <ac:chgData name="Alessandro Ortis" userId="dcdc90ed-3509-45f7-ac48-ad038638580b" providerId="ADAL" clId="{17130AA1-0903-46F7-BA21-063A05F2A8CE}" dt="2021-10-14T13:19:16.815" v="305" actId="478"/>
          <ac:spMkLst>
            <pc:docMk/>
            <pc:sldMk cId="2344059364" sldId="805"/>
            <ac:spMk id="16" creationId="{EEC502D3-A669-4A51-A1B2-78E54363003A}"/>
          </ac:spMkLst>
        </pc:spChg>
        <pc:picChg chg="mod">
          <ac:chgData name="Alessandro Ortis" userId="dcdc90ed-3509-45f7-ac48-ad038638580b" providerId="ADAL" clId="{17130AA1-0903-46F7-BA21-063A05F2A8CE}" dt="2021-10-14T13:18:22.993" v="248" actId="1038"/>
          <ac:picMkLst>
            <pc:docMk/>
            <pc:sldMk cId="2344059364" sldId="805"/>
            <ac:picMk id="9" creationId="{3C35141E-2F4D-4A62-9AE6-59A174C03729}"/>
          </ac:picMkLst>
        </pc:picChg>
        <pc:picChg chg="mod">
          <ac:chgData name="Alessandro Ortis" userId="dcdc90ed-3509-45f7-ac48-ad038638580b" providerId="ADAL" clId="{17130AA1-0903-46F7-BA21-063A05F2A8CE}" dt="2021-10-14T13:18:30.650" v="261" actId="1035"/>
          <ac:picMkLst>
            <pc:docMk/>
            <pc:sldMk cId="2344059364" sldId="805"/>
            <ac:picMk id="12" creationId="{59B1E686-BE38-4E2F-861B-DF6851DD00A9}"/>
          </ac:picMkLst>
        </pc:picChg>
      </pc:sldChg>
      <pc:sldChg chg="add">
        <pc:chgData name="Alessandro Ortis" userId="dcdc90ed-3509-45f7-ac48-ad038638580b" providerId="ADAL" clId="{17130AA1-0903-46F7-BA21-063A05F2A8CE}" dt="2021-10-14T13:19:10.045" v="303"/>
        <pc:sldMkLst>
          <pc:docMk/>
          <pc:sldMk cId="2280832307" sldId="806"/>
        </pc:sldMkLst>
      </pc:sldChg>
      <pc:sldChg chg="delSp modSp add mod">
        <pc:chgData name="Alessandro Ortis" userId="dcdc90ed-3509-45f7-ac48-ad038638580b" providerId="ADAL" clId="{17130AA1-0903-46F7-BA21-063A05F2A8CE}" dt="2021-10-20T16:20:28.999" v="1007" actId="478"/>
        <pc:sldMkLst>
          <pc:docMk/>
          <pc:sldMk cId="312362131" sldId="807"/>
        </pc:sldMkLst>
        <pc:picChg chg="del">
          <ac:chgData name="Alessandro Ortis" userId="dcdc90ed-3509-45f7-ac48-ad038638580b" providerId="ADAL" clId="{17130AA1-0903-46F7-BA21-063A05F2A8CE}" dt="2021-10-20T16:20:28.999" v="1007" actId="478"/>
          <ac:picMkLst>
            <pc:docMk/>
            <pc:sldMk cId="312362131" sldId="807"/>
            <ac:picMk id="4" creationId="{6950B8C7-1C75-4F27-B462-E8B3559C8FAD}"/>
          </ac:picMkLst>
        </pc:picChg>
        <pc:picChg chg="del mod">
          <ac:chgData name="Alessandro Ortis" userId="dcdc90ed-3509-45f7-ac48-ad038638580b" providerId="ADAL" clId="{17130AA1-0903-46F7-BA21-063A05F2A8CE}" dt="2021-10-20T16:20:27.319" v="1006" actId="478"/>
          <ac:picMkLst>
            <pc:docMk/>
            <pc:sldMk cId="312362131" sldId="807"/>
            <ac:picMk id="2050" creationId="{E0ACD4AE-8517-4DE1-AD70-FF74221063C6}"/>
          </ac:picMkLst>
        </pc:picChg>
      </pc:sldChg>
      <pc:sldChg chg="add">
        <pc:chgData name="Alessandro Ortis" userId="dcdc90ed-3509-45f7-ac48-ad038638580b" providerId="ADAL" clId="{17130AA1-0903-46F7-BA21-063A05F2A8CE}" dt="2021-10-20T16:20:24.325" v="1004"/>
        <pc:sldMkLst>
          <pc:docMk/>
          <pc:sldMk cId="1586142879" sldId="808"/>
        </pc:sldMkLst>
      </pc:sldChg>
    </pc:docChg>
  </pc:docChgLst>
  <pc:docChgLst>
    <pc:chgData name="Alessandro Ortis" userId="dcdc90ed-3509-45f7-ac48-ad038638580b" providerId="ADAL" clId="{20E59837-346D-48D1-83E5-6F2950854E23}"/>
    <pc:docChg chg="undo redo custSel addSld delSld modSld sldOrd">
      <pc:chgData name="Alessandro Ortis" userId="dcdc90ed-3509-45f7-ac48-ad038638580b" providerId="ADAL" clId="{20E59837-346D-48D1-83E5-6F2950854E23}" dt="2021-06-22T15:29:14.199" v="1597"/>
      <pc:docMkLst>
        <pc:docMk/>
      </pc:docMkLst>
      <pc:sldChg chg="addSp delSp modSp mod chgLayout">
        <pc:chgData name="Alessandro Ortis" userId="dcdc90ed-3509-45f7-ac48-ad038638580b" providerId="ADAL" clId="{20E59837-346D-48D1-83E5-6F2950854E23}" dt="2021-06-16T08:55:26.701" v="880" actId="21"/>
        <pc:sldMkLst>
          <pc:docMk/>
          <pc:sldMk cId="564056907" sldId="256"/>
        </pc:sldMkLst>
        <pc:spChg chg="mod ord">
          <ac:chgData name="Alessandro Ortis" userId="dcdc90ed-3509-45f7-ac48-ad038638580b" providerId="ADAL" clId="{20E59837-346D-48D1-83E5-6F2950854E23}" dt="2021-06-15T16:02:45.514" v="85" actId="20577"/>
          <ac:spMkLst>
            <pc:docMk/>
            <pc:sldMk cId="564056907" sldId="256"/>
            <ac:spMk id="2" creationId="{00000000-0000-0000-0000-000000000000}"/>
          </ac:spMkLst>
        </pc:spChg>
        <pc:spChg chg="add del mod ord">
          <ac:chgData name="Alessandro Ortis" userId="dcdc90ed-3509-45f7-ac48-ad038638580b" providerId="ADAL" clId="{20E59837-346D-48D1-83E5-6F2950854E23}" dt="2021-06-16T08:55:26.701" v="880" actId="21"/>
          <ac:spMkLst>
            <pc:docMk/>
            <pc:sldMk cId="564056907" sldId="256"/>
            <ac:spMk id="3" creationId="{00000000-0000-0000-0000-000000000000}"/>
          </ac:spMkLst>
        </pc:spChg>
        <pc:spChg chg="add del mod">
          <ac:chgData name="Alessandro Ortis" userId="dcdc90ed-3509-45f7-ac48-ad038638580b" providerId="ADAL" clId="{20E59837-346D-48D1-83E5-6F2950854E23}" dt="2021-06-15T16:02:31.513" v="76" actId="6264"/>
          <ac:spMkLst>
            <pc:docMk/>
            <pc:sldMk cId="564056907" sldId="256"/>
            <ac:spMk id="4" creationId="{4AC04C7F-0DA3-44FA-BB3A-F5297996090C}"/>
          </ac:spMkLst>
        </pc:spChg>
        <pc:spChg chg="add del mod">
          <ac:chgData name="Alessandro Ortis" userId="dcdc90ed-3509-45f7-ac48-ad038638580b" providerId="ADAL" clId="{20E59837-346D-48D1-83E5-6F2950854E23}" dt="2021-06-16T08:55:26.701" v="880" actId="21"/>
          <ac:spMkLst>
            <pc:docMk/>
            <pc:sldMk cId="564056907" sldId="256"/>
            <ac:spMk id="5" creationId="{02222706-6C59-42E2-BAA3-13ABE586671D}"/>
          </ac:spMkLst>
        </pc:spChg>
        <pc:spChg chg="add del mod">
          <ac:chgData name="Alessandro Ortis" userId="dcdc90ed-3509-45f7-ac48-ad038638580b" providerId="ADAL" clId="{20E59837-346D-48D1-83E5-6F2950854E23}" dt="2021-06-15T16:02:31.513" v="76" actId="6264"/>
          <ac:spMkLst>
            <pc:docMk/>
            <pc:sldMk cId="564056907" sldId="256"/>
            <ac:spMk id="5" creationId="{C483BACA-7A2D-4F5C-8005-D2D924A5F387}"/>
          </ac:spMkLst>
        </pc:spChg>
        <pc:spChg chg="add mod">
          <ac:chgData name="Alessandro Ortis" userId="dcdc90ed-3509-45f7-ac48-ad038638580b" providerId="ADAL" clId="{20E59837-346D-48D1-83E5-6F2950854E23}" dt="2021-06-15T16:03:13.540" v="93" actId="1076"/>
          <ac:spMkLst>
            <pc:docMk/>
            <pc:sldMk cId="564056907" sldId="256"/>
            <ac:spMk id="7" creationId="{1AC8476F-1BC3-43EC-B436-4CC64C1D7771}"/>
          </ac:spMkLst>
        </pc:spChg>
      </pc:sldChg>
      <pc:sldChg chg="modSp mod">
        <pc:chgData name="Alessandro Ortis" userId="dcdc90ed-3509-45f7-ac48-ad038638580b" providerId="ADAL" clId="{20E59837-346D-48D1-83E5-6F2950854E23}" dt="2021-06-15T16:05:19.919" v="376" actId="20577"/>
        <pc:sldMkLst>
          <pc:docMk/>
          <pc:sldMk cId="1062687406" sldId="258"/>
        </pc:sldMkLst>
        <pc:spChg chg="mod">
          <ac:chgData name="Alessandro Ortis" userId="dcdc90ed-3509-45f7-ac48-ad038638580b" providerId="ADAL" clId="{20E59837-346D-48D1-83E5-6F2950854E23}" dt="2021-06-15T16:05:19.919" v="376" actId="20577"/>
          <ac:spMkLst>
            <pc:docMk/>
            <pc:sldMk cId="1062687406" sldId="258"/>
            <ac:spMk id="2" creationId="{00000000-0000-0000-0000-000000000000}"/>
          </ac:spMkLst>
        </pc:spChg>
        <pc:spChg chg="mod">
          <ac:chgData name="Alessandro Ortis" userId="dcdc90ed-3509-45f7-ac48-ad038638580b" providerId="ADAL" clId="{20E59837-346D-48D1-83E5-6F2950854E23}" dt="2021-06-15T16:05:16.156" v="375" actId="114"/>
          <ac:spMkLst>
            <pc:docMk/>
            <pc:sldMk cId="1062687406" sldId="258"/>
            <ac:spMk id="3" creationId="{00000000-0000-0000-0000-000000000000}"/>
          </ac:spMkLst>
        </pc:spChg>
      </pc:sldChg>
      <pc:sldChg chg="modSp mod">
        <pc:chgData name="Alessandro Ortis" userId="dcdc90ed-3509-45f7-ac48-ad038638580b" providerId="ADAL" clId="{20E59837-346D-48D1-83E5-6F2950854E23}" dt="2021-06-15T16:08:12.805" v="456"/>
        <pc:sldMkLst>
          <pc:docMk/>
          <pc:sldMk cId="533957271" sldId="261"/>
        </pc:sldMkLst>
        <pc:spChg chg="mod">
          <ac:chgData name="Alessandro Ortis" userId="dcdc90ed-3509-45f7-ac48-ad038638580b" providerId="ADAL" clId="{20E59837-346D-48D1-83E5-6F2950854E23}" dt="2021-06-15T16:08:12.805" v="456"/>
          <ac:spMkLst>
            <pc:docMk/>
            <pc:sldMk cId="533957271" sldId="261"/>
            <ac:spMk id="2" creationId="{00000000-0000-0000-0000-000000000000}"/>
          </ac:spMkLst>
        </pc:spChg>
      </pc:sldChg>
      <pc:sldChg chg="modSp mod">
        <pc:chgData name="Alessandro Ortis" userId="dcdc90ed-3509-45f7-ac48-ad038638580b" providerId="ADAL" clId="{20E59837-346D-48D1-83E5-6F2950854E23}" dt="2021-06-15T16:08:17.573" v="457"/>
        <pc:sldMkLst>
          <pc:docMk/>
          <pc:sldMk cId="3188572753" sldId="262"/>
        </pc:sldMkLst>
        <pc:spChg chg="mod">
          <ac:chgData name="Alessandro Ortis" userId="dcdc90ed-3509-45f7-ac48-ad038638580b" providerId="ADAL" clId="{20E59837-346D-48D1-83E5-6F2950854E23}" dt="2021-06-15T16:08:17.573" v="457"/>
          <ac:spMkLst>
            <pc:docMk/>
            <pc:sldMk cId="3188572753" sldId="262"/>
            <ac:spMk id="2" creationId="{00000000-0000-0000-0000-000000000000}"/>
          </ac:spMkLst>
        </pc:spChg>
      </pc:sldChg>
      <pc:sldChg chg="modSp mod">
        <pc:chgData name="Alessandro Ortis" userId="dcdc90ed-3509-45f7-ac48-ad038638580b" providerId="ADAL" clId="{20E59837-346D-48D1-83E5-6F2950854E23}" dt="2021-06-15T16:09:08.212" v="544" actId="20577"/>
        <pc:sldMkLst>
          <pc:docMk/>
          <pc:sldMk cId="3641252768" sldId="263"/>
        </pc:sldMkLst>
        <pc:spChg chg="mod">
          <ac:chgData name="Alessandro Ortis" userId="dcdc90ed-3509-45f7-ac48-ad038638580b" providerId="ADAL" clId="{20E59837-346D-48D1-83E5-6F2950854E23}" dt="2021-06-15T16:08:30.649" v="458"/>
          <ac:spMkLst>
            <pc:docMk/>
            <pc:sldMk cId="3641252768" sldId="263"/>
            <ac:spMk id="2" creationId="{00000000-0000-0000-0000-000000000000}"/>
          </ac:spMkLst>
        </pc:spChg>
        <pc:spChg chg="mod">
          <ac:chgData name="Alessandro Ortis" userId="dcdc90ed-3509-45f7-ac48-ad038638580b" providerId="ADAL" clId="{20E59837-346D-48D1-83E5-6F2950854E23}" dt="2021-06-15T16:09:08.212" v="544" actId="20577"/>
          <ac:spMkLst>
            <pc:docMk/>
            <pc:sldMk cId="3641252768" sldId="263"/>
            <ac:spMk id="3" creationId="{00000000-0000-0000-0000-000000000000}"/>
          </ac:spMkLst>
        </pc:spChg>
      </pc:sldChg>
      <pc:sldChg chg="del">
        <pc:chgData name="Alessandro Ortis" userId="dcdc90ed-3509-45f7-ac48-ad038638580b" providerId="ADAL" clId="{20E59837-346D-48D1-83E5-6F2950854E23}" dt="2021-06-15T16:09:47.999" v="545" actId="47"/>
        <pc:sldMkLst>
          <pc:docMk/>
          <pc:sldMk cId="2994999630" sldId="265"/>
        </pc:sldMkLst>
      </pc:sldChg>
      <pc:sldChg chg="del">
        <pc:chgData name="Alessandro Ortis" userId="dcdc90ed-3509-45f7-ac48-ad038638580b" providerId="ADAL" clId="{20E59837-346D-48D1-83E5-6F2950854E23}" dt="2021-06-15T16:09:47.999" v="545" actId="47"/>
        <pc:sldMkLst>
          <pc:docMk/>
          <pc:sldMk cId="3861189657" sldId="266"/>
        </pc:sldMkLst>
      </pc:sldChg>
      <pc:sldChg chg="add del">
        <pc:chgData name="Alessandro Ortis" userId="dcdc90ed-3509-45f7-ac48-ad038638580b" providerId="ADAL" clId="{20E59837-346D-48D1-83E5-6F2950854E23}" dt="2021-06-15T16:12:38.981" v="552" actId="2696"/>
        <pc:sldMkLst>
          <pc:docMk/>
          <pc:sldMk cId="913616843" sldId="272"/>
        </pc:sldMkLst>
      </pc:sldChg>
      <pc:sldChg chg="addSp delSp modSp add mod">
        <pc:chgData name="Alessandro Ortis" userId="dcdc90ed-3509-45f7-ac48-ad038638580b" providerId="ADAL" clId="{20E59837-346D-48D1-83E5-6F2950854E23}" dt="2021-06-22T15:10:29.592" v="1167" actId="1076"/>
        <pc:sldMkLst>
          <pc:docMk/>
          <pc:sldMk cId="2141083550" sldId="272"/>
        </pc:sldMkLst>
        <pc:spChg chg="mod">
          <ac:chgData name="Alessandro Ortis" userId="dcdc90ed-3509-45f7-ac48-ad038638580b" providerId="ADAL" clId="{20E59837-346D-48D1-83E5-6F2950854E23}" dt="2021-06-22T15:07:03.597" v="1119" actId="20577"/>
          <ac:spMkLst>
            <pc:docMk/>
            <pc:sldMk cId="2141083550" sldId="272"/>
            <ac:spMk id="2" creationId="{00000000-0000-0000-0000-000000000000}"/>
          </ac:spMkLst>
        </pc:spChg>
        <pc:spChg chg="del">
          <ac:chgData name="Alessandro Ortis" userId="dcdc90ed-3509-45f7-ac48-ad038638580b" providerId="ADAL" clId="{20E59837-346D-48D1-83E5-6F2950854E23}" dt="2021-06-22T15:06:58.152" v="1106" actId="478"/>
          <ac:spMkLst>
            <pc:docMk/>
            <pc:sldMk cId="2141083550" sldId="272"/>
            <ac:spMk id="3" creationId="{ECA6B207-C193-4208-BA7A-8EDFA48A673B}"/>
          </ac:spMkLst>
        </pc:spChg>
        <pc:picChg chg="add mod">
          <ac:chgData name="Alessandro Ortis" userId="dcdc90ed-3509-45f7-ac48-ad038638580b" providerId="ADAL" clId="{20E59837-346D-48D1-83E5-6F2950854E23}" dt="2021-06-22T15:10:29.592" v="1167" actId="1076"/>
          <ac:picMkLst>
            <pc:docMk/>
            <pc:sldMk cId="2141083550" sldId="272"/>
            <ac:picMk id="4" creationId="{2AAA7C34-5A54-4036-818D-26120B3BC968}"/>
          </ac:picMkLst>
        </pc:picChg>
      </pc:sldChg>
      <pc:sldChg chg="del">
        <pc:chgData name="Alessandro Ortis" userId="dcdc90ed-3509-45f7-ac48-ad038638580b" providerId="ADAL" clId="{20E59837-346D-48D1-83E5-6F2950854E23}" dt="2021-06-15T16:10:41.455" v="546" actId="47"/>
        <pc:sldMkLst>
          <pc:docMk/>
          <pc:sldMk cId="2963753599" sldId="273"/>
        </pc:sldMkLst>
      </pc:sldChg>
      <pc:sldChg chg="del">
        <pc:chgData name="Alessandro Ortis" userId="dcdc90ed-3509-45f7-ac48-ad038638580b" providerId="ADAL" clId="{20E59837-346D-48D1-83E5-6F2950854E23}" dt="2021-06-15T16:10:41.455" v="546" actId="47"/>
        <pc:sldMkLst>
          <pc:docMk/>
          <pc:sldMk cId="971675376" sldId="275"/>
        </pc:sldMkLst>
      </pc:sldChg>
      <pc:sldChg chg="del">
        <pc:chgData name="Alessandro Ortis" userId="dcdc90ed-3509-45f7-ac48-ad038638580b" providerId="ADAL" clId="{20E59837-346D-48D1-83E5-6F2950854E23}" dt="2021-06-15T16:10:41.455" v="546" actId="47"/>
        <pc:sldMkLst>
          <pc:docMk/>
          <pc:sldMk cId="633064591" sldId="276"/>
        </pc:sldMkLst>
      </pc:sldChg>
      <pc:sldChg chg="del">
        <pc:chgData name="Alessandro Ortis" userId="dcdc90ed-3509-45f7-ac48-ad038638580b" providerId="ADAL" clId="{20E59837-346D-48D1-83E5-6F2950854E23}" dt="2021-06-15T16:10:41.455" v="546" actId="47"/>
        <pc:sldMkLst>
          <pc:docMk/>
          <pc:sldMk cId="1156416639" sldId="277"/>
        </pc:sldMkLst>
      </pc:sldChg>
      <pc:sldChg chg="del">
        <pc:chgData name="Alessandro Ortis" userId="dcdc90ed-3509-45f7-ac48-ad038638580b" providerId="ADAL" clId="{20E59837-346D-48D1-83E5-6F2950854E23}" dt="2021-06-15T16:10:41.455" v="546" actId="47"/>
        <pc:sldMkLst>
          <pc:docMk/>
          <pc:sldMk cId="48291955" sldId="278"/>
        </pc:sldMkLst>
      </pc:sldChg>
      <pc:sldChg chg="del">
        <pc:chgData name="Alessandro Ortis" userId="dcdc90ed-3509-45f7-ac48-ad038638580b" providerId="ADAL" clId="{20E59837-346D-48D1-83E5-6F2950854E23}" dt="2021-06-15T16:10:41.455" v="546" actId="47"/>
        <pc:sldMkLst>
          <pc:docMk/>
          <pc:sldMk cId="1390296299" sldId="279"/>
        </pc:sldMkLst>
      </pc:sldChg>
      <pc:sldChg chg="del">
        <pc:chgData name="Alessandro Ortis" userId="dcdc90ed-3509-45f7-ac48-ad038638580b" providerId="ADAL" clId="{20E59837-346D-48D1-83E5-6F2950854E23}" dt="2021-06-15T16:10:41.455" v="546" actId="47"/>
        <pc:sldMkLst>
          <pc:docMk/>
          <pc:sldMk cId="3002193750" sldId="280"/>
        </pc:sldMkLst>
      </pc:sldChg>
      <pc:sldChg chg="del">
        <pc:chgData name="Alessandro Ortis" userId="dcdc90ed-3509-45f7-ac48-ad038638580b" providerId="ADAL" clId="{20E59837-346D-48D1-83E5-6F2950854E23}" dt="2021-06-15T16:10:41.455" v="546" actId="47"/>
        <pc:sldMkLst>
          <pc:docMk/>
          <pc:sldMk cId="2256298622" sldId="281"/>
        </pc:sldMkLst>
      </pc:sldChg>
      <pc:sldChg chg="del">
        <pc:chgData name="Alessandro Ortis" userId="dcdc90ed-3509-45f7-ac48-ad038638580b" providerId="ADAL" clId="{20E59837-346D-48D1-83E5-6F2950854E23}" dt="2021-06-15T16:10:41.455" v="546" actId="47"/>
        <pc:sldMkLst>
          <pc:docMk/>
          <pc:sldMk cId="4217626404" sldId="282"/>
        </pc:sldMkLst>
      </pc:sldChg>
      <pc:sldChg chg="del">
        <pc:chgData name="Alessandro Ortis" userId="dcdc90ed-3509-45f7-ac48-ad038638580b" providerId="ADAL" clId="{20E59837-346D-48D1-83E5-6F2950854E23}" dt="2021-06-15T16:10:41.455" v="546" actId="47"/>
        <pc:sldMkLst>
          <pc:docMk/>
          <pc:sldMk cId="1888682672" sldId="283"/>
        </pc:sldMkLst>
      </pc:sldChg>
      <pc:sldChg chg="del">
        <pc:chgData name="Alessandro Ortis" userId="dcdc90ed-3509-45f7-ac48-ad038638580b" providerId="ADAL" clId="{20E59837-346D-48D1-83E5-6F2950854E23}" dt="2021-06-15T16:10:41.455" v="546" actId="47"/>
        <pc:sldMkLst>
          <pc:docMk/>
          <pc:sldMk cId="3610964096" sldId="284"/>
        </pc:sldMkLst>
      </pc:sldChg>
      <pc:sldChg chg="del">
        <pc:chgData name="Alessandro Ortis" userId="dcdc90ed-3509-45f7-ac48-ad038638580b" providerId="ADAL" clId="{20E59837-346D-48D1-83E5-6F2950854E23}" dt="2021-06-15T16:10:41.455" v="546" actId="47"/>
        <pc:sldMkLst>
          <pc:docMk/>
          <pc:sldMk cId="2217790524" sldId="285"/>
        </pc:sldMkLst>
      </pc:sldChg>
      <pc:sldChg chg="del">
        <pc:chgData name="Alessandro Ortis" userId="dcdc90ed-3509-45f7-ac48-ad038638580b" providerId="ADAL" clId="{20E59837-346D-48D1-83E5-6F2950854E23}" dt="2021-06-15T16:10:41.455" v="546" actId="47"/>
        <pc:sldMkLst>
          <pc:docMk/>
          <pc:sldMk cId="1762941948" sldId="286"/>
        </pc:sldMkLst>
      </pc:sldChg>
      <pc:sldChg chg="del">
        <pc:chgData name="Alessandro Ortis" userId="dcdc90ed-3509-45f7-ac48-ad038638580b" providerId="ADAL" clId="{20E59837-346D-48D1-83E5-6F2950854E23}" dt="2021-06-15T16:10:41.455" v="546" actId="47"/>
        <pc:sldMkLst>
          <pc:docMk/>
          <pc:sldMk cId="3155321201" sldId="287"/>
        </pc:sldMkLst>
      </pc:sldChg>
      <pc:sldChg chg="del">
        <pc:chgData name="Alessandro Ortis" userId="dcdc90ed-3509-45f7-ac48-ad038638580b" providerId="ADAL" clId="{20E59837-346D-48D1-83E5-6F2950854E23}" dt="2021-06-15T16:10:41.455" v="546" actId="47"/>
        <pc:sldMkLst>
          <pc:docMk/>
          <pc:sldMk cId="50191121" sldId="288"/>
        </pc:sldMkLst>
      </pc:sldChg>
      <pc:sldChg chg="del">
        <pc:chgData name="Alessandro Ortis" userId="dcdc90ed-3509-45f7-ac48-ad038638580b" providerId="ADAL" clId="{20E59837-346D-48D1-83E5-6F2950854E23}" dt="2021-06-15T16:10:41.455" v="546" actId="47"/>
        <pc:sldMkLst>
          <pc:docMk/>
          <pc:sldMk cId="2791444947" sldId="289"/>
        </pc:sldMkLst>
      </pc:sldChg>
      <pc:sldChg chg="del">
        <pc:chgData name="Alessandro Ortis" userId="dcdc90ed-3509-45f7-ac48-ad038638580b" providerId="ADAL" clId="{20E59837-346D-48D1-83E5-6F2950854E23}" dt="2021-06-15T16:10:41.455" v="546" actId="47"/>
        <pc:sldMkLst>
          <pc:docMk/>
          <pc:sldMk cId="2177442498" sldId="290"/>
        </pc:sldMkLst>
      </pc:sldChg>
      <pc:sldChg chg="del">
        <pc:chgData name="Alessandro Ortis" userId="dcdc90ed-3509-45f7-ac48-ad038638580b" providerId="ADAL" clId="{20E59837-346D-48D1-83E5-6F2950854E23}" dt="2021-06-15T16:10:41.455" v="546" actId="47"/>
        <pc:sldMkLst>
          <pc:docMk/>
          <pc:sldMk cId="3529349666" sldId="291"/>
        </pc:sldMkLst>
      </pc:sldChg>
      <pc:sldChg chg="del">
        <pc:chgData name="Alessandro Ortis" userId="dcdc90ed-3509-45f7-ac48-ad038638580b" providerId="ADAL" clId="{20E59837-346D-48D1-83E5-6F2950854E23}" dt="2021-06-15T16:10:41.455" v="546" actId="47"/>
        <pc:sldMkLst>
          <pc:docMk/>
          <pc:sldMk cId="2324400898" sldId="292"/>
        </pc:sldMkLst>
      </pc:sldChg>
      <pc:sldChg chg="del">
        <pc:chgData name="Alessandro Ortis" userId="dcdc90ed-3509-45f7-ac48-ad038638580b" providerId="ADAL" clId="{20E59837-346D-48D1-83E5-6F2950854E23}" dt="2021-06-15T16:10:41.455" v="546" actId="47"/>
        <pc:sldMkLst>
          <pc:docMk/>
          <pc:sldMk cId="2690585988" sldId="293"/>
        </pc:sldMkLst>
      </pc:sldChg>
      <pc:sldChg chg="del">
        <pc:chgData name="Alessandro Ortis" userId="dcdc90ed-3509-45f7-ac48-ad038638580b" providerId="ADAL" clId="{20E59837-346D-48D1-83E5-6F2950854E23}" dt="2021-06-15T16:10:41.455" v="546" actId="47"/>
        <pc:sldMkLst>
          <pc:docMk/>
          <pc:sldMk cId="1749882338" sldId="294"/>
        </pc:sldMkLst>
      </pc:sldChg>
      <pc:sldChg chg="add">
        <pc:chgData name="Alessandro Ortis" userId="dcdc90ed-3509-45f7-ac48-ad038638580b" providerId="ADAL" clId="{20E59837-346D-48D1-83E5-6F2950854E23}" dt="2021-06-15T16:12:46.222" v="553"/>
        <pc:sldMkLst>
          <pc:docMk/>
          <pc:sldMk cId="230531275" sldId="295"/>
        </pc:sldMkLst>
      </pc:sldChg>
      <pc:sldChg chg="addSp delSp add del mod">
        <pc:chgData name="Alessandro Ortis" userId="dcdc90ed-3509-45f7-ac48-ad038638580b" providerId="ADAL" clId="{20E59837-346D-48D1-83E5-6F2950854E23}" dt="2021-06-15T16:12:38.981" v="552" actId="2696"/>
        <pc:sldMkLst>
          <pc:docMk/>
          <pc:sldMk cId="2624526382" sldId="295"/>
        </pc:sldMkLst>
        <pc:spChg chg="add del">
          <ac:chgData name="Alessandro Ortis" userId="dcdc90ed-3509-45f7-ac48-ad038638580b" providerId="ADAL" clId="{20E59837-346D-48D1-83E5-6F2950854E23}" dt="2021-06-15T16:11:53.652" v="548" actId="22"/>
          <ac:spMkLst>
            <pc:docMk/>
            <pc:sldMk cId="2624526382" sldId="295"/>
            <ac:spMk id="5" creationId="{AA9CF668-8EBA-4B03-8379-CB06D760644F}"/>
          </ac:spMkLst>
        </pc:spChg>
      </pc:sldChg>
      <pc:sldChg chg="del">
        <pc:chgData name="Alessandro Ortis" userId="dcdc90ed-3509-45f7-ac48-ad038638580b" providerId="ADAL" clId="{20E59837-346D-48D1-83E5-6F2950854E23}" dt="2021-06-15T16:10:41.455" v="546" actId="47"/>
        <pc:sldMkLst>
          <pc:docMk/>
          <pc:sldMk cId="3402511340" sldId="296"/>
        </pc:sldMkLst>
      </pc:sldChg>
      <pc:sldChg chg="del">
        <pc:chgData name="Alessandro Ortis" userId="dcdc90ed-3509-45f7-ac48-ad038638580b" providerId="ADAL" clId="{20E59837-346D-48D1-83E5-6F2950854E23}" dt="2021-06-15T16:10:41.455" v="546" actId="47"/>
        <pc:sldMkLst>
          <pc:docMk/>
          <pc:sldMk cId="1824409221" sldId="297"/>
        </pc:sldMkLst>
      </pc:sldChg>
      <pc:sldChg chg="del">
        <pc:chgData name="Alessandro Ortis" userId="dcdc90ed-3509-45f7-ac48-ad038638580b" providerId="ADAL" clId="{20E59837-346D-48D1-83E5-6F2950854E23}" dt="2021-06-15T16:10:41.455" v="546" actId="47"/>
        <pc:sldMkLst>
          <pc:docMk/>
          <pc:sldMk cId="3601856072" sldId="298"/>
        </pc:sldMkLst>
      </pc:sldChg>
      <pc:sldChg chg="add del">
        <pc:chgData name="Alessandro Ortis" userId="dcdc90ed-3509-45f7-ac48-ad038638580b" providerId="ADAL" clId="{20E59837-346D-48D1-83E5-6F2950854E23}" dt="2021-06-15T16:16:24.383" v="556" actId="47"/>
        <pc:sldMkLst>
          <pc:docMk/>
          <pc:sldMk cId="3675528198" sldId="298"/>
        </pc:sldMkLst>
      </pc:sldChg>
      <pc:sldChg chg="del">
        <pc:chgData name="Alessandro Ortis" userId="dcdc90ed-3509-45f7-ac48-ad038638580b" providerId="ADAL" clId="{20E59837-346D-48D1-83E5-6F2950854E23}" dt="2021-06-15T16:10:41.455" v="546" actId="47"/>
        <pc:sldMkLst>
          <pc:docMk/>
          <pc:sldMk cId="3405534044" sldId="299"/>
        </pc:sldMkLst>
      </pc:sldChg>
      <pc:sldChg chg="add">
        <pc:chgData name="Alessandro Ortis" userId="dcdc90ed-3509-45f7-ac48-ad038638580b" providerId="ADAL" clId="{20E59837-346D-48D1-83E5-6F2950854E23}" dt="2021-06-15T16:12:02.578" v="549"/>
        <pc:sldMkLst>
          <pc:docMk/>
          <pc:sldMk cId="3870298306" sldId="299"/>
        </pc:sldMkLst>
      </pc:sldChg>
      <pc:sldChg chg="del">
        <pc:chgData name="Alessandro Ortis" userId="dcdc90ed-3509-45f7-ac48-ad038638580b" providerId="ADAL" clId="{20E59837-346D-48D1-83E5-6F2950854E23}" dt="2021-06-15T16:10:41.455" v="546" actId="47"/>
        <pc:sldMkLst>
          <pc:docMk/>
          <pc:sldMk cId="2307136445" sldId="300"/>
        </pc:sldMkLst>
      </pc:sldChg>
      <pc:sldChg chg="add">
        <pc:chgData name="Alessandro Ortis" userId="dcdc90ed-3509-45f7-ac48-ad038638580b" providerId="ADAL" clId="{20E59837-346D-48D1-83E5-6F2950854E23}" dt="2021-06-15T16:12:02.578" v="549"/>
        <pc:sldMkLst>
          <pc:docMk/>
          <pc:sldMk cId="2617688739" sldId="300"/>
        </pc:sldMkLst>
      </pc:sldChg>
      <pc:sldChg chg="add">
        <pc:chgData name="Alessandro Ortis" userId="dcdc90ed-3509-45f7-ac48-ad038638580b" providerId="ADAL" clId="{20E59837-346D-48D1-83E5-6F2950854E23}" dt="2021-06-15T16:12:02.578" v="549"/>
        <pc:sldMkLst>
          <pc:docMk/>
          <pc:sldMk cId="1920145955" sldId="301"/>
        </pc:sldMkLst>
      </pc:sldChg>
      <pc:sldChg chg="del">
        <pc:chgData name="Alessandro Ortis" userId="dcdc90ed-3509-45f7-ac48-ad038638580b" providerId="ADAL" clId="{20E59837-346D-48D1-83E5-6F2950854E23}" dt="2021-06-15T16:10:41.455" v="546" actId="47"/>
        <pc:sldMkLst>
          <pc:docMk/>
          <pc:sldMk cId="4176126669" sldId="301"/>
        </pc:sldMkLst>
      </pc:sldChg>
      <pc:sldChg chg="add">
        <pc:chgData name="Alessandro Ortis" userId="dcdc90ed-3509-45f7-ac48-ad038638580b" providerId="ADAL" clId="{20E59837-346D-48D1-83E5-6F2950854E23}" dt="2021-06-15T16:12:02.578" v="549"/>
        <pc:sldMkLst>
          <pc:docMk/>
          <pc:sldMk cId="3413688045" sldId="302"/>
        </pc:sldMkLst>
      </pc:sldChg>
      <pc:sldChg chg="del">
        <pc:chgData name="Alessandro Ortis" userId="dcdc90ed-3509-45f7-ac48-ad038638580b" providerId="ADAL" clId="{20E59837-346D-48D1-83E5-6F2950854E23}" dt="2021-06-15T16:10:41.455" v="546" actId="47"/>
        <pc:sldMkLst>
          <pc:docMk/>
          <pc:sldMk cId="3964204870" sldId="302"/>
        </pc:sldMkLst>
      </pc:sldChg>
      <pc:sldChg chg="del">
        <pc:chgData name="Alessandro Ortis" userId="dcdc90ed-3509-45f7-ac48-ad038638580b" providerId="ADAL" clId="{20E59837-346D-48D1-83E5-6F2950854E23}" dt="2021-06-15T16:10:41.455" v="546" actId="47"/>
        <pc:sldMkLst>
          <pc:docMk/>
          <pc:sldMk cId="3479615229" sldId="303"/>
        </pc:sldMkLst>
      </pc:sldChg>
      <pc:sldChg chg="del">
        <pc:chgData name="Alessandro Ortis" userId="dcdc90ed-3509-45f7-ac48-ad038638580b" providerId="ADAL" clId="{20E59837-346D-48D1-83E5-6F2950854E23}" dt="2021-06-15T16:10:41.455" v="546" actId="47"/>
        <pc:sldMkLst>
          <pc:docMk/>
          <pc:sldMk cId="1769368936" sldId="304"/>
        </pc:sldMkLst>
      </pc:sldChg>
      <pc:sldChg chg="add del">
        <pc:chgData name="Alessandro Ortis" userId="dcdc90ed-3509-45f7-ac48-ad038638580b" providerId="ADAL" clId="{20E59837-346D-48D1-83E5-6F2950854E23}" dt="2021-06-15T16:16:24.383" v="556" actId="47"/>
        <pc:sldMkLst>
          <pc:docMk/>
          <pc:sldMk cId="3775871143" sldId="304"/>
        </pc:sldMkLst>
      </pc:sldChg>
      <pc:sldChg chg="add del">
        <pc:chgData name="Alessandro Ortis" userId="dcdc90ed-3509-45f7-ac48-ad038638580b" providerId="ADAL" clId="{20E59837-346D-48D1-83E5-6F2950854E23}" dt="2021-06-15T16:16:24.383" v="556" actId="47"/>
        <pc:sldMkLst>
          <pc:docMk/>
          <pc:sldMk cId="1672239179" sldId="305"/>
        </pc:sldMkLst>
      </pc:sldChg>
      <pc:sldChg chg="del">
        <pc:chgData name="Alessandro Ortis" userId="dcdc90ed-3509-45f7-ac48-ad038638580b" providerId="ADAL" clId="{20E59837-346D-48D1-83E5-6F2950854E23}" dt="2021-06-15T16:10:41.455" v="546" actId="47"/>
        <pc:sldMkLst>
          <pc:docMk/>
          <pc:sldMk cId="2682989524" sldId="305"/>
        </pc:sldMkLst>
      </pc:sldChg>
      <pc:sldChg chg="add del">
        <pc:chgData name="Alessandro Ortis" userId="dcdc90ed-3509-45f7-ac48-ad038638580b" providerId="ADAL" clId="{20E59837-346D-48D1-83E5-6F2950854E23}" dt="2021-06-15T16:16:24.383" v="556" actId="47"/>
        <pc:sldMkLst>
          <pc:docMk/>
          <pc:sldMk cId="2845502722" sldId="306"/>
        </pc:sldMkLst>
      </pc:sldChg>
      <pc:sldChg chg="add">
        <pc:chgData name="Alessandro Ortis" userId="dcdc90ed-3509-45f7-ac48-ad038638580b" providerId="ADAL" clId="{20E59837-346D-48D1-83E5-6F2950854E23}" dt="2021-06-15T16:12:02.578" v="549"/>
        <pc:sldMkLst>
          <pc:docMk/>
          <pc:sldMk cId="700596014" sldId="307"/>
        </pc:sldMkLst>
      </pc:sldChg>
      <pc:sldChg chg="add del">
        <pc:chgData name="Alessandro Ortis" userId="dcdc90ed-3509-45f7-ac48-ad038638580b" providerId="ADAL" clId="{20E59837-346D-48D1-83E5-6F2950854E23}" dt="2021-06-15T16:14:02.567" v="554" actId="47"/>
        <pc:sldMkLst>
          <pc:docMk/>
          <pc:sldMk cId="3567017232" sldId="308"/>
        </pc:sldMkLst>
      </pc:sldChg>
      <pc:sldChg chg="del">
        <pc:chgData name="Alessandro Ortis" userId="dcdc90ed-3509-45f7-ac48-ad038638580b" providerId="ADAL" clId="{20E59837-346D-48D1-83E5-6F2950854E23}" dt="2021-06-15T16:10:41.455" v="546" actId="47"/>
        <pc:sldMkLst>
          <pc:docMk/>
          <pc:sldMk cId="4011111427" sldId="308"/>
        </pc:sldMkLst>
      </pc:sldChg>
      <pc:sldChg chg="del">
        <pc:chgData name="Alessandro Ortis" userId="dcdc90ed-3509-45f7-ac48-ad038638580b" providerId="ADAL" clId="{20E59837-346D-48D1-83E5-6F2950854E23}" dt="2021-06-15T16:10:41.455" v="546" actId="47"/>
        <pc:sldMkLst>
          <pc:docMk/>
          <pc:sldMk cId="223976135" sldId="309"/>
        </pc:sldMkLst>
      </pc:sldChg>
      <pc:sldChg chg="add del">
        <pc:chgData name="Alessandro Ortis" userId="dcdc90ed-3509-45f7-ac48-ad038638580b" providerId="ADAL" clId="{20E59837-346D-48D1-83E5-6F2950854E23}" dt="2021-06-15T16:14:02.567" v="554" actId="47"/>
        <pc:sldMkLst>
          <pc:docMk/>
          <pc:sldMk cId="1053190360" sldId="309"/>
        </pc:sldMkLst>
      </pc:sldChg>
      <pc:sldChg chg="add del">
        <pc:chgData name="Alessandro Ortis" userId="dcdc90ed-3509-45f7-ac48-ad038638580b" providerId="ADAL" clId="{20E59837-346D-48D1-83E5-6F2950854E23}" dt="2021-06-15T16:14:02.567" v="554" actId="47"/>
        <pc:sldMkLst>
          <pc:docMk/>
          <pc:sldMk cId="519070656" sldId="310"/>
        </pc:sldMkLst>
      </pc:sldChg>
      <pc:sldChg chg="del">
        <pc:chgData name="Alessandro Ortis" userId="dcdc90ed-3509-45f7-ac48-ad038638580b" providerId="ADAL" clId="{20E59837-346D-48D1-83E5-6F2950854E23}" dt="2021-06-15T16:10:41.455" v="546" actId="47"/>
        <pc:sldMkLst>
          <pc:docMk/>
          <pc:sldMk cId="4142679899" sldId="310"/>
        </pc:sldMkLst>
      </pc:sldChg>
      <pc:sldChg chg="del">
        <pc:chgData name="Alessandro Ortis" userId="dcdc90ed-3509-45f7-ac48-ad038638580b" providerId="ADAL" clId="{20E59837-346D-48D1-83E5-6F2950854E23}" dt="2021-06-15T16:10:41.455" v="546" actId="47"/>
        <pc:sldMkLst>
          <pc:docMk/>
          <pc:sldMk cId="630834760" sldId="311"/>
        </pc:sldMkLst>
      </pc:sldChg>
      <pc:sldChg chg="add del">
        <pc:chgData name="Alessandro Ortis" userId="dcdc90ed-3509-45f7-ac48-ad038638580b" providerId="ADAL" clId="{20E59837-346D-48D1-83E5-6F2950854E23}" dt="2021-06-15T16:14:02.567" v="554" actId="47"/>
        <pc:sldMkLst>
          <pc:docMk/>
          <pc:sldMk cId="920044682" sldId="311"/>
        </pc:sldMkLst>
      </pc:sldChg>
      <pc:sldChg chg="del">
        <pc:chgData name="Alessandro Ortis" userId="dcdc90ed-3509-45f7-ac48-ad038638580b" providerId="ADAL" clId="{20E59837-346D-48D1-83E5-6F2950854E23}" dt="2021-06-15T16:10:41.455" v="546" actId="47"/>
        <pc:sldMkLst>
          <pc:docMk/>
          <pc:sldMk cId="1349910340" sldId="312"/>
        </pc:sldMkLst>
      </pc:sldChg>
      <pc:sldChg chg="add del">
        <pc:chgData name="Alessandro Ortis" userId="dcdc90ed-3509-45f7-ac48-ad038638580b" providerId="ADAL" clId="{20E59837-346D-48D1-83E5-6F2950854E23}" dt="2021-06-15T16:14:02.567" v="554" actId="47"/>
        <pc:sldMkLst>
          <pc:docMk/>
          <pc:sldMk cId="4124349302" sldId="312"/>
        </pc:sldMkLst>
      </pc:sldChg>
      <pc:sldChg chg="del">
        <pc:chgData name="Alessandro Ortis" userId="dcdc90ed-3509-45f7-ac48-ad038638580b" providerId="ADAL" clId="{20E59837-346D-48D1-83E5-6F2950854E23}" dt="2021-06-15T16:10:41.455" v="546" actId="47"/>
        <pc:sldMkLst>
          <pc:docMk/>
          <pc:sldMk cId="1422397986" sldId="313"/>
        </pc:sldMkLst>
      </pc:sldChg>
      <pc:sldChg chg="add del">
        <pc:chgData name="Alessandro Ortis" userId="dcdc90ed-3509-45f7-ac48-ad038638580b" providerId="ADAL" clId="{20E59837-346D-48D1-83E5-6F2950854E23}" dt="2021-06-15T16:14:02.567" v="554" actId="47"/>
        <pc:sldMkLst>
          <pc:docMk/>
          <pc:sldMk cId="3488003155" sldId="313"/>
        </pc:sldMkLst>
      </pc:sldChg>
      <pc:sldChg chg="add del">
        <pc:chgData name="Alessandro Ortis" userId="dcdc90ed-3509-45f7-ac48-ad038638580b" providerId="ADAL" clId="{20E59837-346D-48D1-83E5-6F2950854E23}" dt="2021-06-15T16:14:02.567" v="554" actId="47"/>
        <pc:sldMkLst>
          <pc:docMk/>
          <pc:sldMk cId="598148164" sldId="314"/>
        </pc:sldMkLst>
      </pc:sldChg>
      <pc:sldChg chg="del">
        <pc:chgData name="Alessandro Ortis" userId="dcdc90ed-3509-45f7-ac48-ad038638580b" providerId="ADAL" clId="{20E59837-346D-48D1-83E5-6F2950854E23}" dt="2021-06-15T16:10:41.455" v="546" actId="47"/>
        <pc:sldMkLst>
          <pc:docMk/>
          <pc:sldMk cId="4019323213" sldId="314"/>
        </pc:sldMkLst>
      </pc:sldChg>
      <pc:sldChg chg="add del">
        <pc:chgData name="Alessandro Ortis" userId="dcdc90ed-3509-45f7-ac48-ad038638580b" providerId="ADAL" clId="{20E59837-346D-48D1-83E5-6F2950854E23}" dt="2021-06-15T16:14:02.567" v="554" actId="47"/>
        <pc:sldMkLst>
          <pc:docMk/>
          <pc:sldMk cId="1257256869" sldId="315"/>
        </pc:sldMkLst>
      </pc:sldChg>
      <pc:sldChg chg="del">
        <pc:chgData name="Alessandro Ortis" userId="dcdc90ed-3509-45f7-ac48-ad038638580b" providerId="ADAL" clId="{20E59837-346D-48D1-83E5-6F2950854E23}" dt="2021-06-15T16:10:41.455" v="546" actId="47"/>
        <pc:sldMkLst>
          <pc:docMk/>
          <pc:sldMk cId="1872543522" sldId="315"/>
        </pc:sldMkLst>
      </pc:sldChg>
      <pc:sldChg chg="del">
        <pc:chgData name="Alessandro Ortis" userId="dcdc90ed-3509-45f7-ac48-ad038638580b" providerId="ADAL" clId="{20E59837-346D-48D1-83E5-6F2950854E23}" dt="2021-06-15T16:10:41.455" v="546" actId="47"/>
        <pc:sldMkLst>
          <pc:docMk/>
          <pc:sldMk cId="2336951146" sldId="316"/>
        </pc:sldMkLst>
      </pc:sldChg>
      <pc:sldChg chg="add del">
        <pc:chgData name="Alessandro Ortis" userId="dcdc90ed-3509-45f7-ac48-ad038638580b" providerId="ADAL" clId="{20E59837-346D-48D1-83E5-6F2950854E23}" dt="2021-06-15T16:16:24.383" v="556" actId="47"/>
        <pc:sldMkLst>
          <pc:docMk/>
          <pc:sldMk cId="3850007349" sldId="316"/>
        </pc:sldMkLst>
      </pc:sldChg>
      <pc:sldChg chg="del">
        <pc:chgData name="Alessandro Ortis" userId="dcdc90ed-3509-45f7-ac48-ad038638580b" providerId="ADAL" clId="{20E59837-346D-48D1-83E5-6F2950854E23}" dt="2021-06-15T16:10:41.455" v="546" actId="47"/>
        <pc:sldMkLst>
          <pc:docMk/>
          <pc:sldMk cId="3016923644" sldId="317"/>
        </pc:sldMkLst>
      </pc:sldChg>
      <pc:sldChg chg="add del">
        <pc:chgData name="Alessandro Ortis" userId="dcdc90ed-3509-45f7-ac48-ad038638580b" providerId="ADAL" clId="{20E59837-346D-48D1-83E5-6F2950854E23}" dt="2021-06-15T16:16:24.383" v="556" actId="47"/>
        <pc:sldMkLst>
          <pc:docMk/>
          <pc:sldMk cId="4238706651" sldId="317"/>
        </pc:sldMkLst>
      </pc:sldChg>
      <pc:sldChg chg="add del">
        <pc:chgData name="Alessandro Ortis" userId="dcdc90ed-3509-45f7-ac48-ad038638580b" providerId="ADAL" clId="{20E59837-346D-48D1-83E5-6F2950854E23}" dt="2021-06-15T16:16:24.383" v="556" actId="47"/>
        <pc:sldMkLst>
          <pc:docMk/>
          <pc:sldMk cId="1087654367" sldId="318"/>
        </pc:sldMkLst>
      </pc:sldChg>
      <pc:sldChg chg="del">
        <pc:chgData name="Alessandro Ortis" userId="dcdc90ed-3509-45f7-ac48-ad038638580b" providerId="ADAL" clId="{20E59837-346D-48D1-83E5-6F2950854E23}" dt="2021-06-15T16:10:41.455" v="546" actId="47"/>
        <pc:sldMkLst>
          <pc:docMk/>
          <pc:sldMk cId="2205150863" sldId="318"/>
        </pc:sldMkLst>
      </pc:sldChg>
      <pc:sldChg chg="del">
        <pc:chgData name="Alessandro Ortis" userId="dcdc90ed-3509-45f7-ac48-ad038638580b" providerId="ADAL" clId="{20E59837-346D-48D1-83E5-6F2950854E23}" dt="2021-06-15T16:10:41.455" v="546" actId="47"/>
        <pc:sldMkLst>
          <pc:docMk/>
          <pc:sldMk cId="4117304600" sldId="319"/>
        </pc:sldMkLst>
      </pc:sldChg>
      <pc:sldChg chg="add del">
        <pc:chgData name="Alessandro Ortis" userId="dcdc90ed-3509-45f7-ac48-ad038638580b" providerId="ADAL" clId="{20E59837-346D-48D1-83E5-6F2950854E23}" dt="2021-06-15T16:16:24.383" v="556" actId="47"/>
        <pc:sldMkLst>
          <pc:docMk/>
          <pc:sldMk cId="314705531" sldId="320"/>
        </pc:sldMkLst>
      </pc:sldChg>
      <pc:sldChg chg="del">
        <pc:chgData name="Alessandro Ortis" userId="dcdc90ed-3509-45f7-ac48-ad038638580b" providerId="ADAL" clId="{20E59837-346D-48D1-83E5-6F2950854E23}" dt="2021-06-15T16:10:41.455" v="546" actId="47"/>
        <pc:sldMkLst>
          <pc:docMk/>
          <pc:sldMk cId="3824836817" sldId="320"/>
        </pc:sldMkLst>
      </pc:sldChg>
      <pc:sldChg chg="addSp delSp modSp add del mod">
        <pc:chgData name="Alessandro Ortis" userId="dcdc90ed-3509-45f7-ac48-ad038638580b" providerId="ADAL" clId="{20E59837-346D-48D1-83E5-6F2950854E23}" dt="2021-06-16T09:08:21.248" v="1104" actId="1076"/>
        <pc:sldMkLst>
          <pc:docMk/>
          <pc:sldMk cId="27623005" sldId="321"/>
        </pc:sldMkLst>
        <pc:spChg chg="mod">
          <ac:chgData name="Alessandro Ortis" userId="dcdc90ed-3509-45f7-ac48-ad038638580b" providerId="ADAL" clId="{20E59837-346D-48D1-83E5-6F2950854E23}" dt="2021-06-16T09:07:10.409" v="928"/>
          <ac:spMkLst>
            <pc:docMk/>
            <pc:sldMk cId="27623005" sldId="321"/>
            <ac:spMk id="2" creationId="{00000000-0000-0000-0000-000000000000}"/>
          </ac:spMkLst>
        </pc:spChg>
        <pc:spChg chg="add mod">
          <ac:chgData name="Alessandro Ortis" userId="dcdc90ed-3509-45f7-ac48-ad038638580b" providerId="ADAL" clId="{20E59837-346D-48D1-83E5-6F2950854E23}" dt="2021-06-16T09:08:21.248" v="1104" actId="1076"/>
          <ac:spMkLst>
            <pc:docMk/>
            <pc:sldMk cId="27623005" sldId="321"/>
            <ac:spMk id="7" creationId="{7A0775BD-839B-4416-A63E-5052A41581CD}"/>
          </ac:spMkLst>
        </pc:spChg>
        <pc:spChg chg="del">
          <ac:chgData name="Alessandro Ortis" userId="dcdc90ed-3509-45f7-ac48-ad038638580b" providerId="ADAL" clId="{20E59837-346D-48D1-83E5-6F2950854E23}" dt="2021-06-16T09:07:12.813" v="929" actId="478"/>
          <ac:spMkLst>
            <pc:docMk/>
            <pc:sldMk cId="27623005" sldId="321"/>
            <ac:spMk id="10" creationId="{470CE2AA-7D1C-4DFC-9568-351154323A95}"/>
          </ac:spMkLst>
        </pc:spChg>
        <pc:cxnChg chg="del">
          <ac:chgData name="Alessandro Ortis" userId="dcdc90ed-3509-45f7-ac48-ad038638580b" providerId="ADAL" clId="{20E59837-346D-48D1-83E5-6F2950854E23}" dt="2021-06-16T09:07:28.675" v="935" actId="478"/>
          <ac:cxnSpMkLst>
            <pc:docMk/>
            <pc:sldMk cId="27623005" sldId="321"/>
            <ac:cxnSpMk id="5" creationId="{A9B3D345-27C1-4593-A4DD-0574025E588E}"/>
          </ac:cxnSpMkLst>
        </pc:cxnChg>
      </pc:sldChg>
      <pc:sldChg chg="del">
        <pc:chgData name="Alessandro Ortis" userId="dcdc90ed-3509-45f7-ac48-ad038638580b" providerId="ADAL" clId="{20E59837-346D-48D1-83E5-6F2950854E23}" dt="2021-06-15T16:10:41.455" v="546" actId="47"/>
        <pc:sldMkLst>
          <pc:docMk/>
          <pc:sldMk cId="2196839679" sldId="321"/>
        </pc:sldMkLst>
      </pc:sldChg>
      <pc:sldChg chg="del">
        <pc:chgData name="Alessandro Ortis" userId="dcdc90ed-3509-45f7-ac48-ad038638580b" providerId="ADAL" clId="{20E59837-346D-48D1-83E5-6F2950854E23}" dt="2021-06-15T16:10:41.455" v="546" actId="47"/>
        <pc:sldMkLst>
          <pc:docMk/>
          <pc:sldMk cId="253045013" sldId="322"/>
        </pc:sldMkLst>
      </pc:sldChg>
      <pc:sldChg chg="delSp modSp add del mod">
        <pc:chgData name="Alessandro Ortis" userId="dcdc90ed-3509-45f7-ac48-ad038638580b" providerId="ADAL" clId="{20E59837-346D-48D1-83E5-6F2950854E23}" dt="2021-06-16T09:07:17.886" v="931" actId="478"/>
        <pc:sldMkLst>
          <pc:docMk/>
          <pc:sldMk cId="1104094559" sldId="322"/>
        </pc:sldMkLst>
        <pc:spChg chg="mod">
          <ac:chgData name="Alessandro Ortis" userId="dcdc90ed-3509-45f7-ac48-ad038638580b" providerId="ADAL" clId="{20E59837-346D-48D1-83E5-6F2950854E23}" dt="2021-06-16T09:07:15.154" v="930"/>
          <ac:spMkLst>
            <pc:docMk/>
            <pc:sldMk cId="1104094559" sldId="322"/>
            <ac:spMk id="2" creationId="{00000000-0000-0000-0000-000000000000}"/>
          </ac:spMkLst>
        </pc:spChg>
        <pc:spChg chg="del">
          <ac:chgData name="Alessandro Ortis" userId="dcdc90ed-3509-45f7-ac48-ad038638580b" providerId="ADAL" clId="{20E59837-346D-48D1-83E5-6F2950854E23}" dt="2021-06-16T09:07:17.886" v="931" actId="478"/>
          <ac:spMkLst>
            <pc:docMk/>
            <pc:sldMk cId="1104094559" sldId="322"/>
            <ac:spMk id="10" creationId="{470CE2AA-7D1C-4DFC-9568-351154323A95}"/>
          </ac:spMkLst>
        </pc:spChg>
      </pc:sldChg>
      <pc:sldChg chg="delSp modSp add del mod">
        <pc:chgData name="Alessandro Ortis" userId="dcdc90ed-3509-45f7-ac48-ad038638580b" providerId="ADAL" clId="{20E59837-346D-48D1-83E5-6F2950854E23}" dt="2021-06-16T09:07:23.321" v="933" actId="478"/>
        <pc:sldMkLst>
          <pc:docMk/>
          <pc:sldMk cId="1810792052" sldId="323"/>
        </pc:sldMkLst>
        <pc:spChg chg="mod">
          <ac:chgData name="Alessandro Ortis" userId="dcdc90ed-3509-45f7-ac48-ad038638580b" providerId="ADAL" clId="{20E59837-346D-48D1-83E5-6F2950854E23}" dt="2021-06-16T09:07:21.513" v="932"/>
          <ac:spMkLst>
            <pc:docMk/>
            <pc:sldMk cId="1810792052" sldId="323"/>
            <ac:spMk id="2" creationId="{00000000-0000-0000-0000-000000000000}"/>
          </ac:spMkLst>
        </pc:spChg>
        <pc:spChg chg="del">
          <ac:chgData name="Alessandro Ortis" userId="dcdc90ed-3509-45f7-ac48-ad038638580b" providerId="ADAL" clId="{20E59837-346D-48D1-83E5-6F2950854E23}" dt="2021-06-16T09:07:23.321" v="933" actId="478"/>
          <ac:spMkLst>
            <pc:docMk/>
            <pc:sldMk cId="1810792052" sldId="323"/>
            <ac:spMk id="10" creationId="{470CE2AA-7D1C-4DFC-9568-351154323A95}"/>
          </ac:spMkLst>
        </pc:spChg>
      </pc:sldChg>
      <pc:sldChg chg="del">
        <pc:chgData name="Alessandro Ortis" userId="dcdc90ed-3509-45f7-ac48-ad038638580b" providerId="ADAL" clId="{20E59837-346D-48D1-83E5-6F2950854E23}" dt="2021-06-15T16:10:41.455" v="546" actId="47"/>
        <pc:sldMkLst>
          <pc:docMk/>
          <pc:sldMk cId="3379195086" sldId="323"/>
        </pc:sldMkLst>
      </pc:sldChg>
      <pc:sldChg chg="del">
        <pc:chgData name="Alessandro Ortis" userId="dcdc90ed-3509-45f7-ac48-ad038638580b" providerId="ADAL" clId="{20E59837-346D-48D1-83E5-6F2950854E23}" dt="2021-06-15T16:10:41.455" v="546" actId="47"/>
        <pc:sldMkLst>
          <pc:docMk/>
          <pc:sldMk cId="3191195163" sldId="324"/>
        </pc:sldMkLst>
      </pc:sldChg>
      <pc:sldChg chg="add del">
        <pc:chgData name="Alessandro Ortis" userId="dcdc90ed-3509-45f7-ac48-ad038638580b" providerId="ADAL" clId="{20E59837-346D-48D1-83E5-6F2950854E23}" dt="2021-06-15T16:16:24.383" v="556" actId="47"/>
        <pc:sldMkLst>
          <pc:docMk/>
          <pc:sldMk cId="4001080233" sldId="324"/>
        </pc:sldMkLst>
      </pc:sldChg>
      <pc:sldChg chg="add del">
        <pc:chgData name="Alessandro Ortis" userId="dcdc90ed-3509-45f7-ac48-ad038638580b" providerId="ADAL" clId="{20E59837-346D-48D1-83E5-6F2950854E23}" dt="2021-06-15T16:16:24.383" v="556" actId="47"/>
        <pc:sldMkLst>
          <pc:docMk/>
          <pc:sldMk cId="1230429490" sldId="325"/>
        </pc:sldMkLst>
      </pc:sldChg>
      <pc:sldChg chg="del">
        <pc:chgData name="Alessandro Ortis" userId="dcdc90ed-3509-45f7-ac48-ad038638580b" providerId="ADAL" clId="{20E59837-346D-48D1-83E5-6F2950854E23}" dt="2021-06-15T16:10:41.455" v="546" actId="47"/>
        <pc:sldMkLst>
          <pc:docMk/>
          <pc:sldMk cId="2404215023" sldId="325"/>
        </pc:sldMkLst>
      </pc:sldChg>
      <pc:sldChg chg="del">
        <pc:chgData name="Alessandro Ortis" userId="dcdc90ed-3509-45f7-ac48-ad038638580b" providerId="ADAL" clId="{20E59837-346D-48D1-83E5-6F2950854E23}" dt="2021-06-15T16:10:41.455" v="546" actId="47"/>
        <pc:sldMkLst>
          <pc:docMk/>
          <pc:sldMk cId="950686187" sldId="326"/>
        </pc:sldMkLst>
      </pc:sldChg>
      <pc:sldChg chg="add del">
        <pc:chgData name="Alessandro Ortis" userId="dcdc90ed-3509-45f7-ac48-ad038638580b" providerId="ADAL" clId="{20E59837-346D-48D1-83E5-6F2950854E23}" dt="2021-06-15T16:16:24.383" v="556" actId="47"/>
        <pc:sldMkLst>
          <pc:docMk/>
          <pc:sldMk cId="2467065943" sldId="326"/>
        </pc:sldMkLst>
      </pc:sldChg>
      <pc:sldChg chg="del">
        <pc:chgData name="Alessandro Ortis" userId="dcdc90ed-3509-45f7-ac48-ad038638580b" providerId="ADAL" clId="{20E59837-346D-48D1-83E5-6F2950854E23}" dt="2021-06-15T16:10:41.455" v="546" actId="47"/>
        <pc:sldMkLst>
          <pc:docMk/>
          <pc:sldMk cId="265754806" sldId="327"/>
        </pc:sldMkLst>
      </pc:sldChg>
      <pc:sldChg chg="add del">
        <pc:chgData name="Alessandro Ortis" userId="dcdc90ed-3509-45f7-ac48-ad038638580b" providerId="ADAL" clId="{20E59837-346D-48D1-83E5-6F2950854E23}" dt="2021-06-15T16:16:24.383" v="556" actId="47"/>
        <pc:sldMkLst>
          <pc:docMk/>
          <pc:sldMk cId="2039652418" sldId="327"/>
        </pc:sldMkLst>
      </pc:sldChg>
      <pc:sldChg chg="add del">
        <pc:chgData name="Alessandro Ortis" userId="dcdc90ed-3509-45f7-ac48-ad038638580b" providerId="ADAL" clId="{20E59837-346D-48D1-83E5-6F2950854E23}" dt="2021-06-15T16:16:24.383" v="556" actId="47"/>
        <pc:sldMkLst>
          <pc:docMk/>
          <pc:sldMk cId="3005253091" sldId="328"/>
        </pc:sldMkLst>
      </pc:sldChg>
      <pc:sldChg chg="del">
        <pc:chgData name="Alessandro Ortis" userId="dcdc90ed-3509-45f7-ac48-ad038638580b" providerId="ADAL" clId="{20E59837-346D-48D1-83E5-6F2950854E23}" dt="2021-06-15T16:10:41.455" v="546" actId="47"/>
        <pc:sldMkLst>
          <pc:docMk/>
          <pc:sldMk cId="3799534467" sldId="328"/>
        </pc:sldMkLst>
      </pc:sldChg>
      <pc:sldChg chg="del">
        <pc:chgData name="Alessandro Ortis" userId="dcdc90ed-3509-45f7-ac48-ad038638580b" providerId="ADAL" clId="{20E59837-346D-48D1-83E5-6F2950854E23}" dt="2021-06-15T16:10:41.455" v="546" actId="47"/>
        <pc:sldMkLst>
          <pc:docMk/>
          <pc:sldMk cId="796728886" sldId="329"/>
        </pc:sldMkLst>
      </pc:sldChg>
      <pc:sldChg chg="add">
        <pc:chgData name="Alessandro Ortis" userId="dcdc90ed-3509-45f7-ac48-ad038638580b" providerId="ADAL" clId="{20E59837-346D-48D1-83E5-6F2950854E23}" dt="2021-06-15T16:12:02.578" v="549"/>
        <pc:sldMkLst>
          <pc:docMk/>
          <pc:sldMk cId="3260610276" sldId="329"/>
        </pc:sldMkLst>
      </pc:sldChg>
      <pc:sldChg chg="add del">
        <pc:chgData name="Alessandro Ortis" userId="dcdc90ed-3509-45f7-ac48-ad038638580b" providerId="ADAL" clId="{20E59837-346D-48D1-83E5-6F2950854E23}" dt="2021-06-15T16:16:24.383" v="556" actId="47"/>
        <pc:sldMkLst>
          <pc:docMk/>
          <pc:sldMk cId="3136376789" sldId="330"/>
        </pc:sldMkLst>
      </pc:sldChg>
      <pc:sldChg chg="del">
        <pc:chgData name="Alessandro Ortis" userId="dcdc90ed-3509-45f7-ac48-ad038638580b" providerId="ADAL" clId="{20E59837-346D-48D1-83E5-6F2950854E23}" dt="2021-06-15T16:10:41.455" v="546" actId="47"/>
        <pc:sldMkLst>
          <pc:docMk/>
          <pc:sldMk cId="3197417599" sldId="330"/>
        </pc:sldMkLst>
      </pc:sldChg>
      <pc:sldChg chg="del">
        <pc:chgData name="Alessandro Ortis" userId="dcdc90ed-3509-45f7-ac48-ad038638580b" providerId="ADAL" clId="{20E59837-346D-48D1-83E5-6F2950854E23}" dt="2021-06-15T16:10:41.455" v="546" actId="47"/>
        <pc:sldMkLst>
          <pc:docMk/>
          <pc:sldMk cId="747087787" sldId="331"/>
        </pc:sldMkLst>
      </pc:sldChg>
      <pc:sldChg chg="add del">
        <pc:chgData name="Alessandro Ortis" userId="dcdc90ed-3509-45f7-ac48-ad038638580b" providerId="ADAL" clId="{20E59837-346D-48D1-83E5-6F2950854E23}" dt="2021-06-15T16:16:24.383" v="556" actId="47"/>
        <pc:sldMkLst>
          <pc:docMk/>
          <pc:sldMk cId="3577445984" sldId="331"/>
        </pc:sldMkLst>
      </pc:sldChg>
      <pc:sldChg chg="add del">
        <pc:chgData name="Alessandro Ortis" userId="dcdc90ed-3509-45f7-ac48-ad038638580b" providerId="ADAL" clId="{20E59837-346D-48D1-83E5-6F2950854E23}" dt="2021-06-15T16:16:24.383" v="556" actId="47"/>
        <pc:sldMkLst>
          <pc:docMk/>
          <pc:sldMk cId="1778450967" sldId="332"/>
        </pc:sldMkLst>
      </pc:sldChg>
      <pc:sldChg chg="del">
        <pc:chgData name="Alessandro Ortis" userId="dcdc90ed-3509-45f7-ac48-ad038638580b" providerId="ADAL" clId="{20E59837-346D-48D1-83E5-6F2950854E23}" dt="2021-06-15T16:10:41.455" v="546" actId="47"/>
        <pc:sldMkLst>
          <pc:docMk/>
          <pc:sldMk cId="2528141805" sldId="332"/>
        </pc:sldMkLst>
      </pc:sldChg>
      <pc:sldChg chg="del">
        <pc:chgData name="Alessandro Ortis" userId="dcdc90ed-3509-45f7-ac48-ad038638580b" providerId="ADAL" clId="{20E59837-346D-48D1-83E5-6F2950854E23}" dt="2021-06-15T16:10:41.455" v="546" actId="47"/>
        <pc:sldMkLst>
          <pc:docMk/>
          <pc:sldMk cId="2034734093" sldId="333"/>
        </pc:sldMkLst>
      </pc:sldChg>
      <pc:sldChg chg="add del">
        <pc:chgData name="Alessandro Ortis" userId="dcdc90ed-3509-45f7-ac48-ad038638580b" providerId="ADAL" clId="{20E59837-346D-48D1-83E5-6F2950854E23}" dt="2021-06-15T16:16:24.383" v="556" actId="47"/>
        <pc:sldMkLst>
          <pc:docMk/>
          <pc:sldMk cId="3211297694" sldId="333"/>
        </pc:sldMkLst>
      </pc:sldChg>
      <pc:sldChg chg="del">
        <pc:chgData name="Alessandro Ortis" userId="dcdc90ed-3509-45f7-ac48-ad038638580b" providerId="ADAL" clId="{20E59837-346D-48D1-83E5-6F2950854E23}" dt="2021-06-15T16:10:41.455" v="546" actId="47"/>
        <pc:sldMkLst>
          <pc:docMk/>
          <pc:sldMk cId="2011763947" sldId="334"/>
        </pc:sldMkLst>
      </pc:sldChg>
      <pc:sldChg chg="add">
        <pc:chgData name="Alessandro Ortis" userId="dcdc90ed-3509-45f7-ac48-ad038638580b" providerId="ADAL" clId="{20E59837-346D-48D1-83E5-6F2950854E23}" dt="2021-06-15T16:12:02.578" v="549"/>
        <pc:sldMkLst>
          <pc:docMk/>
          <pc:sldMk cId="3564306408" sldId="334"/>
        </pc:sldMkLst>
      </pc:sldChg>
      <pc:sldChg chg="add del">
        <pc:chgData name="Alessandro Ortis" userId="dcdc90ed-3509-45f7-ac48-ad038638580b" providerId="ADAL" clId="{20E59837-346D-48D1-83E5-6F2950854E23}" dt="2021-06-15T16:14:02.567" v="554" actId="47"/>
        <pc:sldMkLst>
          <pc:docMk/>
          <pc:sldMk cId="2795614858" sldId="335"/>
        </pc:sldMkLst>
      </pc:sldChg>
      <pc:sldChg chg="del">
        <pc:chgData name="Alessandro Ortis" userId="dcdc90ed-3509-45f7-ac48-ad038638580b" providerId="ADAL" clId="{20E59837-346D-48D1-83E5-6F2950854E23}" dt="2021-06-15T16:10:41.455" v="546" actId="47"/>
        <pc:sldMkLst>
          <pc:docMk/>
          <pc:sldMk cId="4265219470" sldId="335"/>
        </pc:sldMkLst>
      </pc:sldChg>
      <pc:sldChg chg="del">
        <pc:chgData name="Alessandro Ortis" userId="dcdc90ed-3509-45f7-ac48-ad038638580b" providerId="ADAL" clId="{20E59837-346D-48D1-83E5-6F2950854E23}" dt="2021-06-15T16:10:41.455" v="546" actId="47"/>
        <pc:sldMkLst>
          <pc:docMk/>
          <pc:sldMk cId="3158132481" sldId="336"/>
        </pc:sldMkLst>
      </pc:sldChg>
      <pc:sldChg chg="add">
        <pc:chgData name="Alessandro Ortis" userId="dcdc90ed-3509-45f7-ac48-ad038638580b" providerId="ADAL" clId="{20E59837-346D-48D1-83E5-6F2950854E23}" dt="2021-06-15T16:12:02.578" v="549"/>
        <pc:sldMkLst>
          <pc:docMk/>
          <pc:sldMk cId="3483357954" sldId="336"/>
        </pc:sldMkLst>
      </pc:sldChg>
      <pc:sldChg chg="del">
        <pc:chgData name="Alessandro Ortis" userId="dcdc90ed-3509-45f7-ac48-ad038638580b" providerId="ADAL" clId="{20E59837-346D-48D1-83E5-6F2950854E23}" dt="2021-06-15T16:10:41.455" v="546" actId="47"/>
        <pc:sldMkLst>
          <pc:docMk/>
          <pc:sldMk cId="1630278138" sldId="337"/>
        </pc:sldMkLst>
      </pc:sldChg>
      <pc:sldChg chg="add">
        <pc:chgData name="Alessandro Ortis" userId="dcdc90ed-3509-45f7-ac48-ad038638580b" providerId="ADAL" clId="{20E59837-346D-48D1-83E5-6F2950854E23}" dt="2021-06-15T16:12:02.578" v="549"/>
        <pc:sldMkLst>
          <pc:docMk/>
          <pc:sldMk cId="1828263518" sldId="337"/>
        </pc:sldMkLst>
      </pc:sldChg>
      <pc:sldChg chg="add">
        <pc:chgData name="Alessandro Ortis" userId="dcdc90ed-3509-45f7-ac48-ad038638580b" providerId="ADAL" clId="{20E59837-346D-48D1-83E5-6F2950854E23}" dt="2021-06-15T16:12:02.578" v="549"/>
        <pc:sldMkLst>
          <pc:docMk/>
          <pc:sldMk cId="2373163914" sldId="338"/>
        </pc:sldMkLst>
      </pc:sldChg>
      <pc:sldChg chg="del">
        <pc:chgData name="Alessandro Ortis" userId="dcdc90ed-3509-45f7-ac48-ad038638580b" providerId="ADAL" clId="{20E59837-346D-48D1-83E5-6F2950854E23}" dt="2021-06-15T16:10:41.455" v="546" actId="47"/>
        <pc:sldMkLst>
          <pc:docMk/>
          <pc:sldMk cId="4126460947" sldId="338"/>
        </pc:sldMkLst>
      </pc:sldChg>
      <pc:sldChg chg="del">
        <pc:chgData name="Alessandro Ortis" userId="dcdc90ed-3509-45f7-ac48-ad038638580b" providerId="ADAL" clId="{20E59837-346D-48D1-83E5-6F2950854E23}" dt="2021-06-15T16:10:41.455" v="546" actId="47"/>
        <pc:sldMkLst>
          <pc:docMk/>
          <pc:sldMk cId="2054070943" sldId="339"/>
        </pc:sldMkLst>
      </pc:sldChg>
      <pc:sldChg chg="add">
        <pc:chgData name="Alessandro Ortis" userId="dcdc90ed-3509-45f7-ac48-ad038638580b" providerId="ADAL" clId="{20E59837-346D-48D1-83E5-6F2950854E23}" dt="2021-06-15T16:12:02.578" v="549"/>
        <pc:sldMkLst>
          <pc:docMk/>
          <pc:sldMk cId="2649030541" sldId="339"/>
        </pc:sldMkLst>
      </pc:sldChg>
      <pc:sldChg chg="add">
        <pc:chgData name="Alessandro Ortis" userId="dcdc90ed-3509-45f7-ac48-ad038638580b" providerId="ADAL" clId="{20E59837-346D-48D1-83E5-6F2950854E23}" dt="2021-06-15T16:12:02.578" v="549"/>
        <pc:sldMkLst>
          <pc:docMk/>
          <pc:sldMk cId="993875689" sldId="340"/>
        </pc:sldMkLst>
      </pc:sldChg>
      <pc:sldChg chg="add">
        <pc:chgData name="Alessandro Ortis" userId="dcdc90ed-3509-45f7-ac48-ad038638580b" providerId="ADAL" clId="{20E59837-346D-48D1-83E5-6F2950854E23}" dt="2021-06-15T16:12:02.578" v="549"/>
        <pc:sldMkLst>
          <pc:docMk/>
          <pc:sldMk cId="383608474" sldId="341"/>
        </pc:sldMkLst>
      </pc:sldChg>
      <pc:sldChg chg="add">
        <pc:chgData name="Alessandro Ortis" userId="dcdc90ed-3509-45f7-ac48-ad038638580b" providerId="ADAL" clId="{20E59837-346D-48D1-83E5-6F2950854E23}" dt="2021-06-15T16:12:02.578" v="549"/>
        <pc:sldMkLst>
          <pc:docMk/>
          <pc:sldMk cId="1426287612" sldId="342"/>
        </pc:sldMkLst>
      </pc:sldChg>
      <pc:sldChg chg="del">
        <pc:chgData name="Alessandro Ortis" userId="dcdc90ed-3509-45f7-ac48-ad038638580b" providerId="ADAL" clId="{20E59837-346D-48D1-83E5-6F2950854E23}" dt="2021-06-15T16:10:41.455" v="546" actId="47"/>
        <pc:sldMkLst>
          <pc:docMk/>
          <pc:sldMk cId="2026721594" sldId="342"/>
        </pc:sldMkLst>
      </pc:sldChg>
      <pc:sldChg chg="add">
        <pc:chgData name="Alessandro Ortis" userId="dcdc90ed-3509-45f7-ac48-ad038638580b" providerId="ADAL" clId="{20E59837-346D-48D1-83E5-6F2950854E23}" dt="2021-06-15T16:12:02.578" v="549"/>
        <pc:sldMkLst>
          <pc:docMk/>
          <pc:sldMk cId="225085296" sldId="343"/>
        </pc:sldMkLst>
      </pc:sldChg>
      <pc:sldChg chg="del">
        <pc:chgData name="Alessandro Ortis" userId="dcdc90ed-3509-45f7-ac48-ad038638580b" providerId="ADAL" clId="{20E59837-346D-48D1-83E5-6F2950854E23}" dt="2021-06-15T16:10:41.455" v="546" actId="47"/>
        <pc:sldMkLst>
          <pc:docMk/>
          <pc:sldMk cId="2545992171" sldId="343"/>
        </pc:sldMkLst>
      </pc:sldChg>
      <pc:sldChg chg="add">
        <pc:chgData name="Alessandro Ortis" userId="dcdc90ed-3509-45f7-ac48-ad038638580b" providerId="ADAL" clId="{20E59837-346D-48D1-83E5-6F2950854E23}" dt="2021-06-15T16:12:02.578" v="549"/>
        <pc:sldMkLst>
          <pc:docMk/>
          <pc:sldMk cId="396886642" sldId="344"/>
        </pc:sldMkLst>
      </pc:sldChg>
      <pc:sldChg chg="add">
        <pc:chgData name="Alessandro Ortis" userId="dcdc90ed-3509-45f7-ac48-ad038638580b" providerId="ADAL" clId="{20E59837-346D-48D1-83E5-6F2950854E23}" dt="2021-06-15T16:12:02.578" v="549"/>
        <pc:sldMkLst>
          <pc:docMk/>
          <pc:sldMk cId="1883961246" sldId="345"/>
        </pc:sldMkLst>
      </pc:sldChg>
      <pc:sldChg chg="del">
        <pc:chgData name="Alessandro Ortis" userId="dcdc90ed-3509-45f7-ac48-ad038638580b" providerId="ADAL" clId="{20E59837-346D-48D1-83E5-6F2950854E23}" dt="2021-06-15T16:10:41.455" v="546" actId="47"/>
        <pc:sldMkLst>
          <pc:docMk/>
          <pc:sldMk cId="4006839516" sldId="345"/>
        </pc:sldMkLst>
      </pc:sldChg>
      <pc:sldChg chg="add">
        <pc:chgData name="Alessandro Ortis" userId="dcdc90ed-3509-45f7-ac48-ad038638580b" providerId="ADAL" clId="{20E59837-346D-48D1-83E5-6F2950854E23}" dt="2021-06-15T16:12:02.578" v="549"/>
        <pc:sldMkLst>
          <pc:docMk/>
          <pc:sldMk cId="1550616252" sldId="346"/>
        </pc:sldMkLst>
      </pc:sldChg>
      <pc:sldChg chg="del">
        <pc:chgData name="Alessandro Ortis" userId="dcdc90ed-3509-45f7-ac48-ad038638580b" providerId="ADAL" clId="{20E59837-346D-48D1-83E5-6F2950854E23}" dt="2021-06-15T16:10:41.455" v="546" actId="47"/>
        <pc:sldMkLst>
          <pc:docMk/>
          <pc:sldMk cId="3074386263" sldId="346"/>
        </pc:sldMkLst>
      </pc:sldChg>
      <pc:sldChg chg="del">
        <pc:chgData name="Alessandro Ortis" userId="dcdc90ed-3509-45f7-ac48-ad038638580b" providerId="ADAL" clId="{20E59837-346D-48D1-83E5-6F2950854E23}" dt="2021-06-15T16:10:41.455" v="546" actId="47"/>
        <pc:sldMkLst>
          <pc:docMk/>
          <pc:sldMk cId="368588937" sldId="347"/>
        </pc:sldMkLst>
      </pc:sldChg>
      <pc:sldChg chg="del">
        <pc:chgData name="Alessandro Ortis" userId="dcdc90ed-3509-45f7-ac48-ad038638580b" providerId="ADAL" clId="{20E59837-346D-48D1-83E5-6F2950854E23}" dt="2021-06-15T16:10:41.455" v="546" actId="47"/>
        <pc:sldMkLst>
          <pc:docMk/>
          <pc:sldMk cId="1789927642" sldId="348"/>
        </pc:sldMkLst>
      </pc:sldChg>
      <pc:sldChg chg="add">
        <pc:chgData name="Alessandro Ortis" userId="dcdc90ed-3509-45f7-ac48-ad038638580b" providerId="ADAL" clId="{20E59837-346D-48D1-83E5-6F2950854E23}" dt="2021-06-15T16:12:02.578" v="549"/>
        <pc:sldMkLst>
          <pc:docMk/>
          <pc:sldMk cId="2111046534" sldId="348"/>
        </pc:sldMkLst>
      </pc:sldChg>
      <pc:sldChg chg="del">
        <pc:chgData name="Alessandro Ortis" userId="dcdc90ed-3509-45f7-ac48-ad038638580b" providerId="ADAL" clId="{20E59837-346D-48D1-83E5-6F2950854E23}" dt="2021-06-15T16:10:41.455" v="546" actId="47"/>
        <pc:sldMkLst>
          <pc:docMk/>
          <pc:sldMk cId="3306540631" sldId="350"/>
        </pc:sldMkLst>
      </pc:sldChg>
      <pc:sldChg chg="del">
        <pc:chgData name="Alessandro Ortis" userId="dcdc90ed-3509-45f7-ac48-ad038638580b" providerId="ADAL" clId="{20E59837-346D-48D1-83E5-6F2950854E23}" dt="2021-06-15T16:10:41.455" v="546" actId="47"/>
        <pc:sldMkLst>
          <pc:docMk/>
          <pc:sldMk cId="3426662528" sldId="351"/>
        </pc:sldMkLst>
      </pc:sldChg>
      <pc:sldChg chg="del">
        <pc:chgData name="Alessandro Ortis" userId="dcdc90ed-3509-45f7-ac48-ad038638580b" providerId="ADAL" clId="{20E59837-346D-48D1-83E5-6F2950854E23}" dt="2021-06-15T16:10:41.455" v="546" actId="47"/>
        <pc:sldMkLst>
          <pc:docMk/>
          <pc:sldMk cId="3077025764" sldId="352"/>
        </pc:sldMkLst>
      </pc:sldChg>
      <pc:sldChg chg="del">
        <pc:chgData name="Alessandro Ortis" userId="dcdc90ed-3509-45f7-ac48-ad038638580b" providerId="ADAL" clId="{20E59837-346D-48D1-83E5-6F2950854E23}" dt="2021-06-15T16:10:41.455" v="546" actId="47"/>
        <pc:sldMkLst>
          <pc:docMk/>
          <pc:sldMk cId="1225434942" sldId="353"/>
        </pc:sldMkLst>
      </pc:sldChg>
      <pc:sldChg chg="del">
        <pc:chgData name="Alessandro Ortis" userId="dcdc90ed-3509-45f7-ac48-ad038638580b" providerId="ADAL" clId="{20E59837-346D-48D1-83E5-6F2950854E23}" dt="2021-06-15T16:10:41.455" v="546" actId="47"/>
        <pc:sldMkLst>
          <pc:docMk/>
          <pc:sldMk cId="1201289399" sldId="354"/>
        </pc:sldMkLst>
      </pc:sldChg>
      <pc:sldChg chg="del">
        <pc:chgData name="Alessandro Ortis" userId="dcdc90ed-3509-45f7-ac48-ad038638580b" providerId="ADAL" clId="{20E59837-346D-48D1-83E5-6F2950854E23}" dt="2021-06-15T16:10:41.455" v="546" actId="47"/>
        <pc:sldMkLst>
          <pc:docMk/>
          <pc:sldMk cId="2495553626" sldId="355"/>
        </pc:sldMkLst>
      </pc:sldChg>
      <pc:sldChg chg="del">
        <pc:chgData name="Alessandro Ortis" userId="dcdc90ed-3509-45f7-ac48-ad038638580b" providerId="ADAL" clId="{20E59837-346D-48D1-83E5-6F2950854E23}" dt="2021-06-15T16:10:41.455" v="546" actId="47"/>
        <pc:sldMkLst>
          <pc:docMk/>
          <pc:sldMk cId="1657801422" sldId="356"/>
        </pc:sldMkLst>
      </pc:sldChg>
      <pc:sldChg chg="del">
        <pc:chgData name="Alessandro Ortis" userId="dcdc90ed-3509-45f7-ac48-ad038638580b" providerId="ADAL" clId="{20E59837-346D-48D1-83E5-6F2950854E23}" dt="2021-06-15T16:10:41.455" v="546" actId="47"/>
        <pc:sldMkLst>
          <pc:docMk/>
          <pc:sldMk cId="3981138166" sldId="357"/>
        </pc:sldMkLst>
      </pc:sldChg>
      <pc:sldChg chg="modSp add mod">
        <pc:chgData name="Alessandro Ortis" userId="dcdc90ed-3509-45f7-ac48-ad038638580b" providerId="ADAL" clId="{20E59837-346D-48D1-83E5-6F2950854E23}" dt="2021-06-15T16:07:48.543" v="455" actId="6549"/>
        <pc:sldMkLst>
          <pc:docMk/>
          <pc:sldMk cId="3087664993" sldId="358"/>
        </pc:sldMkLst>
        <pc:spChg chg="mod">
          <ac:chgData name="Alessandro Ortis" userId="dcdc90ed-3509-45f7-ac48-ad038638580b" providerId="ADAL" clId="{20E59837-346D-48D1-83E5-6F2950854E23}" dt="2021-06-15T16:07:13.548" v="401" actId="20577"/>
          <ac:spMkLst>
            <pc:docMk/>
            <pc:sldMk cId="3087664993" sldId="358"/>
            <ac:spMk id="2" creationId="{00000000-0000-0000-0000-000000000000}"/>
          </ac:spMkLst>
        </pc:spChg>
        <pc:spChg chg="mod">
          <ac:chgData name="Alessandro Ortis" userId="dcdc90ed-3509-45f7-ac48-ad038638580b" providerId="ADAL" clId="{20E59837-346D-48D1-83E5-6F2950854E23}" dt="2021-06-15T16:07:48.543" v="455" actId="6549"/>
          <ac:spMkLst>
            <pc:docMk/>
            <pc:sldMk cId="3087664993" sldId="358"/>
            <ac:spMk id="3" creationId="{00000000-0000-0000-0000-000000000000}"/>
          </ac:spMkLst>
        </pc:spChg>
      </pc:sldChg>
      <pc:sldChg chg="add">
        <pc:chgData name="Alessandro Ortis" userId="dcdc90ed-3509-45f7-ac48-ad038638580b" providerId="ADAL" clId="{20E59837-346D-48D1-83E5-6F2950854E23}" dt="2021-06-15T16:12:02.578" v="549"/>
        <pc:sldMkLst>
          <pc:docMk/>
          <pc:sldMk cId="3980061106" sldId="402"/>
        </pc:sldMkLst>
      </pc:sldChg>
      <pc:sldChg chg="add mod modShow">
        <pc:chgData name="Alessandro Ortis" userId="dcdc90ed-3509-45f7-ac48-ad038638580b" providerId="ADAL" clId="{20E59837-346D-48D1-83E5-6F2950854E23}" dt="2021-06-15T16:20:31.241" v="557" actId="729"/>
        <pc:sldMkLst>
          <pc:docMk/>
          <pc:sldMk cId="561898981" sldId="403"/>
        </pc:sldMkLst>
      </pc:sldChg>
      <pc:sldChg chg="add mod modShow">
        <pc:chgData name="Alessandro Ortis" userId="dcdc90ed-3509-45f7-ac48-ad038638580b" providerId="ADAL" clId="{20E59837-346D-48D1-83E5-6F2950854E23}" dt="2021-06-15T16:15:40.760" v="555" actId="729"/>
        <pc:sldMkLst>
          <pc:docMk/>
          <pc:sldMk cId="2509172448" sldId="404"/>
        </pc:sldMkLst>
      </pc:sldChg>
      <pc:sldChg chg="add mod modShow">
        <pc:chgData name="Alessandro Ortis" userId="dcdc90ed-3509-45f7-ac48-ad038638580b" providerId="ADAL" clId="{20E59837-346D-48D1-83E5-6F2950854E23}" dt="2021-06-15T16:15:40.760" v="555" actId="729"/>
        <pc:sldMkLst>
          <pc:docMk/>
          <pc:sldMk cId="65683680" sldId="405"/>
        </pc:sldMkLst>
      </pc:sldChg>
      <pc:sldChg chg="add mod modShow">
        <pc:chgData name="Alessandro Ortis" userId="dcdc90ed-3509-45f7-ac48-ad038638580b" providerId="ADAL" clId="{20E59837-346D-48D1-83E5-6F2950854E23}" dt="2021-06-15T16:15:40.760" v="555" actId="729"/>
        <pc:sldMkLst>
          <pc:docMk/>
          <pc:sldMk cId="2987550587" sldId="406"/>
        </pc:sldMkLst>
      </pc:sldChg>
      <pc:sldChg chg="modSp add mod">
        <pc:chgData name="Alessandro Ortis" userId="dcdc90ed-3509-45f7-ac48-ad038638580b" providerId="ADAL" clId="{20E59837-346D-48D1-83E5-6F2950854E23}" dt="2021-06-15T16:22:19.221" v="634" actId="1035"/>
        <pc:sldMkLst>
          <pc:docMk/>
          <pc:sldMk cId="2907711902" sldId="407"/>
        </pc:sldMkLst>
        <pc:spChg chg="mod">
          <ac:chgData name="Alessandro Ortis" userId="dcdc90ed-3509-45f7-ac48-ad038638580b" providerId="ADAL" clId="{20E59837-346D-48D1-83E5-6F2950854E23}" dt="2021-06-15T16:22:04.021" v="620" actId="1036"/>
          <ac:spMkLst>
            <pc:docMk/>
            <pc:sldMk cId="2907711902" sldId="407"/>
            <ac:spMk id="3" creationId="{00000000-0000-0000-0000-000000000000}"/>
          </ac:spMkLst>
        </pc:spChg>
        <pc:spChg chg="mod">
          <ac:chgData name="Alessandro Ortis" userId="dcdc90ed-3509-45f7-ac48-ad038638580b" providerId="ADAL" clId="{20E59837-346D-48D1-83E5-6F2950854E23}" dt="2021-06-15T16:22:04.021" v="620" actId="1036"/>
          <ac:spMkLst>
            <pc:docMk/>
            <pc:sldMk cId="2907711902" sldId="407"/>
            <ac:spMk id="5" creationId="{00000000-0000-0000-0000-000000000000}"/>
          </ac:spMkLst>
        </pc:spChg>
        <pc:spChg chg="mod">
          <ac:chgData name="Alessandro Ortis" userId="dcdc90ed-3509-45f7-ac48-ad038638580b" providerId="ADAL" clId="{20E59837-346D-48D1-83E5-6F2950854E23}" dt="2021-06-15T16:22:04.021" v="620" actId="1036"/>
          <ac:spMkLst>
            <pc:docMk/>
            <pc:sldMk cId="2907711902" sldId="407"/>
            <ac:spMk id="6" creationId="{00000000-0000-0000-0000-000000000000}"/>
          </ac:spMkLst>
        </pc:spChg>
        <pc:spChg chg="mod">
          <ac:chgData name="Alessandro Ortis" userId="dcdc90ed-3509-45f7-ac48-ad038638580b" providerId="ADAL" clId="{20E59837-346D-48D1-83E5-6F2950854E23}" dt="2021-06-15T16:22:19.221" v="634" actId="1035"/>
          <ac:spMkLst>
            <pc:docMk/>
            <pc:sldMk cId="2907711902" sldId="407"/>
            <ac:spMk id="17" creationId="{00000000-0000-0000-0000-000000000000}"/>
          </ac:spMkLst>
        </pc:spChg>
        <pc:spChg chg="mod">
          <ac:chgData name="Alessandro Ortis" userId="dcdc90ed-3509-45f7-ac48-ad038638580b" providerId="ADAL" clId="{20E59837-346D-48D1-83E5-6F2950854E23}" dt="2021-06-15T16:22:04.021" v="620" actId="1036"/>
          <ac:spMkLst>
            <pc:docMk/>
            <pc:sldMk cId="2907711902" sldId="407"/>
            <ac:spMk id="36" creationId="{00000000-0000-0000-0000-000000000000}"/>
          </ac:spMkLst>
        </pc:spChg>
        <pc:grpChg chg="mod">
          <ac:chgData name="Alessandro Ortis" userId="dcdc90ed-3509-45f7-ac48-ad038638580b" providerId="ADAL" clId="{20E59837-346D-48D1-83E5-6F2950854E23}" dt="2021-06-15T16:22:04.021" v="620" actId="1036"/>
          <ac:grpSpMkLst>
            <pc:docMk/>
            <pc:sldMk cId="2907711902" sldId="407"/>
            <ac:grpSpMk id="2" creationId="{00000000-0000-0000-0000-000000000000}"/>
          </ac:grpSpMkLst>
        </pc:grpChg>
      </pc:sldChg>
      <pc:sldChg chg="addSp delSp modSp add mod">
        <pc:chgData name="Alessandro Ortis" userId="dcdc90ed-3509-45f7-ac48-ad038638580b" providerId="ADAL" clId="{20E59837-346D-48D1-83E5-6F2950854E23}" dt="2021-06-22T15:12:34.214" v="1175" actId="208"/>
        <pc:sldMkLst>
          <pc:docMk/>
          <pc:sldMk cId="1252899705" sldId="409"/>
        </pc:sldMkLst>
        <pc:spChg chg="add del mod">
          <ac:chgData name="Alessandro Ortis" userId="dcdc90ed-3509-45f7-ac48-ad038638580b" providerId="ADAL" clId="{20E59837-346D-48D1-83E5-6F2950854E23}" dt="2021-06-15T16:22:25.881" v="636" actId="478"/>
          <ac:spMkLst>
            <pc:docMk/>
            <pc:sldMk cId="1252899705" sldId="409"/>
            <ac:spMk id="7" creationId="{3A692F04-C174-4DF9-BC0A-BD562579CFD5}"/>
          </ac:spMkLst>
        </pc:spChg>
        <pc:spChg chg="mod">
          <ac:chgData name="Alessandro Ortis" userId="dcdc90ed-3509-45f7-ac48-ad038638580b" providerId="ADAL" clId="{20E59837-346D-48D1-83E5-6F2950854E23}" dt="2021-06-22T15:12:34.214" v="1175" actId="208"/>
          <ac:spMkLst>
            <pc:docMk/>
            <pc:sldMk cId="1252899705" sldId="409"/>
            <ac:spMk id="12" creationId="{00000000-0000-0000-0000-000000000000}"/>
          </ac:spMkLst>
        </pc:spChg>
        <pc:spChg chg="del">
          <ac:chgData name="Alessandro Ortis" userId="dcdc90ed-3509-45f7-ac48-ad038638580b" providerId="ADAL" clId="{20E59837-346D-48D1-83E5-6F2950854E23}" dt="2021-06-15T16:22:23.825" v="635" actId="478"/>
          <ac:spMkLst>
            <pc:docMk/>
            <pc:sldMk cId="1252899705" sldId="409"/>
            <ac:spMk id="17" creationId="{00000000-0000-0000-0000-000000000000}"/>
          </ac:spMkLst>
        </pc:spChg>
        <pc:spChg chg="add mod">
          <ac:chgData name="Alessandro Ortis" userId="dcdc90ed-3509-45f7-ac48-ad038638580b" providerId="ADAL" clId="{20E59837-346D-48D1-83E5-6F2950854E23}" dt="2021-06-15T16:22:26.338" v="637"/>
          <ac:spMkLst>
            <pc:docMk/>
            <pc:sldMk cId="1252899705" sldId="409"/>
            <ac:spMk id="49" creationId="{B7DD097C-37E4-4DF2-B081-47A3985AA9FC}"/>
          </ac:spMkLst>
        </pc:spChg>
        <pc:cxnChg chg="mod">
          <ac:chgData name="Alessandro Ortis" userId="dcdc90ed-3509-45f7-ac48-ad038638580b" providerId="ADAL" clId="{20E59837-346D-48D1-83E5-6F2950854E23}" dt="2021-06-22T15:12:21.663" v="1174" actId="14100"/>
          <ac:cxnSpMkLst>
            <pc:docMk/>
            <pc:sldMk cId="1252899705" sldId="409"/>
            <ac:cxnSpMk id="9" creationId="{00000000-0000-0000-0000-000000000000}"/>
          </ac:cxnSpMkLst>
        </pc:cxnChg>
        <pc:cxnChg chg="mod">
          <ac:chgData name="Alessandro Ortis" userId="dcdc90ed-3509-45f7-ac48-ad038638580b" providerId="ADAL" clId="{20E59837-346D-48D1-83E5-6F2950854E23}" dt="2021-06-22T15:12:34.214" v="1175" actId="208"/>
          <ac:cxnSpMkLst>
            <pc:docMk/>
            <pc:sldMk cId="1252899705" sldId="409"/>
            <ac:cxnSpMk id="43" creationId="{00000000-0000-0000-0000-000000000000}"/>
          </ac:cxnSpMkLst>
        </pc:cxnChg>
      </pc:sldChg>
      <pc:sldChg chg="modSp add mod">
        <pc:chgData name="Alessandro Ortis" userId="dcdc90ed-3509-45f7-ac48-ad038638580b" providerId="ADAL" clId="{20E59837-346D-48D1-83E5-6F2950854E23}" dt="2021-06-15T16:25:11.730" v="676" actId="20577"/>
        <pc:sldMkLst>
          <pc:docMk/>
          <pc:sldMk cId="2673677614" sldId="428"/>
        </pc:sldMkLst>
        <pc:spChg chg="mod">
          <ac:chgData name="Alessandro Ortis" userId="dcdc90ed-3509-45f7-ac48-ad038638580b" providerId="ADAL" clId="{20E59837-346D-48D1-83E5-6F2950854E23}" dt="2021-06-15T16:25:11.730" v="676" actId="20577"/>
          <ac:spMkLst>
            <pc:docMk/>
            <pc:sldMk cId="2673677614" sldId="428"/>
            <ac:spMk id="5" creationId="{00000000-0000-0000-0000-000000000000}"/>
          </ac:spMkLst>
        </pc:spChg>
      </pc:sldChg>
      <pc:sldChg chg="add">
        <pc:chgData name="Alessandro Ortis" userId="dcdc90ed-3509-45f7-ac48-ad038638580b" providerId="ADAL" clId="{20E59837-346D-48D1-83E5-6F2950854E23}" dt="2021-06-15T16:24:23.416" v="649"/>
        <pc:sldMkLst>
          <pc:docMk/>
          <pc:sldMk cId="1297925216" sldId="433"/>
        </pc:sldMkLst>
      </pc:sldChg>
      <pc:sldChg chg="add del">
        <pc:chgData name="Alessandro Ortis" userId="dcdc90ed-3509-45f7-ac48-ad038638580b" providerId="ADAL" clId="{20E59837-346D-48D1-83E5-6F2950854E23}" dt="2021-06-15T16:27:12.794" v="798" actId="47"/>
        <pc:sldMkLst>
          <pc:docMk/>
          <pc:sldMk cId="1428895954" sldId="434"/>
        </pc:sldMkLst>
      </pc:sldChg>
      <pc:sldChg chg="add">
        <pc:chgData name="Alessandro Ortis" userId="dcdc90ed-3509-45f7-ac48-ad038638580b" providerId="ADAL" clId="{20E59837-346D-48D1-83E5-6F2950854E23}" dt="2021-06-15T16:24:23.416" v="649"/>
        <pc:sldMkLst>
          <pc:docMk/>
          <pc:sldMk cId="1129541509" sldId="435"/>
        </pc:sldMkLst>
      </pc:sldChg>
      <pc:sldChg chg="add">
        <pc:chgData name="Alessandro Ortis" userId="dcdc90ed-3509-45f7-ac48-ad038638580b" providerId="ADAL" clId="{20E59837-346D-48D1-83E5-6F2950854E23}" dt="2021-06-15T16:24:23.416" v="649"/>
        <pc:sldMkLst>
          <pc:docMk/>
          <pc:sldMk cId="415584462" sldId="436"/>
        </pc:sldMkLst>
      </pc:sldChg>
      <pc:sldChg chg="add">
        <pc:chgData name="Alessandro Ortis" userId="dcdc90ed-3509-45f7-ac48-ad038638580b" providerId="ADAL" clId="{20E59837-346D-48D1-83E5-6F2950854E23}" dt="2021-06-15T16:24:23.416" v="649"/>
        <pc:sldMkLst>
          <pc:docMk/>
          <pc:sldMk cId="3620251327" sldId="437"/>
        </pc:sldMkLst>
      </pc:sldChg>
      <pc:sldChg chg="add">
        <pc:chgData name="Alessandro Ortis" userId="dcdc90ed-3509-45f7-ac48-ad038638580b" providerId="ADAL" clId="{20E59837-346D-48D1-83E5-6F2950854E23}" dt="2021-06-15T16:24:23.416" v="649"/>
        <pc:sldMkLst>
          <pc:docMk/>
          <pc:sldMk cId="3955890008" sldId="438"/>
        </pc:sldMkLst>
      </pc:sldChg>
      <pc:sldChg chg="add">
        <pc:chgData name="Alessandro Ortis" userId="dcdc90ed-3509-45f7-ac48-ad038638580b" providerId="ADAL" clId="{20E59837-346D-48D1-83E5-6F2950854E23}" dt="2021-06-15T16:12:02.578" v="549"/>
        <pc:sldMkLst>
          <pc:docMk/>
          <pc:sldMk cId="2993708380" sldId="441"/>
        </pc:sldMkLst>
      </pc:sldChg>
      <pc:sldChg chg="add">
        <pc:chgData name="Alessandro Ortis" userId="dcdc90ed-3509-45f7-ac48-ad038638580b" providerId="ADAL" clId="{20E59837-346D-48D1-83E5-6F2950854E23}" dt="2021-06-15T16:12:02.578" v="549"/>
        <pc:sldMkLst>
          <pc:docMk/>
          <pc:sldMk cId="2534758058" sldId="442"/>
        </pc:sldMkLst>
      </pc:sldChg>
      <pc:sldChg chg="add">
        <pc:chgData name="Alessandro Ortis" userId="dcdc90ed-3509-45f7-ac48-ad038638580b" providerId="ADAL" clId="{20E59837-346D-48D1-83E5-6F2950854E23}" dt="2021-06-15T16:12:02.578" v="549"/>
        <pc:sldMkLst>
          <pc:docMk/>
          <pc:sldMk cId="156205354" sldId="443"/>
        </pc:sldMkLst>
      </pc:sldChg>
      <pc:sldChg chg="add del">
        <pc:chgData name="Alessandro Ortis" userId="dcdc90ed-3509-45f7-ac48-ad038638580b" providerId="ADAL" clId="{20E59837-346D-48D1-83E5-6F2950854E23}" dt="2021-06-15T16:12:32.226" v="551" actId="2696"/>
        <pc:sldMkLst>
          <pc:docMk/>
          <pc:sldMk cId="3844423719" sldId="444"/>
        </pc:sldMkLst>
      </pc:sldChg>
      <pc:sldChg chg="addSp delSp modSp add mod">
        <pc:chgData name="Alessandro Ortis" userId="dcdc90ed-3509-45f7-ac48-ad038638580b" providerId="ADAL" clId="{20E59837-346D-48D1-83E5-6F2950854E23}" dt="2021-06-22T15:13:09.949" v="1178" actId="403"/>
        <pc:sldMkLst>
          <pc:docMk/>
          <pc:sldMk cId="1746180322" sldId="445"/>
        </pc:sldMkLst>
        <pc:spChg chg="mod">
          <ac:chgData name="Alessandro Ortis" userId="dcdc90ed-3509-45f7-ac48-ad038638580b" providerId="ADAL" clId="{20E59837-346D-48D1-83E5-6F2950854E23}" dt="2021-06-15T16:25:02.197" v="674" actId="20577"/>
          <ac:spMkLst>
            <pc:docMk/>
            <pc:sldMk cId="1746180322" sldId="445"/>
            <ac:spMk id="5" creationId="{00000000-0000-0000-0000-000000000000}"/>
          </ac:spMkLst>
        </pc:spChg>
        <pc:spChg chg="add del mod">
          <ac:chgData name="Alessandro Ortis" userId="dcdc90ed-3509-45f7-ac48-ad038638580b" providerId="ADAL" clId="{20E59837-346D-48D1-83E5-6F2950854E23}" dt="2021-06-15T16:24:57.161" v="671"/>
          <ac:spMkLst>
            <pc:docMk/>
            <pc:sldMk cId="1746180322" sldId="445"/>
            <ac:spMk id="7" creationId="{C34C8779-17D0-4901-ACD2-D8897D2CDA1E}"/>
          </ac:spMkLst>
        </pc:spChg>
        <pc:spChg chg="mod">
          <ac:chgData name="Alessandro Ortis" userId="dcdc90ed-3509-45f7-ac48-ad038638580b" providerId="ADAL" clId="{20E59837-346D-48D1-83E5-6F2950854E23}" dt="2021-06-22T15:13:09.949" v="1178" actId="403"/>
          <ac:spMkLst>
            <pc:docMk/>
            <pc:sldMk cId="1746180322" sldId="445"/>
            <ac:spMk id="46" creationId="{00000000-0000-0000-0000-000000000000}"/>
          </ac:spMkLst>
        </pc:spChg>
      </pc:sldChg>
      <pc:sldChg chg="modSp add mod">
        <pc:chgData name="Alessandro Ortis" userId="dcdc90ed-3509-45f7-ac48-ad038638580b" providerId="ADAL" clId="{20E59837-346D-48D1-83E5-6F2950854E23}" dt="2021-06-22T15:13:54.375" v="1192" actId="403"/>
        <pc:sldMkLst>
          <pc:docMk/>
          <pc:sldMk cId="3110839909" sldId="446"/>
        </pc:sldMkLst>
        <pc:spChg chg="mod">
          <ac:chgData name="Alessandro Ortis" userId="dcdc90ed-3509-45f7-ac48-ad038638580b" providerId="ADAL" clId="{20E59837-346D-48D1-83E5-6F2950854E23}" dt="2021-06-15T16:25:24.586" v="693" actId="20577"/>
          <ac:spMkLst>
            <pc:docMk/>
            <pc:sldMk cId="3110839909" sldId="446"/>
            <ac:spMk id="5" creationId="{00000000-0000-0000-0000-000000000000}"/>
          </ac:spMkLst>
        </pc:spChg>
        <pc:spChg chg="mod">
          <ac:chgData name="Alessandro Ortis" userId="dcdc90ed-3509-45f7-ac48-ad038638580b" providerId="ADAL" clId="{20E59837-346D-48D1-83E5-6F2950854E23}" dt="2021-06-22T15:13:54.375" v="1192" actId="403"/>
          <ac:spMkLst>
            <pc:docMk/>
            <pc:sldMk cId="3110839909" sldId="446"/>
            <ac:spMk id="46" creationId="{00000000-0000-0000-0000-000000000000}"/>
          </ac:spMkLst>
        </pc:spChg>
      </pc:sldChg>
      <pc:sldChg chg="add del">
        <pc:chgData name="Alessandro Ortis" userId="dcdc90ed-3509-45f7-ac48-ad038638580b" providerId="ADAL" clId="{20E59837-346D-48D1-83E5-6F2950854E23}" dt="2021-06-15T16:25:36.569" v="711" actId="47"/>
        <pc:sldMkLst>
          <pc:docMk/>
          <pc:sldMk cId="1737054597" sldId="447"/>
        </pc:sldMkLst>
      </pc:sldChg>
      <pc:sldChg chg="addSp delSp modSp add mod">
        <pc:chgData name="Alessandro Ortis" userId="dcdc90ed-3509-45f7-ac48-ad038638580b" providerId="ADAL" clId="{20E59837-346D-48D1-83E5-6F2950854E23}" dt="2021-06-22T15:14:18.177" v="1201" actId="6549"/>
        <pc:sldMkLst>
          <pc:docMk/>
          <pc:sldMk cId="469960752" sldId="448"/>
        </pc:sldMkLst>
        <pc:spChg chg="mod">
          <ac:chgData name="Alessandro Ortis" userId="dcdc90ed-3509-45f7-ac48-ad038638580b" providerId="ADAL" clId="{20E59837-346D-48D1-83E5-6F2950854E23}" dt="2021-06-15T16:25:29.743" v="710" actId="20577"/>
          <ac:spMkLst>
            <pc:docMk/>
            <pc:sldMk cId="469960752" sldId="448"/>
            <ac:spMk id="5" creationId="{00000000-0000-0000-0000-000000000000}"/>
          </ac:spMkLst>
        </pc:spChg>
        <pc:spChg chg="add mod">
          <ac:chgData name="Alessandro Ortis" userId="dcdc90ed-3509-45f7-ac48-ad038638580b" providerId="ADAL" clId="{20E59837-346D-48D1-83E5-6F2950854E23}" dt="2021-06-22T15:14:18.177" v="1201" actId="6549"/>
          <ac:spMkLst>
            <pc:docMk/>
            <pc:sldMk cId="469960752" sldId="448"/>
            <ac:spMk id="6" creationId="{49AD8D6C-7A12-4159-BE7C-F511FA209AB3}"/>
          </ac:spMkLst>
        </pc:spChg>
        <pc:spChg chg="del">
          <ac:chgData name="Alessandro Ortis" userId="dcdc90ed-3509-45f7-ac48-ad038638580b" providerId="ADAL" clId="{20E59837-346D-48D1-83E5-6F2950854E23}" dt="2021-06-22T15:14:14.082" v="1199" actId="478"/>
          <ac:spMkLst>
            <pc:docMk/>
            <pc:sldMk cId="469960752" sldId="448"/>
            <ac:spMk id="46" creationId="{00000000-0000-0000-0000-000000000000}"/>
          </ac:spMkLst>
        </pc:spChg>
      </pc:sldChg>
      <pc:sldChg chg="modSp add mod">
        <pc:chgData name="Alessandro Ortis" userId="dcdc90ed-3509-45f7-ac48-ad038638580b" providerId="ADAL" clId="{20E59837-346D-48D1-83E5-6F2950854E23}" dt="2021-06-22T15:14:07.867" v="1198" actId="404"/>
        <pc:sldMkLst>
          <pc:docMk/>
          <pc:sldMk cId="2276006686" sldId="449"/>
        </pc:sldMkLst>
        <pc:spChg chg="mod">
          <ac:chgData name="Alessandro Ortis" userId="dcdc90ed-3509-45f7-ac48-ad038638580b" providerId="ADAL" clId="{20E59837-346D-48D1-83E5-6F2950854E23}" dt="2021-06-22T15:13:57.944" v="1193" actId="1076"/>
          <ac:spMkLst>
            <pc:docMk/>
            <pc:sldMk cId="2276006686" sldId="449"/>
            <ac:spMk id="5" creationId="{00000000-0000-0000-0000-000000000000}"/>
          </ac:spMkLst>
        </pc:spChg>
        <pc:spChg chg="mod">
          <ac:chgData name="Alessandro Ortis" userId="dcdc90ed-3509-45f7-ac48-ad038638580b" providerId="ADAL" clId="{20E59837-346D-48D1-83E5-6F2950854E23}" dt="2021-06-22T15:14:07.867" v="1198" actId="404"/>
          <ac:spMkLst>
            <pc:docMk/>
            <pc:sldMk cId="2276006686" sldId="449"/>
            <ac:spMk id="46" creationId="{00000000-0000-0000-0000-000000000000}"/>
          </ac:spMkLst>
        </pc:spChg>
      </pc:sldChg>
      <pc:sldChg chg="modSp add mod">
        <pc:chgData name="Alessandro Ortis" userId="dcdc90ed-3509-45f7-ac48-ad038638580b" providerId="ADAL" clId="{20E59837-346D-48D1-83E5-6F2950854E23}" dt="2021-06-22T15:15:00.471" v="1218" actId="1076"/>
        <pc:sldMkLst>
          <pc:docMk/>
          <pc:sldMk cId="285927803" sldId="450"/>
        </pc:sldMkLst>
        <pc:spChg chg="mod">
          <ac:chgData name="Alessandro Ortis" userId="dcdc90ed-3509-45f7-ac48-ad038638580b" providerId="ADAL" clId="{20E59837-346D-48D1-83E5-6F2950854E23}" dt="2021-06-15T16:26:07.718" v="748" actId="27636"/>
          <ac:spMkLst>
            <pc:docMk/>
            <pc:sldMk cId="285927803" sldId="450"/>
            <ac:spMk id="5" creationId="{00000000-0000-0000-0000-000000000000}"/>
          </ac:spMkLst>
        </pc:spChg>
        <pc:spChg chg="mod">
          <ac:chgData name="Alessandro Ortis" userId="dcdc90ed-3509-45f7-ac48-ad038638580b" providerId="ADAL" clId="{20E59837-346D-48D1-83E5-6F2950854E23}" dt="2021-06-22T15:14:55.978" v="1216" actId="1076"/>
          <ac:spMkLst>
            <pc:docMk/>
            <pc:sldMk cId="285927803" sldId="450"/>
            <ac:spMk id="6" creationId="{00000000-0000-0000-0000-000000000000}"/>
          </ac:spMkLst>
        </pc:spChg>
        <pc:picChg chg="mod">
          <ac:chgData name="Alessandro Ortis" userId="dcdc90ed-3509-45f7-ac48-ad038638580b" providerId="ADAL" clId="{20E59837-346D-48D1-83E5-6F2950854E23}" dt="2021-06-22T15:15:00.471" v="1218" actId="1076"/>
          <ac:picMkLst>
            <pc:docMk/>
            <pc:sldMk cId="285927803" sldId="450"/>
            <ac:picMk id="5122" creationId="{00000000-0000-0000-0000-000000000000}"/>
          </ac:picMkLst>
        </pc:picChg>
      </pc:sldChg>
      <pc:sldChg chg="modSp add mod">
        <pc:chgData name="Alessandro Ortis" userId="dcdc90ed-3509-45f7-ac48-ad038638580b" providerId="ADAL" clId="{20E59837-346D-48D1-83E5-6F2950854E23}" dt="2021-06-22T15:15:45.643" v="1233" actId="403"/>
        <pc:sldMkLst>
          <pc:docMk/>
          <pc:sldMk cId="1611448739" sldId="451"/>
        </pc:sldMkLst>
        <pc:spChg chg="mod">
          <ac:chgData name="Alessandro Ortis" userId="dcdc90ed-3509-45f7-ac48-ad038638580b" providerId="ADAL" clId="{20E59837-346D-48D1-83E5-6F2950854E23}" dt="2021-06-22T15:15:45.643" v="1233" actId="403"/>
          <ac:spMkLst>
            <pc:docMk/>
            <pc:sldMk cId="1611448739" sldId="451"/>
            <ac:spMk id="2" creationId="{00000000-0000-0000-0000-000000000000}"/>
          </ac:spMkLst>
        </pc:spChg>
        <pc:spChg chg="mod">
          <ac:chgData name="Alessandro Ortis" userId="dcdc90ed-3509-45f7-ac48-ad038638580b" providerId="ADAL" clId="{20E59837-346D-48D1-83E5-6F2950854E23}" dt="2021-06-15T16:26:25.422" v="765" actId="20577"/>
          <ac:spMkLst>
            <pc:docMk/>
            <pc:sldMk cId="1611448739" sldId="451"/>
            <ac:spMk id="5" creationId="{00000000-0000-0000-0000-000000000000}"/>
          </ac:spMkLst>
        </pc:spChg>
        <pc:spChg chg="mod">
          <ac:chgData name="Alessandro Ortis" userId="dcdc90ed-3509-45f7-ac48-ad038638580b" providerId="ADAL" clId="{20E59837-346D-48D1-83E5-6F2950854E23}" dt="2021-06-22T15:15:40.282" v="1231" actId="403"/>
          <ac:spMkLst>
            <pc:docMk/>
            <pc:sldMk cId="1611448739" sldId="451"/>
            <ac:spMk id="6" creationId="{00000000-0000-0000-0000-000000000000}"/>
          </ac:spMkLst>
        </pc:spChg>
      </pc:sldChg>
      <pc:sldChg chg="add del">
        <pc:chgData name="Alessandro Ortis" userId="dcdc90ed-3509-45f7-ac48-ad038638580b" providerId="ADAL" clId="{20E59837-346D-48D1-83E5-6F2950854E23}" dt="2021-06-15T16:16:24.383" v="556" actId="47"/>
        <pc:sldMkLst>
          <pc:docMk/>
          <pc:sldMk cId="3740287411" sldId="451"/>
        </pc:sldMkLst>
      </pc:sldChg>
      <pc:sldChg chg="modSp add mod">
        <pc:chgData name="Alessandro Ortis" userId="dcdc90ed-3509-45f7-ac48-ad038638580b" providerId="ADAL" clId="{20E59837-346D-48D1-83E5-6F2950854E23}" dt="2021-06-22T15:15:32.556" v="1229" actId="123"/>
        <pc:sldMkLst>
          <pc:docMk/>
          <pc:sldMk cId="2090317008" sldId="452"/>
        </pc:sldMkLst>
        <pc:spChg chg="mod">
          <ac:chgData name="Alessandro Ortis" userId="dcdc90ed-3509-45f7-ac48-ad038638580b" providerId="ADAL" clId="{20E59837-346D-48D1-83E5-6F2950854E23}" dt="2021-06-15T16:26:35.485" v="781" actId="27636"/>
          <ac:spMkLst>
            <pc:docMk/>
            <pc:sldMk cId="2090317008" sldId="452"/>
            <ac:spMk id="5" creationId="{00000000-0000-0000-0000-000000000000}"/>
          </ac:spMkLst>
        </pc:spChg>
        <pc:spChg chg="mod">
          <ac:chgData name="Alessandro Ortis" userId="dcdc90ed-3509-45f7-ac48-ad038638580b" providerId="ADAL" clId="{20E59837-346D-48D1-83E5-6F2950854E23}" dt="2021-06-22T15:15:32.556" v="1229" actId="123"/>
          <ac:spMkLst>
            <pc:docMk/>
            <pc:sldMk cId="2090317008" sldId="452"/>
            <ac:spMk id="7" creationId="{00000000-0000-0000-0000-000000000000}"/>
          </ac:spMkLst>
        </pc:spChg>
      </pc:sldChg>
      <pc:sldChg chg="add del">
        <pc:chgData name="Alessandro Ortis" userId="dcdc90ed-3509-45f7-ac48-ad038638580b" providerId="ADAL" clId="{20E59837-346D-48D1-83E5-6F2950854E23}" dt="2021-06-15T16:16:24.383" v="556" actId="47"/>
        <pc:sldMkLst>
          <pc:docMk/>
          <pc:sldMk cId="3874250591" sldId="452"/>
        </pc:sldMkLst>
      </pc:sldChg>
      <pc:sldChg chg="add">
        <pc:chgData name="Alessandro Ortis" userId="dcdc90ed-3509-45f7-ac48-ad038638580b" providerId="ADAL" clId="{20E59837-346D-48D1-83E5-6F2950854E23}" dt="2021-06-15T16:12:02.578" v="549"/>
        <pc:sldMkLst>
          <pc:docMk/>
          <pc:sldMk cId="4248590307" sldId="453"/>
        </pc:sldMkLst>
      </pc:sldChg>
      <pc:sldChg chg="add">
        <pc:chgData name="Alessandro Ortis" userId="dcdc90ed-3509-45f7-ac48-ad038638580b" providerId="ADAL" clId="{20E59837-346D-48D1-83E5-6F2950854E23}" dt="2021-06-15T16:12:02.578" v="549"/>
        <pc:sldMkLst>
          <pc:docMk/>
          <pc:sldMk cId="2455351505" sldId="454"/>
        </pc:sldMkLst>
      </pc:sldChg>
      <pc:sldChg chg="add del">
        <pc:chgData name="Alessandro Ortis" userId="dcdc90ed-3509-45f7-ac48-ad038638580b" providerId="ADAL" clId="{20E59837-346D-48D1-83E5-6F2950854E23}" dt="2021-06-15T16:16:24.383" v="556" actId="47"/>
        <pc:sldMkLst>
          <pc:docMk/>
          <pc:sldMk cId="347358973" sldId="455"/>
        </pc:sldMkLst>
      </pc:sldChg>
      <pc:sldChg chg="modSp add">
        <pc:chgData name="Alessandro Ortis" userId="dcdc90ed-3509-45f7-ac48-ad038638580b" providerId="ADAL" clId="{20E59837-346D-48D1-83E5-6F2950854E23}" dt="2021-06-22T15:16:18.700" v="1241" actId="1076"/>
        <pc:sldMkLst>
          <pc:docMk/>
          <pc:sldMk cId="3831860732" sldId="455"/>
        </pc:sldMkLst>
        <pc:picChg chg="mod">
          <ac:chgData name="Alessandro Ortis" userId="dcdc90ed-3509-45f7-ac48-ad038638580b" providerId="ADAL" clId="{20E59837-346D-48D1-83E5-6F2950854E23}" dt="2021-06-22T15:16:18.700" v="1241" actId="1076"/>
          <ac:picMkLst>
            <pc:docMk/>
            <pc:sldMk cId="3831860732" sldId="455"/>
            <ac:picMk id="1027" creationId="{00000000-0000-0000-0000-000000000000}"/>
          </ac:picMkLst>
        </pc:picChg>
      </pc:sldChg>
      <pc:sldChg chg="add del">
        <pc:chgData name="Alessandro Ortis" userId="dcdc90ed-3509-45f7-ac48-ad038638580b" providerId="ADAL" clId="{20E59837-346D-48D1-83E5-6F2950854E23}" dt="2021-06-15T16:16:24.383" v="556" actId="47"/>
        <pc:sldMkLst>
          <pc:docMk/>
          <pc:sldMk cId="2691716478" sldId="456"/>
        </pc:sldMkLst>
      </pc:sldChg>
      <pc:sldChg chg="modSp add">
        <pc:chgData name="Alessandro Ortis" userId="dcdc90ed-3509-45f7-ac48-ad038638580b" providerId="ADAL" clId="{20E59837-346D-48D1-83E5-6F2950854E23}" dt="2021-06-22T15:16:13.505" v="1239" actId="1076"/>
        <pc:sldMkLst>
          <pc:docMk/>
          <pc:sldMk cId="4239631944" sldId="456"/>
        </pc:sldMkLst>
        <pc:picChg chg="mod">
          <ac:chgData name="Alessandro Ortis" userId="dcdc90ed-3509-45f7-ac48-ad038638580b" providerId="ADAL" clId="{20E59837-346D-48D1-83E5-6F2950854E23}" dt="2021-06-22T15:16:13.505" v="1239" actId="1076"/>
          <ac:picMkLst>
            <pc:docMk/>
            <pc:sldMk cId="4239631944" sldId="456"/>
            <ac:picMk id="1026" creationId="{00000000-0000-0000-0000-000000000000}"/>
          </ac:picMkLst>
        </pc:picChg>
      </pc:sldChg>
      <pc:sldChg chg="add">
        <pc:chgData name="Alessandro Ortis" userId="dcdc90ed-3509-45f7-ac48-ad038638580b" providerId="ADAL" clId="{20E59837-346D-48D1-83E5-6F2950854E23}" dt="2021-06-15T16:24:23.416" v="649"/>
        <pc:sldMkLst>
          <pc:docMk/>
          <pc:sldMk cId="2172482413" sldId="457"/>
        </pc:sldMkLst>
      </pc:sldChg>
      <pc:sldChg chg="add">
        <pc:chgData name="Alessandro Ortis" userId="dcdc90ed-3509-45f7-ac48-ad038638580b" providerId="ADAL" clId="{20E59837-346D-48D1-83E5-6F2950854E23}" dt="2021-06-15T16:12:02.578" v="549"/>
        <pc:sldMkLst>
          <pc:docMk/>
          <pc:sldMk cId="2321574533" sldId="458"/>
        </pc:sldMkLst>
      </pc:sldChg>
      <pc:sldChg chg="addSp delSp modSp add mod">
        <pc:chgData name="Alessandro Ortis" userId="dcdc90ed-3509-45f7-ac48-ad038638580b" providerId="ADAL" clId="{20E59837-346D-48D1-83E5-6F2950854E23}" dt="2021-06-22T15:13:27.651" v="1185" actId="20577"/>
        <pc:sldMkLst>
          <pc:docMk/>
          <pc:sldMk cId="1425689540" sldId="459"/>
        </pc:sldMkLst>
        <pc:spChg chg="add del mod">
          <ac:chgData name="Alessandro Ortis" userId="dcdc90ed-3509-45f7-ac48-ad038638580b" providerId="ADAL" clId="{20E59837-346D-48D1-83E5-6F2950854E23}" dt="2021-06-15T16:24:47.992" v="668" actId="478"/>
          <ac:spMkLst>
            <pc:docMk/>
            <pc:sldMk cId="1425689540" sldId="459"/>
            <ac:spMk id="3" creationId="{105CD941-32C7-415C-8892-9501E1612D41}"/>
          </ac:spMkLst>
        </pc:spChg>
        <pc:spChg chg="del">
          <ac:chgData name="Alessandro Ortis" userId="dcdc90ed-3509-45f7-ac48-ad038638580b" providerId="ADAL" clId="{20E59837-346D-48D1-83E5-6F2950854E23}" dt="2021-06-15T16:24:44.063" v="667" actId="478"/>
          <ac:spMkLst>
            <pc:docMk/>
            <pc:sldMk cId="1425689540" sldId="459"/>
            <ac:spMk id="5" creationId="{00000000-0000-0000-0000-000000000000}"/>
          </ac:spMkLst>
        </pc:spChg>
        <pc:spChg chg="add del mod">
          <ac:chgData name="Alessandro Ortis" userId="dcdc90ed-3509-45f7-ac48-ad038638580b" providerId="ADAL" clId="{20E59837-346D-48D1-83E5-6F2950854E23}" dt="2021-06-22T15:13:20.554" v="1181"/>
          <ac:spMkLst>
            <pc:docMk/>
            <pc:sldMk cId="1425689540" sldId="459"/>
            <ac:spMk id="5" creationId="{83D5182D-FD21-4C4C-ACB0-E28ABAE87140}"/>
          </ac:spMkLst>
        </pc:spChg>
        <pc:spChg chg="add mod">
          <ac:chgData name="Alessandro Ortis" userId="dcdc90ed-3509-45f7-ac48-ad038638580b" providerId="ADAL" clId="{20E59837-346D-48D1-83E5-6F2950854E23}" dt="2021-06-22T15:13:27.651" v="1185" actId="20577"/>
          <ac:spMkLst>
            <pc:docMk/>
            <pc:sldMk cId="1425689540" sldId="459"/>
            <ac:spMk id="6" creationId="{AA3A7539-C9BE-4508-A4F9-58619A30C42A}"/>
          </ac:spMkLst>
        </pc:spChg>
        <pc:spChg chg="add mod">
          <ac:chgData name="Alessandro Ortis" userId="dcdc90ed-3509-45f7-ac48-ad038638580b" providerId="ADAL" clId="{20E59837-346D-48D1-83E5-6F2950854E23}" dt="2021-06-15T16:25:08.251" v="675" actId="20577"/>
          <ac:spMkLst>
            <pc:docMk/>
            <pc:sldMk cId="1425689540" sldId="459"/>
            <ac:spMk id="7" creationId="{B278025A-94A0-4A63-9295-5FF4B640220A}"/>
          </ac:spMkLst>
        </pc:spChg>
        <pc:spChg chg="add del">
          <ac:chgData name="Alessandro Ortis" userId="dcdc90ed-3509-45f7-ac48-ad038638580b" providerId="ADAL" clId="{20E59837-346D-48D1-83E5-6F2950854E23}" dt="2021-06-22T15:13:24.153" v="1183" actId="478"/>
          <ac:spMkLst>
            <pc:docMk/>
            <pc:sldMk cId="1425689540" sldId="459"/>
            <ac:spMk id="46" creationId="{00000000-0000-0000-0000-000000000000}"/>
          </ac:spMkLst>
        </pc:spChg>
      </pc:sldChg>
      <pc:sldChg chg="add del">
        <pc:chgData name="Alessandro Ortis" userId="dcdc90ed-3509-45f7-ac48-ad038638580b" providerId="ADAL" clId="{20E59837-346D-48D1-83E5-6F2950854E23}" dt="2021-06-15T16:16:24.383" v="556" actId="47"/>
        <pc:sldMkLst>
          <pc:docMk/>
          <pc:sldMk cId="4076643411" sldId="459"/>
        </pc:sldMkLst>
      </pc:sldChg>
      <pc:sldChg chg="modSp add del mod">
        <pc:chgData name="Alessandro Ortis" userId="dcdc90ed-3509-45f7-ac48-ad038638580b" providerId="ADAL" clId="{20E59837-346D-48D1-83E5-6F2950854E23}" dt="2021-06-15T16:25:49.496" v="715" actId="47"/>
        <pc:sldMkLst>
          <pc:docMk/>
          <pc:sldMk cId="797426178" sldId="460"/>
        </pc:sldMkLst>
        <pc:spChg chg="mod">
          <ac:chgData name="Alessandro Ortis" userId="dcdc90ed-3509-45f7-ac48-ad038638580b" providerId="ADAL" clId="{20E59837-346D-48D1-83E5-6F2950854E23}" dt="2021-06-15T16:25:42.396" v="714" actId="20577"/>
          <ac:spMkLst>
            <pc:docMk/>
            <pc:sldMk cId="797426178" sldId="460"/>
            <ac:spMk id="5" creationId="{00000000-0000-0000-0000-000000000000}"/>
          </ac:spMkLst>
        </pc:spChg>
      </pc:sldChg>
      <pc:sldChg chg="modSp add mod">
        <pc:chgData name="Alessandro Ortis" userId="dcdc90ed-3509-45f7-ac48-ad038638580b" providerId="ADAL" clId="{20E59837-346D-48D1-83E5-6F2950854E23}" dt="2021-06-22T15:15:58.411" v="1237" actId="14100"/>
        <pc:sldMkLst>
          <pc:docMk/>
          <pc:sldMk cId="587405163" sldId="461"/>
        </pc:sldMkLst>
        <pc:spChg chg="mod">
          <ac:chgData name="Alessandro Ortis" userId="dcdc90ed-3509-45f7-ac48-ad038638580b" providerId="ADAL" clId="{20E59837-346D-48D1-83E5-6F2950854E23}" dt="2021-06-22T15:15:58.411" v="1237" actId="14100"/>
          <ac:spMkLst>
            <pc:docMk/>
            <pc:sldMk cId="587405163" sldId="461"/>
            <ac:spMk id="2" creationId="{00000000-0000-0000-0000-000000000000}"/>
          </ac:spMkLst>
        </pc:spChg>
        <pc:spChg chg="mod">
          <ac:chgData name="Alessandro Ortis" userId="dcdc90ed-3509-45f7-ac48-ad038638580b" providerId="ADAL" clId="{20E59837-346D-48D1-83E5-6F2950854E23}" dt="2021-06-15T16:26:45.229" v="797" actId="27636"/>
          <ac:spMkLst>
            <pc:docMk/>
            <pc:sldMk cId="587405163" sldId="461"/>
            <ac:spMk id="5" creationId="{00000000-0000-0000-0000-000000000000}"/>
          </ac:spMkLst>
        </pc:spChg>
      </pc:sldChg>
      <pc:sldChg chg="add del">
        <pc:chgData name="Alessandro Ortis" userId="dcdc90ed-3509-45f7-ac48-ad038638580b" providerId="ADAL" clId="{20E59837-346D-48D1-83E5-6F2950854E23}" dt="2021-06-15T16:27:12.794" v="798" actId="47"/>
        <pc:sldMkLst>
          <pc:docMk/>
          <pc:sldMk cId="49099518" sldId="462"/>
        </pc:sldMkLst>
      </pc:sldChg>
      <pc:sldChg chg="add">
        <pc:chgData name="Alessandro Ortis" userId="dcdc90ed-3509-45f7-ac48-ad038638580b" providerId="ADAL" clId="{20E59837-346D-48D1-83E5-6F2950854E23}" dt="2021-06-16T08:52:44.413" v="799"/>
        <pc:sldMkLst>
          <pc:docMk/>
          <pc:sldMk cId="3561088467" sldId="560"/>
        </pc:sldMkLst>
      </pc:sldChg>
      <pc:sldChg chg="add">
        <pc:chgData name="Alessandro Ortis" userId="dcdc90ed-3509-45f7-ac48-ad038638580b" providerId="ADAL" clId="{20E59837-346D-48D1-83E5-6F2950854E23}" dt="2021-06-16T08:52:44.413" v="799"/>
        <pc:sldMkLst>
          <pc:docMk/>
          <pc:sldMk cId="1353117395" sldId="564"/>
        </pc:sldMkLst>
      </pc:sldChg>
      <pc:sldChg chg="add">
        <pc:chgData name="Alessandro Ortis" userId="dcdc90ed-3509-45f7-ac48-ad038638580b" providerId="ADAL" clId="{20E59837-346D-48D1-83E5-6F2950854E23}" dt="2021-06-16T08:52:44.413" v="799"/>
        <pc:sldMkLst>
          <pc:docMk/>
          <pc:sldMk cId="906376621" sldId="565"/>
        </pc:sldMkLst>
      </pc:sldChg>
      <pc:sldChg chg="add">
        <pc:chgData name="Alessandro Ortis" userId="dcdc90ed-3509-45f7-ac48-ad038638580b" providerId="ADAL" clId="{20E59837-346D-48D1-83E5-6F2950854E23}" dt="2021-06-16T08:52:44.413" v="799"/>
        <pc:sldMkLst>
          <pc:docMk/>
          <pc:sldMk cId="3333837186" sldId="566"/>
        </pc:sldMkLst>
      </pc:sldChg>
      <pc:sldChg chg="add">
        <pc:chgData name="Alessandro Ortis" userId="dcdc90ed-3509-45f7-ac48-ad038638580b" providerId="ADAL" clId="{20E59837-346D-48D1-83E5-6F2950854E23}" dt="2021-06-16T08:52:44.413" v="799"/>
        <pc:sldMkLst>
          <pc:docMk/>
          <pc:sldMk cId="1109754807" sldId="567"/>
        </pc:sldMkLst>
      </pc:sldChg>
      <pc:sldChg chg="add">
        <pc:chgData name="Alessandro Ortis" userId="dcdc90ed-3509-45f7-ac48-ad038638580b" providerId="ADAL" clId="{20E59837-346D-48D1-83E5-6F2950854E23}" dt="2021-06-16T08:52:44.413" v="799"/>
        <pc:sldMkLst>
          <pc:docMk/>
          <pc:sldMk cId="469270249" sldId="568"/>
        </pc:sldMkLst>
      </pc:sldChg>
      <pc:sldChg chg="add">
        <pc:chgData name="Alessandro Ortis" userId="dcdc90ed-3509-45f7-ac48-ad038638580b" providerId="ADAL" clId="{20E59837-346D-48D1-83E5-6F2950854E23}" dt="2021-06-16T08:52:44.413" v="799"/>
        <pc:sldMkLst>
          <pc:docMk/>
          <pc:sldMk cId="147411279" sldId="569"/>
        </pc:sldMkLst>
      </pc:sldChg>
      <pc:sldChg chg="add">
        <pc:chgData name="Alessandro Ortis" userId="dcdc90ed-3509-45f7-ac48-ad038638580b" providerId="ADAL" clId="{20E59837-346D-48D1-83E5-6F2950854E23}" dt="2021-06-16T08:52:44.413" v="799"/>
        <pc:sldMkLst>
          <pc:docMk/>
          <pc:sldMk cId="1174569604" sldId="570"/>
        </pc:sldMkLst>
      </pc:sldChg>
      <pc:sldChg chg="add">
        <pc:chgData name="Alessandro Ortis" userId="dcdc90ed-3509-45f7-ac48-ad038638580b" providerId="ADAL" clId="{20E59837-346D-48D1-83E5-6F2950854E23}" dt="2021-06-16T08:52:44.413" v="799"/>
        <pc:sldMkLst>
          <pc:docMk/>
          <pc:sldMk cId="1906150022" sldId="571"/>
        </pc:sldMkLst>
      </pc:sldChg>
      <pc:sldChg chg="add">
        <pc:chgData name="Alessandro Ortis" userId="dcdc90ed-3509-45f7-ac48-ad038638580b" providerId="ADAL" clId="{20E59837-346D-48D1-83E5-6F2950854E23}" dt="2021-06-16T08:52:44.413" v="799"/>
        <pc:sldMkLst>
          <pc:docMk/>
          <pc:sldMk cId="2716764482" sldId="572"/>
        </pc:sldMkLst>
      </pc:sldChg>
      <pc:sldChg chg="add">
        <pc:chgData name="Alessandro Ortis" userId="dcdc90ed-3509-45f7-ac48-ad038638580b" providerId="ADAL" clId="{20E59837-346D-48D1-83E5-6F2950854E23}" dt="2021-06-16T08:52:44.413" v="799"/>
        <pc:sldMkLst>
          <pc:docMk/>
          <pc:sldMk cId="2633553627" sldId="573"/>
        </pc:sldMkLst>
      </pc:sldChg>
      <pc:sldChg chg="add">
        <pc:chgData name="Alessandro Ortis" userId="dcdc90ed-3509-45f7-ac48-ad038638580b" providerId="ADAL" clId="{20E59837-346D-48D1-83E5-6F2950854E23}" dt="2021-06-16T08:52:44.413" v="799"/>
        <pc:sldMkLst>
          <pc:docMk/>
          <pc:sldMk cId="3305128734" sldId="574"/>
        </pc:sldMkLst>
      </pc:sldChg>
      <pc:sldChg chg="addSp delSp modSp add mod">
        <pc:chgData name="Alessandro Ortis" userId="dcdc90ed-3509-45f7-ac48-ad038638580b" providerId="ADAL" clId="{20E59837-346D-48D1-83E5-6F2950854E23}" dt="2021-06-22T15:24:06.909" v="1264"/>
        <pc:sldMkLst>
          <pc:docMk/>
          <pc:sldMk cId="332743307" sldId="575"/>
        </pc:sldMkLst>
        <pc:picChg chg="del">
          <ac:chgData name="Alessandro Ortis" userId="dcdc90ed-3509-45f7-ac48-ad038638580b" providerId="ADAL" clId="{20E59837-346D-48D1-83E5-6F2950854E23}" dt="2021-06-22T15:24:06.585" v="1263" actId="478"/>
          <ac:picMkLst>
            <pc:docMk/>
            <pc:sldMk cId="332743307" sldId="575"/>
            <ac:picMk id="4" creationId="{3D9F0B24-FE35-4CDF-B34F-551B89A6D4BA}"/>
          </ac:picMkLst>
        </pc:picChg>
        <pc:picChg chg="add mod">
          <ac:chgData name="Alessandro Ortis" userId="dcdc90ed-3509-45f7-ac48-ad038638580b" providerId="ADAL" clId="{20E59837-346D-48D1-83E5-6F2950854E23}" dt="2021-06-22T15:24:06.909" v="1264"/>
          <ac:picMkLst>
            <pc:docMk/>
            <pc:sldMk cId="332743307" sldId="575"/>
            <ac:picMk id="5" creationId="{A6C1B479-D8BB-4B87-A456-13910ACC5749}"/>
          </ac:picMkLst>
        </pc:picChg>
      </pc:sldChg>
      <pc:sldChg chg="addSp delSp modSp add mod">
        <pc:chgData name="Alessandro Ortis" userId="dcdc90ed-3509-45f7-ac48-ad038638580b" providerId="ADAL" clId="{20E59837-346D-48D1-83E5-6F2950854E23}" dt="2021-06-22T15:23:47.300" v="1262" actId="732"/>
        <pc:sldMkLst>
          <pc:docMk/>
          <pc:sldMk cId="482358349" sldId="576"/>
        </pc:sldMkLst>
        <pc:picChg chg="del">
          <ac:chgData name="Alessandro Ortis" userId="dcdc90ed-3509-45f7-ac48-ad038638580b" providerId="ADAL" clId="{20E59837-346D-48D1-83E5-6F2950854E23}" dt="2021-06-22T15:23:38.165" v="1260" actId="478"/>
          <ac:picMkLst>
            <pc:docMk/>
            <pc:sldMk cId="482358349" sldId="576"/>
            <ac:picMk id="4" creationId="{3D9F0B24-FE35-4CDF-B34F-551B89A6D4BA}"/>
          </ac:picMkLst>
        </pc:picChg>
        <pc:picChg chg="del">
          <ac:chgData name="Alessandro Ortis" userId="dcdc90ed-3509-45f7-ac48-ad038638580b" providerId="ADAL" clId="{20E59837-346D-48D1-83E5-6F2950854E23}" dt="2021-06-22T15:23:38.165" v="1260" actId="478"/>
          <ac:picMkLst>
            <pc:docMk/>
            <pc:sldMk cId="482358349" sldId="576"/>
            <ac:picMk id="5" creationId="{FAD89D16-15FC-4BF3-B33A-1C647F894FBC}"/>
          </ac:picMkLst>
        </pc:picChg>
        <pc:picChg chg="add mod">
          <ac:chgData name="Alessandro Ortis" userId="dcdc90ed-3509-45f7-ac48-ad038638580b" providerId="ADAL" clId="{20E59837-346D-48D1-83E5-6F2950854E23}" dt="2021-06-22T15:23:38.543" v="1261"/>
          <ac:picMkLst>
            <pc:docMk/>
            <pc:sldMk cId="482358349" sldId="576"/>
            <ac:picMk id="6" creationId="{2814019C-1914-4EC7-AAD6-D092AE7747B4}"/>
          </ac:picMkLst>
        </pc:picChg>
        <pc:picChg chg="add mod modCrop">
          <ac:chgData name="Alessandro Ortis" userId="dcdc90ed-3509-45f7-ac48-ad038638580b" providerId="ADAL" clId="{20E59837-346D-48D1-83E5-6F2950854E23}" dt="2021-06-22T15:23:47.300" v="1262" actId="732"/>
          <ac:picMkLst>
            <pc:docMk/>
            <pc:sldMk cId="482358349" sldId="576"/>
            <ac:picMk id="7" creationId="{17B101E1-078D-411E-B0DA-114183A480B2}"/>
          </ac:picMkLst>
        </pc:picChg>
      </pc:sldChg>
      <pc:sldChg chg="add">
        <pc:chgData name="Alessandro Ortis" userId="dcdc90ed-3509-45f7-ac48-ad038638580b" providerId="ADAL" clId="{20E59837-346D-48D1-83E5-6F2950854E23}" dt="2021-06-16T08:52:44.413" v="799"/>
        <pc:sldMkLst>
          <pc:docMk/>
          <pc:sldMk cId="3227682371" sldId="577"/>
        </pc:sldMkLst>
      </pc:sldChg>
      <pc:sldChg chg="add">
        <pc:chgData name="Alessandro Ortis" userId="dcdc90ed-3509-45f7-ac48-ad038638580b" providerId="ADAL" clId="{20E59837-346D-48D1-83E5-6F2950854E23}" dt="2021-06-16T08:52:44.413" v="799"/>
        <pc:sldMkLst>
          <pc:docMk/>
          <pc:sldMk cId="2406761354" sldId="578"/>
        </pc:sldMkLst>
      </pc:sldChg>
      <pc:sldChg chg="add">
        <pc:chgData name="Alessandro Ortis" userId="dcdc90ed-3509-45f7-ac48-ad038638580b" providerId="ADAL" clId="{20E59837-346D-48D1-83E5-6F2950854E23}" dt="2021-06-16T08:52:44.413" v="799"/>
        <pc:sldMkLst>
          <pc:docMk/>
          <pc:sldMk cId="4080487876" sldId="579"/>
        </pc:sldMkLst>
      </pc:sldChg>
      <pc:sldChg chg="add">
        <pc:chgData name="Alessandro Ortis" userId="dcdc90ed-3509-45f7-ac48-ad038638580b" providerId="ADAL" clId="{20E59837-346D-48D1-83E5-6F2950854E23}" dt="2021-06-16T08:52:44.413" v="799"/>
        <pc:sldMkLst>
          <pc:docMk/>
          <pc:sldMk cId="77070051" sldId="580"/>
        </pc:sldMkLst>
      </pc:sldChg>
      <pc:sldChg chg="add">
        <pc:chgData name="Alessandro Ortis" userId="dcdc90ed-3509-45f7-ac48-ad038638580b" providerId="ADAL" clId="{20E59837-346D-48D1-83E5-6F2950854E23}" dt="2021-06-16T08:52:44.413" v="799"/>
        <pc:sldMkLst>
          <pc:docMk/>
          <pc:sldMk cId="1964738542" sldId="581"/>
        </pc:sldMkLst>
      </pc:sldChg>
      <pc:sldChg chg="add">
        <pc:chgData name="Alessandro Ortis" userId="dcdc90ed-3509-45f7-ac48-ad038638580b" providerId="ADAL" clId="{20E59837-346D-48D1-83E5-6F2950854E23}" dt="2021-06-16T08:52:44.413" v="799"/>
        <pc:sldMkLst>
          <pc:docMk/>
          <pc:sldMk cId="4145889876" sldId="582"/>
        </pc:sldMkLst>
      </pc:sldChg>
      <pc:sldChg chg="add">
        <pc:chgData name="Alessandro Ortis" userId="dcdc90ed-3509-45f7-ac48-ad038638580b" providerId="ADAL" clId="{20E59837-346D-48D1-83E5-6F2950854E23}" dt="2021-06-16T08:52:44.413" v="799"/>
        <pc:sldMkLst>
          <pc:docMk/>
          <pc:sldMk cId="3155425979" sldId="583"/>
        </pc:sldMkLst>
      </pc:sldChg>
      <pc:sldChg chg="add">
        <pc:chgData name="Alessandro Ortis" userId="dcdc90ed-3509-45f7-ac48-ad038638580b" providerId="ADAL" clId="{20E59837-346D-48D1-83E5-6F2950854E23}" dt="2021-06-16T08:52:44.413" v="799"/>
        <pc:sldMkLst>
          <pc:docMk/>
          <pc:sldMk cId="1152489490" sldId="584"/>
        </pc:sldMkLst>
      </pc:sldChg>
      <pc:sldChg chg="add">
        <pc:chgData name="Alessandro Ortis" userId="dcdc90ed-3509-45f7-ac48-ad038638580b" providerId="ADAL" clId="{20E59837-346D-48D1-83E5-6F2950854E23}" dt="2021-06-16T08:52:44.413" v="799"/>
        <pc:sldMkLst>
          <pc:docMk/>
          <pc:sldMk cId="4063157739" sldId="585"/>
        </pc:sldMkLst>
      </pc:sldChg>
      <pc:sldChg chg="add">
        <pc:chgData name="Alessandro Ortis" userId="dcdc90ed-3509-45f7-ac48-ad038638580b" providerId="ADAL" clId="{20E59837-346D-48D1-83E5-6F2950854E23}" dt="2021-06-16T08:52:44.413" v="799"/>
        <pc:sldMkLst>
          <pc:docMk/>
          <pc:sldMk cId="44646898" sldId="586"/>
        </pc:sldMkLst>
      </pc:sldChg>
      <pc:sldChg chg="add">
        <pc:chgData name="Alessandro Ortis" userId="dcdc90ed-3509-45f7-ac48-ad038638580b" providerId="ADAL" clId="{20E59837-346D-48D1-83E5-6F2950854E23}" dt="2021-06-16T08:52:44.413" v="799"/>
        <pc:sldMkLst>
          <pc:docMk/>
          <pc:sldMk cId="1494971816" sldId="587"/>
        </pc:sldMkLst>
      </pc:sldChg>
      <pc:sldChg chg="add">
        <pc:chgData name="Alessandro Ortis" userId="dcdc90ed-3509-45f7-ac48-ad038638580b" providerId="ADAL" clId="{20E59837-346D-48D1-83E5-6F2950854E23}" dt="2021-06-16T08:52:44.413" v="799"/>
        <pc:sldMkLst>
          <pc:docMk/>
          <pc:sldMk cId="2656536109" sldId="588"/>
        </pc:sldMkLst>
      </pc:sldChg>
      <pc:sldChg chg="add">
        <pc:chgData name="Alessandro Ortis" userId="dcdc90ed-3509-45f7-ac48-ad038638580b" providerId="ADAL" clId="{20E59837-346D-48D1-83E5-6F2950854E23}" dt="2021-06-16T08:52:44.413" v="799"/>
        <pc:sldMkLst>
          <pc:docMk/>
          <pc:sldMk cId="4205437274" sldId="589"/>
        </pc:sldMkLst>
      </pc:sldChg>
      <pc:sldChg chg="add">
        <pc:chgData name="Alessandro Ortis" userId="dcdc90ed-3509-45f7-ac48-ad038638580b" providerId="ADAL" clId="{20E59837-346D-48D1-83E5-6F2950854E23}" dt="2021-06-16T08:52:44.413" v="799"/>
        <pc:sldMkLst>
          <pc:docMk/>
          <pc:sldMk cId="3556333637" sldId="590"/>
        </pc:sldMkLst>
      </pc:sldChg>
      <pc:sldChg chg="add">
        <pc:chgData name="Alessandro Ortis" userId="dcdc90ed-3509-45f7-ac48-ad038638580b" providerId="ADAL" clId="{20E59837-346D-48D1-83E5-6F2950854E23}" dt="2021-06-16T08:52:44.413" v="799"/>
        <pc:sldMkLst>
          <pc:docMk/>
          <pc:sldMk cId="505485323" sldId="591"/>
        </pc:sldMkLst>
      </pc:sldChg>
      <pc:sldChg chg="add">
        <pc:chgData name="Alessandro Ortis" userId="dcdc90ed-3509-45f7-ac48-ad038638580b" providerId="ADAL" clId="{20E59837-346D-48D1-83E5-6F2950854E23}" dt="2021-06-16T08:52:44.413" v="799"/>
        <pc:sldMkLst>
          <pc:docMk/>
          <pc:sldMk cId="305885697" sldId="593"/>
        </pc:sldMkLst>
      </pc:sldChg>
      <pc:sldChg chg="modSp add mod">
        <pc:chgData name="Alessandro Ortis" userId="dcdc90ed-3509-45f7-ac48-ad038638580b" providerId="ADAL" clId="{20E59837-346D-48D1-83E5-6F2950854E23}" dt="2021-06-22T15:23:25.938" v="1259" actId="1038"/>
        <pc:sldMkLst>
          <pc:docMk/>
          <pc:sldMk cId="57990869" sldId="594"/>
        </pc:sldMkLst>
        <pc:picChg chg="mod">
          <ac:chgData name="Alessandro Ortis" userId="dcdc90ed-3509-45f7-ac48-ad038638580b" providerId="ADAL" clId="{20E59837-346D-48D1-83E5-6F2950854E23}" dt="2021-06-22T15:23:25.938" v="1259" actId="1038"/>
          <ac:picMkLst>
            <pc:docMk/>
            <pc:sldMk cId="57990869" sldId="594"/>
            <ac:picMk id="4" creationId="{3D9F0B24-FE35-4CDF-B34F-551B89A6D4BA}"/>
          </ac:picMkLst>
        </pc:picChg>
        <pc:picChg chg="mod">
          <ac:chgData name="Alessandro Ortis" userId="dcdc90ed-3509-45f7-ac48-ad038638580b" providerId="ADAL" clId="{20E59837-346D-48D1-83E5-6F2950854E23}" dt="2021-06-22T15:23:25.938" v="1259" actId="1038"/>
          <ac:picMkLst>
            <pc:docMk/>
            <pc:sldMk cId="57990869" sldId="594"/>
            <ac:picMk id="5" creationId="{FAD89D16-15FC-4BF3-B33A-1C647F894FBC}"/>
          </ac:picMkLst>
        </pc:picChg>
      </pc:sldChg>
      <pc:sldChg chg="add mod modShow">
        <pc:chgData name="Alessandro Ortis" userId="dcdc90ed-3509-45f7-ac48-ad038638580b" providerId="ADAL" clId="{20E59837-346D-48D1-83E5-6F2950854E23}" dt="2021-06-22T15:22:34.530" v="1243" actId="729"/>
        <pc:sldMkLst>
          <pc:docMk/>
          <pc:sldMk cId="1929478359" sldId="595"/>
        </pc:sldMkLst>
      </pc:sldChg>
      <pc:sldChg chg="add mod modShow">
        <pc:chgData name="Alessandro Ortis" userId="dcdc90ed-3509-45f7-ac48-ad038638580b" providerId="ADAL" clId="{20E59837-346D-48D1-83E5-6F2950854E23}" dt="2021-06-22T15:22:34.530" v="1243" actId="729"/>
        <pc:sldMkLst>
          <pc:docMk/>
          <pc:sldMk cId="2015035284" sldId="596"/>
        </pc:sldMkLst>
      </pc:sldChg>
      <pc:sldChg chg="add mod modShow">
        <pc:chgData name="Alessandro Ortis" userId="dcdc90ed-3509-45f7-ac48-ad038638580b" providerId="ADAL" clId="{20E59837-346D-48D1-83E5-6F2950854E23}" dt="2021-06-22T15:22:34.530" v="1243" actId="729"/>
        <pc:sldMkLst>
          <pc:docMk/>
          <pc:sldMk cId="2166341078" sldId="597"/>
        </pc:sldMkLst>
      </pc:sldChg>
      <pc:sldChg chg="add mod modShow">
        <pc:chgData name="Alessandro Ortis" userId="dcdc90ed-3509-45f7-ac48-ad038638580b" providerId="ADAL" clId="{20E59837-346D-48D1-83E5-6F2950854E23}" dt="2021-06-22T15:22:34.530" v="1243" actId="729"/>
        <pc:sldMkLst>
          <pc:docMk/>
          <pc:sldMk cId="507881671" sldId="598"/>
        </pc:sldMkLst>
      </pc:sldChg>
      <pc:sldChg chg="add mod modShow">
        <pc:chgData name="Alessandro Ortis" userId="dcdc90ed-3509-45f7-ac48-ad038638580b" providerId="ADAL" clId="{20E59837-346D-48D1-83E5-6F2950854E23}" dt="2021-06-22T15:22:34.530" v="1243" actId="729"/>
        <pc:sldMkLst>
          <pc:docMk/>
          <pc:sldMk cId="3099909836" sldId="599"/>
        </pc:sldMkLst>
      </pc:sldChg>
      <pc:sldChg chg="add mod modShow">
        <pc:chgData name="Alessandro Ortis" userId="dcdc90ed-3509-45f7-ac48-ad038638580b" providerId="ADAL" clId="{20E59837-346D-48D1-83E5-6F2950854E23}" dt="2021-06-22T15:22:34.530" v="1243" actId="729"/>
        <pc:sldMkLst>
          <pc:docMk/>
          <pc:sldMk cId="1783561356" sldId="600"/>
        </pc:sldMkLst>
      </pc:sldChg>
      <pc:sldChg chg="add mod modShow">
        <pc:chgData name="Alessandro Ortis" userId="dcdc90ed-3509-45f7-ac48-ad038638580b" providerId="ADAL" clId="{20E59837-346D-48D1-83E5-6F2950854E23}" dt="2021-06-22T15:22:34.530" v="1243" actId="729"/>
        <pc:sldMkLst>
          <pc:docMk/>
          <pc:sldMk cId="161589120" sldId="601"/>
        </pc:sldMkLst>
      </pc:sldChg>
      <pc:sldChg chg="add mod modShow">
        <pc:chgData name="Alessandro Ortis" userId="dcdc90ed-3509-45f7-ac48-ad038638580b" providerId="ADAL" clId="{20E59837-346D-48D1-83E5-6F2950854E23}" dt="2021-06-22T15:22:34.530" v="1243" actId="729"/>
        <pc:sldMkLst>
          <pc:docMk/>
          <pc:sldMk cId="1265625288" sldId="602"/>
        </pc:sldMkLst>
      </pc:sldChg>
      <pc:sldChg chg="add mod modShow">
        <pc:chgData name="Alessandro Ortis" userId="dcdc90ed-3509-45f7-ac48-ad038638580b" providerId="ADAL" clId="{20E59837-346D-48D1-83E5-6F2950854E23}" dt="2021-06-22T15:22:34.530" v="1243" actId="729"/>
        <pc:sldMkLst>
          <pc:docMk/>
          <pc:sldMk cId="2497650858" sldId="603"/>
        </pc:sldMkLst>
      </pc:sldChg>
      <pc:sldChg chg="add mod modShow">
        <pc:chgData name="Alessandro Ortis" userId="dcdc90ed-3509-45f7-ac48-ad038638580b" providerId="ADAL" clId="{20E59837-346D-48D1-83E5-6F2950854E23}" dt="2021-06-22T15:22:34.530" v="1243" actId="729"/>
        <pc:sldMkLst>
          <pc:docMk/>
          <pc:sldMk cId="1956533613" sldId="604"/>
        </pc:sldMkLst>
      </pc:sldChg>
      <pc:sldChg chg="add mod modShow">
        <pc:chgData name="Alessandro Ortis" userId="dcdc90ed-3509-45f7-ac48-ad038638580b" providerId="ADAL" clId="{20E59837-346D-48D1-83E5-6F2950854E23}" dt="2021-06-22T15:22:34.530" v="1243" actId="729"/>
        <pc:sldMkLst>
          <pc:docMk/>
          <pc:sldMk cId="3496533476" sldId="605"/>
        </pc:sldMkLst>
      </pc:sldChg>
      <pc:sldChg chg="add mod modShow">
        <pc:chgData name="Alessandro Ortis" userId="dcdc90ed-3509-45f7-ac48-ad038638580b" providerId="ADAL" clId="{20E59837-346D-48D1-83E5-6F2950854E23}" dt="2021-06-22T15:22:34.530" v="1243" actId="729"/>
        <pc:sldMkLst>
          <pc:docMk/>
          <pc:sldMk cId="3108392521" sldId="606"/>
        </pc:sldMkLst>
      </pc:sldChg>
      <pc:sldChg chg="add mod modShow">
        <pc:chgData name="Alessandro Ortis" userId="dcdc90ed-3509-45f7-ac48-ad038638580b" providerId="ADAL" clId="{20E59837-346D-48D1-83E5-6F2950854E23}" dt="2021-06-22T15:22:34.530" v="1243" actId="729"/>
        <pc:sldMkLst>
          <pc:docMk/>
          <pc:sldMk cId="551039557" sldId="607"/>
        </pc:sldMkLst>
      </pc:sldChg>
      <pc:sldChg chg="add mod modShow">
        <pc:chgData name="Alessandro Ortis" userId="dcdc90ed-3509-45f7-ac48-ad038638580b" providerId="ADAL" clId="{20E59837-346D-48D1-83E5-6F2950854E23}" dt="2021-06-22T15:22:34.530" v="1243" actId="729"/>
        <pc:sldMkLst>
          <pc:docMk/>
          <pc:sldMk cId="1248081915" sldId="608"/>
        </pc:sldMkLst>
      </pc:sldChg>
      <pc:sldChg chg="add">
        <pc:chgData name="Alessandro Ortis" userId="dcdc90ed-3509-45f7-ac48-ad038638580b" providerId="ADAL" clId="{20E59837-346D-48D1-83E5-6F2950854E23}" dt="2021-06-16T08:52:44.413" v="799"/>
        <pc:sldMkLst>
          <pc:docMk/>
          <pc:sldMk cId="2638547102" sldId="609"/>
        </pc:sldMkLst>
      </pc:sldChg>
      <pc:sldChg chg="add">
        <pc:chgData name="Alessandro Ortis" userId="dcdc90ed-3509-45f7-ac48-ad038638580b" providerId="ADAL" clId="{20E59837-346D-48D1-83E5-6F2950854E23}" dt="2021-06-16T08:52:44.413" v="799"/>
        <pc:sldMkLst>
          <pc:docMk/>
          <pc:sldMk cId="3692670757" sldId="610"/>
        </pc:sldMkLst>
      </pc:sldChg>
      <pc:sldChg chg="add">
        <pc:chgData name="Alessandro Ortis" userId="dcdc90ed-3509-45f7-ac48-ad038638580b" providerId="ADAL" clId="{20E59837-346D-48D1-83E5-6F2950854E23}" dt="2021-06-16T08:52:44.413" v="799"/>
        <pc:sldMkLst>
          <pc:docMk/>
          <pc:sldMk cId="1618863373" sldId="611"/>
        </pc:sldMkLst>
      </pc:sldChg>
      <pc:sldChg chg="add mod modShow">
        <pc:chgData name="Alessandro Ortis" userId="dcdc90ed-3509-45f7-ac48-ad038638580b" providerId="ADAL" clId="{20E59837-346D-48D1-83E5-6F2950854E23}" dt="2021-06-22T15:22:34.530" v="1243" actId="729"/>
        <pc:sldMkLst>
          <pc:docMk/>
          <pc:sldMk cId="1859909096" sldId="612"/>
        </pc:sldMkLst>
      </pc:sldChg>
      <pc:sldChg chg="add mod modShow">
        <pc:chgData name="Alessandro Ortis" userId="dcdc90ed-3509-45f7-ac48-ad038638580b" providerId="ADAL" clId="{20E59837-346D-48D1-83E5-6F2950854E23}" dt="2021-06-22T15:22:34.530" v="1243" actId="729"/>
        <pc:sldMkLst>
          <pc:docMk/>
          <pc:sldMk cId="1297663124" sldId="613"/>
        </pc:sldMkLst>
      </pc:sldChg>
      <pc:sldChg chg="add mod modShow">
        <pc:chgData name="Alessandro Ortis" userId="dcdc90ed-3509-45f7-ac48-ad038638580b" providerId="ADAL" clId="{20E59837-346D-48D1-83E5-6F2950854E23}" dt="2021-06-22T15:22:34.530" v="1243" actId="729"/>
        <pc:sldMkLst>
          <pc:docMk/>
          <pc:sldMk cId="2425178370" sldId="614"/>
        </pc:sldMkLst>
      </pc:sldChg>
      <pc:sldChg chg="add mod modShow">
        <pc:chgData name="Alessandro Ortis" userId="dcdc90ed-3509-45f7-ac48-ad038638580b" providerId="ADAL" clId="{20E59837-346D-48D1-83E5-6F2950854E23}" dt="2021-06-22T15:22:34.530" v="1243" actId="729"/>
        <pc:sldMkLst>
          <pc:docMk/>
          <pc:sldMk cId="1101826184" sldId="615"/>
        </pc:sldMkLst>
      </pc:sldChg>
      <pc:sldChg chg="add mod modShow">
        <pc:chgData name="Alessandro Ortis" userId="dcdc90ed-3509-45f7-ac48-ad038638580b" providerId="ADAL" clId="{20E59837-346D-48D1-83E5-6F2950854E23}" dt="2021-06-22T15:22:34.530" v="1243" actId="729"/>
        <pc:sldMkLst>
          <pc:docMk/>
          <pc:sldMk cId="4050045304" sldId="616"/>
        </pc:sldMkLst>
      </pc:sldChg>
      <pc:sldChg chg="add mod modShow">
        <pc:chgData name="Alessandro Ortis" userId="dcdc90ed-3509-45f7-ac48-ad038638580b" providerId="ADAL" clId="{20E59837-346D-48D1-83E5-6F2950854E23}" dt="2021-06-22T15:22:34.530" v="1243" actId="729"/>
        <pc:sldMkLst>
          <pc:docMk/>
          <pc:sldMk cId="2986277926" sldId="617"/>
        </pc:sldMkLst>
      </pc:sldChg>
      <pc:sldChg chg="add mod modShow">
        <pc:chgData name="Alessandro Ortis" userId="dcdc90ed-3509-45f7-ac48-ad038638580b" providerId="ADAL" clId="{20E59837-346D-48D1-83E5-6F2950854E23}" dt="2021-06-22T15:22:34.530" v="1243" actId="729"/>
        <pc:sldMkLst>
          <pc:docMk/>
          <pc:sldMk cId="2258758416" sldId="618"/>
        </pc:sldMkLst>
      </pc:sldChg>
      <pc:sldChg chg="add mod modShow">
        <pc:chgData name="Alessandro Ortis" userId="dcdc90ed-3509-45f7-ac48-ad038638580b" providerId="ADAL" clId="{20E59837-346D-48D1-83E5-6F2950854E23}" dt="2021-06-22T15:22:34.530" v="1243" actId="729"/>
        <pc:sldMkLst>
          <pc:docMk/>
          <pc:sldMk cId="2042822052" sldId="619"/>
        </pc:sldMkLst>
      </pc:sldChg>
      <pc:sldChg chg="add mod modShow">
        <pc:chgData name="Alessandro Ortis" userId="dcdc90ed-3509-45f7-ac48-ad038638580b" providerId="ADAL" clId="{20E59837-346D-48D1-83E5-6F2950854E23}" dt="2021-06-22T15:22:34.530" v="1243" actId="729"/>
        <pc:sldMkLst>
          <pc:docMk/>
          <pc:sldMk cId="1971902820" sldId="620"/>
        </pc:sldMkLst>
      </pc:sldChg>
      <pc:sldChg chg="add mod modShow">
        <pc:chgData name="Alessandro Ortis" userId="dcdc90ed-3509-45f7-ac48-ad038638580b" providerId="ADAL" clId="{20E59837-346D-48D1-83E5-6F2950854E23}" dt="2021-06-22T15:22:34.530" v="1243" actId="729"/>
        <pc:sldMkLst>
          <pc:docMk/>
          <pc:sldMk cId="3078331455" sldId="621"/>
        </pc:sldMkLst>
      </pc:sldChg>
      <pc:sldChg chg="add mod modShow">
        <pc:chgData name="Alessandro Ortis" userId="dcdc90ed-3509-45f7-ac48-ad038638580b" providerId="ADAL" clId="{20E59837-346D-48D1-83E5-6F2950854E23}" dt="2021-06-22T15:22:34.530" v="1243" actId="729"/>
        <pc:sldMkLst>
          <pc:docMk/>
          <pc:sldMk cId="2326135067" sldId="622"/>
        </pc:sldMkLst>
      </pc:sldChg>
      <pc:sldChg chg="add mod modShow">
        <pc:chgData name="Alessandro Ortis" userId="dcdc90ed-3509-45f7-ac48-ad038638580b" providerId="ADAL" clId="{20E59837-346D-48D1-83E5-6F2950854E23}" dt="2021-06-22T15:22:34.530" v="1243" actId="729"/>
        <pc:sldMkLst>
          <pc:docMk/>
          <pc:sldMk cId="3493216493" sldId="623"/>
        </pc:sldMkLst>
      </pc:sldChg>
      <pc:sldChg chg="add mod modShow">
        <pc:chgData name="Alessandro Ortis" userId="dcdc90ed-3509-45f7-ac48-ad038638580b" providerId="ADAL" clId="{20E59837-346D-48D1-83E5-6F2950854E23}" dt="2021-06-22T15:22:34.530" v="1243" actId="729"/>
        <pc:sldMkLst>
          <pc:docMk/>
          <pc:sldMk cId="556255743" sldId="624"/>
        </pc:sldMkLst>
      </pc:sldChg>
      <pc:sldChg chg="add mod modShow">
        <pc:chgData name="Alessandro Ortis" userId="dcdc90ed-3509-45f7-ac48-ad038638580b" providerId="ADAL" clId="{20E59837-346D-48D1-83E5-6F2950854E23}" dt="2021-06-22T15:22:34.530" v="1243" actId="729"/>
        <pc:sldMkLst>
          <pc:docMk/>
          <pc:sldMk cId="386028223" sldId="625"/>
        </pc:sldMkLst>
      </pc:sldChg>
      <pc:sldChg chg="add mod modShow">
        <pc:chgData name="Alessandro Ortis" userId="dcdc90ed-3509-45f7-ac48-ad038638580b" providerId="ADAL" clId="{20E59837-346D-48D1-83E5-6F2950854E23}" dt="2021-06-22T15:22:34.530" v="1243" actId="729"/>
        <pc:sldMkLst>
          <pc:docMk/>
          <pc:sldMk cId="3891153553" sldId="626"/>
        </pc:sldMkLst>
      </pc:sldChg>
      <pc:sldChg chg="add mod modShow">
        <pc:chgData name="Alessandro Ortis" userId="dcdc90ed-3509-45f7-ac48-ad038638580b" providerId="ADAL" clId="{20E59837-346D-48D1-83E5-6F2950854E23}" dt="2021-06-22T15:22:34.530" v="1243" actId="729"/>
        <pc:sldMkLst>
          <pc:docMk/>
          <pc:sldMk cId="2205381537" sldId="627"/>
        </pc:sldMkLst>
      </pc:sldChg>
      <pc:sldChg chg="add">
        <pc:chgData name="Alessandro Ortis" userId="dcdc90ed-3509-45f7-ac48-ad038638580b" providerId="ADAL" clId="{20E59837-346D-48D1-83E5-6F2950854E23}" dt="2021-06-16T08:52:44.413" v="799"/>
        <pc:sldMkLst>
          <pc:docMk/>
          <pc:sldMk cId="4119142240" sldId="628"/>
        </pc:sldMkLst>
      </pc:sldChg>
      <pc:sldChg chg="add">
        <pc:chgData name="Alessandro Ortis" userId="dcdc90ed-3509-45f7-ac48-ad038638580b" providerId="ADAL" clId="{20E59837-346D-48D1-83E5-6F2950854E23}" dt="2021-06-16T08:52:44.413" v="799"/>
        <pc:sldMkLst>
          <pc:docMk/>
          <pc:sldMk cId="2715636929" sldId="629"/>
        </pc:sldMkLst>
      </pc:sldChg>
      <pc:sldChg chg="add">
        <pc:chgData name="Alessandro Ortis" userId="dcdc90ed-3509-45f7-ac48-ad038638580b" providerId="ADAL" clId="{20E59837-346D-48D1-83E5-6F2950854E23}" dt="2021-06-16T08:52:44.413" v="799"/>
        <pc:sldMkLst>
          <pc:docMk/>
          <pc:sldMk cId="1381872839" sldId="632"/>
        </pc:sldMkLst>
      </pc:sldChg>
      <pc:sldChg chg="add">
        <pc:chgData name="Alessandro Ortis" userId="dcdc90ed-3509-45f7-ac48-ad038638580b" providerId="ADAL" clId="{20E59837-346D-48D1-83E5-6F2950854E23}" dt="2021-06-16T08:52:44.413" v="799"/>
        <pc:sldMkLst>
          <pc:docMk/>
          <pc:sldMk cId="603850120" sldId="633"/>
        </pc:sldMkLst>
      </pc:sldChg>
      <pc:sldChg chg="add">
        <pc:chgData name="Alessandro Ortis" userId="dcdc90ed-3509-45f7-ac48-ad038638580b" providerId="ADAL" clId="{20E59837-346D-48D1-83E5-6F2950854E23}" dt="2021-06-16T08:52:44.413" v="799"/>
        <pc:sldMkLst>
          <pc:docMk/>
          <pc:sldMk cId="2776030272" sldId="634"/>
        </pc:sldMkLst>
      </pc:sldChg>
      <pc:sldChg chg="add">
        <pc:chgData name="Alessandro Ortis" userId="dcdc90ed-3509-45f7-ac48-ad038638580b" providerId="ADAL" clId="{20E59837-346D-48D1-83E5-6F2950854E23}" dt="2021-06-16T08:52:44.413" v="799"/>
        <pc:sldMkLst>
          <pc:docMk/>
          <pc:sldMk cId="4059131708" sldId="635"/>
        </pc:sldMkLst>
      </pc:sldChg>
      <pc:sldChg chg="add mod modShow">
        <pc:chgData name="Alessandro Ortis" userId="dcdc90ed-3509-45f7-ac48-ad038638580b" providerId="ADAL" clId="{20E59837-346D-48D1-83E5-6F2950854E23}" dt="2021-06-22T15:18:55.420" v="1242" actId="729"/>
        <pc:sldMkLst>
          <pc:docMk/>
          <pc:sldMk cId="3582329344" sldId="636"/>
        </pc:sldMkLst>
      </pc:sldChg>
      <pc:sldChg chg="add">
        <pc:chgData name="Alessandro Ortis" userId="dcdc90ed-3509-45f7-ac48-ad038638580b" providerId="ADAL" clId="{20E59837-346D-48D1-83E5-6F2950854E23}" dt="2021-06-16T08:52:44.413" v="799"/>
        <pc:sldMkLst>
          <pc:docMk/>
          <pc:sldMk cId="1857766382" sldId="637"/>
        </pc:sldMkLst>
      </pc:sldChg>
      <pc:sldChg chg="add">
        <pc:chgData name="Alessandro Ortis" userId="dcdc90ed-3509-45f7-ac48-ad038638580b" providerId="ADAL" clId="{20E59837-346D-48D1-83E5-6F2950854E23}" dt="2021-06-16T08:52:44.413" v="799"/>
        <pc:sldMkLst>
          <pc:docMk/>
          <pc:sldMk cId="3696142516" sldId="638"/>
        </pc:sldMkLst>
      </pc:sldChg>
      <pc:sldChg chg="add">
        <pc:chgData name="Alessandro Ortis" userId="dcdc90ed-3509-45f7-ac48-ad038638580b" providerId="ADAL" clId="{20E59837-346D-48D1-83E5-6F2950854E23}" dt="2021-06-16T08:52:44.413" v="799"/>
        <pc:sldMkLst>
          <pc:docMk/>
          <pc:sldMk cId="2888167113" sldId="639"/>
        </pc:sldMkLst>
      </pc:sldChg>
      <pc:sldChg chg="add">
        <pc:chgData name="Alessandro Ortis" userId="dcdc90ed-3509-45f7-ac48-ad038638580b" providerId="ADAL" clId="{20E59837-346D-48D1-83E5-6F2950854E23}" dt="2021-06-16T08:52:44.413" v="799"/>
        <pc:sldMkLst>
          <pc:docMk/>
          <pc:sldMk cId="3398985747" sldId="640"/>
        </pc:sldMkLst>
      </pc:sldChg>
      <pc:sldChg chg="add">
        <pc:chgData name="Alessandro Ortis" userId="dcdc90ed-3509-45f7-ac48-ad038638580b" providerId="ADAL" clId="{20E59837-346D-48D1-83E5-6F2950854E23}" dt="2021-06-16T08:52:44.413" v="799"/>
        <pc:sldMkLst>
          <pc:docMk/>
          <pc:sldMk cId="1727517013" sldId="641"/>
        </pc:sldMkLst>
      </pc:sldChg>
      <pc:sldChg chg="addSp delSp modSp add del mod">
        <pc:chgData name="Alessandro Ortis" userId="dcdc90ed-3509-45f7-ac48-ad038638580b" providerId="ADAL" clId="{20E59837-346D-48D1-83E5-6F2950854E23}" dt="2021-06-16T08:55:57.012" v="882" actId="47"/>
        <pc:sldMkLst>
          <pc:docMk/>
          <pc:sldMk cId="2413182699" sldId="642"/>
        </pc:sldMkLst>
        <pc:spChg chg="mod">
          <ac:chgData name="Alessandro Ortis" userId="dcdc90ed-3509-45f7-ac48-ad038638580b" providerId="ADAL" clId="{20E59837-346D-48D1-83E5-6F2950854E23}" dt="2021-06-16T08:55:17.271" v="878" actId="1076"/>
          <ac:spMkLst>
            <pc:docMk/>
            <pc:sldMk cId="2413182699" sldId="642"/>
            <ac:spMk id="2" creationId="{00000000-0000-0000-0000-000000000000}"/>
          </ac:spMkLst>
        </pc:spChg>
        <pc:spChg chg="del">
          <ac:chgData name="Alessandro Ortis" userId="dcdc90ed-3509-45f7-ac48-ad038638580b" providerId="ADAL" clId="{20E59837-346D-48D1-83E5-6F2950854E23}" dt="2021-06-16T08:54:33.873" v="844" actId="478"/>
          <ac:spMkLst>
            <pc:docMk/>
            <pc:sldMk cId="2413182699" sldId="642"/>
            <ac:spMk id="3" creationId="{00000000-0000-0000-0000-000000000000}"/>
          </ac:spMkLst>
        </pc:spChg>
        <pc:spChg chg="add del mod">
          <ac:chgData name="Alessandro Ortis" userId="dcdc90ed-3509-45f7-ac48-ad038638580b" providerId="ADAL" clId="{20E59837-346D-48D1-83E5-6F2950854E23}" dt="2021-06-16T08:54:36.059" v="845" actId="478"/>
          <ac:spMkLst>
            <pc:docMk/>
            <pc:sldMk cId="2413182699" sldId="642"/>
            <ac:spMk id="5" creationId="{68731528-E97C-4CDD-8DE0-E2D694C24152}"/>
          </ac:spMkLst>
        </pc:spChg>
      </pc:sldChg>
      <pc:sldChg chg="modSp add mod">
        <pc:chgData name="Alessandro Ortis" userId="dcdc90ed-3509-45f7-ac48-ad038638580b" providerId="ADAL" clId="{20E59837-346D-48D1-83E5-6F2950854E23}" dt="2021-06-16T08:56:07.808" v="926" actId="20577"/>
        <pc:sldMkLst>
          <pc:docMk/>
          <pc:sldMk cId="219466155" sldId="643"/>
        </pc:sldMkLst>
        <pc:spChg chg="mod">
          <ac:chgData name="Alessandro Ortis" userId="dcdc90ed-3509-45f7-ac48-ad038638580b" providerId="ADAL" clId="{20E59837-346D-48D1-83E5-6F2950854E23}" dt="2021-06-16T08:56:07.808" v="926" actId="20577"/>
          <ac:spMkLst>
            <pc:docMk/>
            <pc:sldMk cId="219466155" sldId="643"/>
            <ac:spMk id="2" creationId="{00000000-0000-0000-0000-000000000000}"/>
          </ac:spMkLst>
        </pc:spChg>
      </pc:sldChg>
      <pc:sldChg chg="add">
        <pc:chgData name="Alessandro Ortis" userId="dcdc90ed-3509-45f7-ac48-ad038638580b" providerId="ADAL" clId="{20E59837-346D-48D1-83E5-6F2950854E23}" dt="2021-06-16T09:07:26.303" v="934"/>
        <pc:sldMkLst>
          <pc:docMk/>
          <pc:sldMk cId="1494205693" sldId="644"/>
        </pc:sldMkLst>
      </pc:sldChg>
      <pc:sldChg chg="add">
        <pc:chgData name="Alessandro Ortis" userId="dcdc90ed-3509-45f7-ac48-ad038638580b" providerId="ADAL" clId="{20E59837-346D-48D1-83E5-6F2950854E23}" dt="2021-06-22T15:06:54.455" v="1105" actId="2890"/>
        <pc:sldMkLst>
          <pc:docMk/>
          <pc:sldMk cId="2073997112" sldId="645"/>
        </pc:sldMkLst>
      </pc:sldChg>
      <pc:sldChg chg="addSp modSp add mod">
        <pc:chgData name="Alessandro Ortis" userId="dcdc90ed-3509-45f7-ac48-ad038638580b" providerId="ADAL" clId="{20E59837-346D-48D1-83E5-6F2950854E23}" dt="2021-06-22T15:09:33.846" v="1162" actId="1035"/>
        <pc:sldMkLst>
          <pc:docMk/>
          <pc:sldMk cId="1897234463" sldId="646"/>
        </pc:sldMkLst>
        <pc:spChg chg="mod">
          <ac:chgData name="Alessandro Ortis" userId="dcdc90ed-3509-45f7-ac48-ad038638580b" providerId="ADAL" clId="{20E59837-346D-48D1-83E5-6F2950854E23}" dt="2021-06-22T15:07:11.585" v="1130" actId="20577"/>
          <ac:spMkLst>
            <pc:docMk/>
            <pc:sldMk cId="1897234463" sldId="646"/>
            <ac:spMk id="2" creationId="{00000000-0000-0000-0000-000000000000}"/>
          </ac:spMkLst>
        </pc:spChg>
        <pc:spChg chg="add mod">
          <ac:chgData name="Alessandro Ortis" userId="dcdc90ed-3509-45f7-ac48-ad038638580b" providerId="ADAL" clId="{20E59837-346D-48D1-83E5-6F2950854E23}" dt="2021-06-22T15:09:33.846" v="1162" actId="1035"/>
          <ac:spMkLst>
            <pc:docMk/>
            <pc:sldMk cId="1897234463" sldId="646"/>
            <ac:spMk id="3" creationId="{7813E6FC-7712-4897-89D5-A35A67C4A893}"/>
          </ac:spMkLst>
        </pc:spChg>
        <pc:grpChg chg="add mod">
          <ac:chgData name="Alessandro Ortis" userId="dcdc90ed-3509-45f7-ac48-ad038638580b" providerId="ADAL" clId="{20E59837-346D-48D1-83E5-6F2950854E23}" dt="2021-06-22T15:09:33.846" v="1162" actId="1035"/>
          <ac:grpSpMkLst>
            <pc:docMk/>
            <pc:sldMk cId="1897234463" sldId="646"/>
            <ac:grpSpMk id="4" creationId="{C4970DAD-31F2-4C06-8AB5-E7C058E17A34}"/>
          </ac:grpSpMkLst>
        </pc:grpChg>
        <pc:picChg chg="add mod">
          <ac:chgData name="Alessandro Ortis" userId="dcdc90ed-3509-45f7-ac48-ad038638580b" providerId="ADAL" clId="{20E59837-346D-48D1-83E5-6F2950854E23}" dt="2021-06-22T15:09:33.846" v="1162" actId="1035"/>
          <ac:picMkLst>
            <pc:docMk/>
            <pc:sldMk cId="1897234463" sldId="646"/>
            <ac:picMk id="1026" creationId="{8845F86A-64CC-4FC7-B038-607D8EDB872B}"/>
          </ac:picMkLst>
        </pc:picChg>
      </pc:sldChg>
      <pc:sldChg chg="addSp delSp modSp add mod ord">
        <pc:chgData name="Alessandro Ortis" userId="dcdc90ed-3509-45f7-ac48-ad038638580b" providerId="ADAL" clId="{20E59837-346D-48D1-83E5-6F2950854E23}" dt="2021-06-22T15:29:14.199" v="1597"/>
        <pc:sldMkLst>
          <pc:docMk/>
          <pc:sldMk cId="3798444854" sldId="647"/>
        </pc:sldMkLst>
        <pc:spChg chg="add del mod">
          <ac:chgData name="Alessandro Ortis" userId="dcdc90ed-3509-45f7-ac48-ad038638580b" providerId="ADAL" clId="{20E59837-346D-48D1-83E5-6F2950854E23}" dt="2021-06-22T15:28:43.996" v="1593" actId="478"/>
          <ac:spMkLst>
            <pc:docMk/>
            <pc:sldMk cId="3798444854" sldId="647"/>
            <ac:spMk id="4" creationId="{D06A6C8A-FCFD-4089-88FC-FC07CEECFF6F}"/>
          </ac:spMkLst>
        </pc:spChg>
        <pc:spChg chg="add mod">
          <ac:chgData name="Alessandro Ortis" userId="dcdc90ed-3509-45f7-ac48-ad038638580b" providerId="ADAL" clId="{20E59837-346D-48D1-83E5-6F2950854E23}" dt="2021-06-22T15:28:50.914" v="1594" actId="1076"/>
          <ac:spMkLst>
            <pc:docMk/>
            <pc:sldMk cId="3798444854" sldId="647"/>
            <ac:spMk id="5" creationId="{4317C25B-77BF-444E-AC37-7740731B2B72}"/>
          </ac:spMkLst>
        </pc:spChg>
        <pc:spChg chg="mod">
          <ac:chgData name="Alessandro Ortis" userId="dcdc90ed-3509-45f7-ac48-ad038638580b" providerId="ADAL" clId="{20E59837-346D-48D1-83E5-6F2950854E23}" dt="2021-06-22T15:29:08.139" v="1595" actId="790"/>
          <ac:spMkLst>
            <pc:docMk/>
            <pc:sldMk cId="3798444854" sldId="647"/>
            <ac:spMk id="7" creationId="{B8E993AE-0D79-4018-BA75-3E84DB6276C8}"/>
          </ac:spMkLst>
        </pc:spChg>
        <pc:spChg chg="mod">
          <ac:chgData name="Alessandro Ortis" userId="dcdc90ed-3509-45f7-ac48-ad038638580b" providerId="ADAL" clId="{20E59837-346D-48D1-83E5-6F2950854E23}" dt="2021-06-22T15:26:51.279" v="1310" actId="20577"/>
          <ac:spMkLst>
            <pc:docMk/>
            <pc:sldMk cId="3798444854" sldId="647"/>
            <ac:spMk id="11" creationId="{C2F41008-CC05-44B4-B5E6-313098253D38}"/>
          </ac:spMkLst>
        </pc:spChg>
        <pc:picChg chg="add mod">
          <ac:chgData name="Alessandro Ortis" userId="dcdc90ed-3509-45f7-ac48-ad038638580b" providerId="ADAL" clId="{20E59837-346D-48D1-83E5-6F2950854E23}" dt="2021-06-22T15:27:29.726" v="1426"/>
          <ac:picMkLst>
            <pc:docMk/>
            <pc:sldMk cId="3798444854" sldId="647"/>
            <ac:picMk id="6" creationId="{9B9A5D35-263E-46BA-A086-CC917694989A}"/>
          </ac:picMkLst>
        </pc:picChg>
      </pc:sldChg>
    </pc:docChg>
  </pc:docChgLst>
  <pc:docChgLst>
    <pc:chgData name="Alessandro Ortis" userId="dcdc90ed-3509-45f7-ac48-ad038638580b" providerId="ADAL" clId="{16B0E8D9-0F8E-4702-8A74-EE41ECF1596E}"/>
    <pc:docChg chg="undo custSel addSld delSld modSld">
      <pc:chgData name="Alessandro Ortis" userId="dcdc90ed-3509-45f7-ac48-ad038638580b" providerId="ADAL" clId="{16B0E8D9-0F8E-4702-8A74-EE41ECF1596E}" dt="2021-09-22T19:43:08.146" v="126" actId="47"/>
      <pc:docMkLst>
        <pc:docMk/>
      </pc:docMkLst>
      <pc:sldChg chg="del">
        <pc:chgData name="Alessandro Ortis" userId="dcdc90ed-3509-45f7-ac48-ad038638580b" providerId="ADAL" clId="{16B0E8D9-0F8E-4702-8A74-EE41ECF1596E}" dt="2021-09-22T19:36:59.512" v="42" actId="47"/>
        <pc:sldMkLst>
          <pc:docMk/>
          <pc:sldMk cId="1786288467" sldId="257"/>
        </pc:sldMkLst>
      </pc:sldChg>
      <pc:sldChg chg="del mod modShow">
        <pc:chgData name="Alessandro Ortis" userId="dcdc90ed-3509-45f7-ac48-ad038638580b" providerId="ADAL" clId="{16B0E8D9-0F8E-4702-8A74-EE41ECF1596E}" dt="2021-09-22T19:43:04.852" v="125" actId="47"/>
        <pc:sldMkLst>
          <pc:docMk/>
          <pc:sldMk cId="3395540088" sldId="263"/>
        </pc:sldMkLst>
      </pc:sldChg>
      <pc:sldChg chg="mod modShow">
        <pc:chgData name="Alessandro Ortis" userId="dcdc90ed-3509-45f7-ac48-ad038638580b" providerId="ADAL" clId="{16B0E8D9-0F8E-4702-8A74-EE41ECF1596E}" dt="2021-09-22T19:37:16.702" v="44" actId="729"/>
        <pc:sldMkLst>
          <pc:docMk/>
          <pc:sldMk cId="3643856475" sldId="656"/>
        </pc:sldMkLst>
      </pc:sldChg>
      <pc:sldChg chg="del mod modShow">
        <pc:chgData name="Alessandro Ortis" userId="dcdc90ed-3509-45f7-ac48-ad038638580b" providerId="ADAL" clId="{16B0E8D9-0F8E-4702-8A74-EE41ECF1596E}" dt="2021-09-22T19:43:08.146" v="126" actId="47"/>
        <pc:sldMkLst>
          <pc:docMk/>
          <pc:sldMk cId="3536453499" sldId="660"/>
        </pc:sldMkLst>
      </pc:sldChg>
      <pc:sldChg chg="del mod modShow">
        <pc:chgData name="Alessandro Ortis" userId="dcdc90ed-3509-45f7-ac48-ad038638580b" providerId="ADAL" clId="{16B0E8D9-0F8E-4702-8A74-EE41ECF1596E}" dt="2021-09-22T19:43:08.146" v="126" actId="47"/>
        <pc:sldMkLst>
          <pc:docMk/>
          <pc:sldMk cId="2022465838" sldId="664"/>
        </pc:sldMkLst>
      </pc:sldChg>
      <pc:sldChg chg="del">
        <pc:chgData name="Alessandro Ortis" userId="dcdc90ed-3509-45f7-ac48-ad038638580b" providerId="ADAL" clId="{16B0E8D9-0F8E-4702-8A74-EE41ECF1596E}" dt="2021-09-22T19:35:30.278" v="17" actId="47"/>
        <pc:sldMkLst>
          <pc:docMk/>
          <pc:sldMk cId="3992567971" sldId="666"/>
        </pc:sldMkLst>
      </pc:sldChg>
      <pc:sldChg chg="del">
        <pc:chgData name="Alessandro Ortis" userId="dcdc90ed-3509-45f7-ac48-ad038638580b" providerId="ADAL" clId="{16B0E8D9-0F8E-4702-8A74-EE41ECF1596E}" dt="2021-09-22T19:35:12.180" v="13" actId="47"/>
        <pc:sldMkLst>
          <pc:docMk/>
          <pc:sldMk cId="545153822" sldId="667"/>
        </pc:sldMkLst>
      </pc:sldChg>
      <pc:sldChg chg="modSp del mod">
        <pc:chgData name="Alessandro Ortis" userId="dcdc90ed-3509-45f7-ac48-ad038638580b" providerId="ADAL" clId="{16B0E8D9-0F8E-4702-8A74-EE41ECF1596E}" dt="2021-09-22T19:35:12.180" v="13" actId="47"/>
        <pc:sldMkLst>
          <pc:docMk/>
          <pc:sldMk cId="2210617375" sldId="668"/>
        </pc:sldMkLst>
        <pc:spChg chg="mod">
          <ac:chgData name="Alessandro Ortis" userId="dcdc90ed-3509-45f7-ac48-ad038638580b" providerId="ADAL" clId="{16B0E8D9-0F8E-4702-8A74-EE41ECF1596E}" dt="2021-09-22T19:34:46.737" v="6" actId="1076"/>
          <ac:spMkLst>
            <pc:docMk/>
            <pc:sldMk cId="2210617375" sldId="668"/>
            <ac:spMk id="2" creationId="{C296EC64-799D-4E7F-BBEA-99041F183724}"/>
          </ac:spMkLst>
        </pc:spChg>
      </pc:sldChg>
      <pc:sldChg chg="del">
        <pc:chgData name="Alessandro Ortis" userId="dcdc90ed-3509-45f7-ac48-ad038638580b" providerId="ADAL" clId="{16B0E8D9-0F8E-4702-8A74-EE41ECF1596E}" dt="2021-09-22T19:34:41.381" v="4" actId="47"/>
        <pc:sldMkLst>
          <pc:docMk/>
          <pc:sldMk cId="3275128074" sldId="669"/>
        </pc:sldMkLst>
      </pc:sldChg>
      <pc:sldChg chg="del">
        <pc:chgData name="Alessandro Ortis" userId="dcdc90ed-3509-45f7-ac48-ad038638580b" providerId="ADAL" clId="{16B0E8D9-0F8E-4702-8A74-EE41ECF1596E}" dt="2021-09-22T19:35:30.278" v="17" actId="47"/>
        <pc:sldMkLst>
          <pc:docMk/>
          <pc:sldMk cId="2902249529" sldId="670"/>
        </pc:sldMkLst>
      </pc:sldChg>
      <pc:sldChg chg="addSp delSp modSp mod">
        <pc:chgData name="Alessandro Ortis" userId="dcdc90ed-3509-45f7-ac48-ad038638580b" providerId="ADAL" clId="{16B0E8D9-0F8E-4702-8A74-EE41ECF1596E}" dt="2021-09-22T19:36:54.974" v="41" actId="1036"/>
        <pc:sldMkLst>
          <pc:docMk/>
          <pc:sldMk cId="623648054" sldId="671"/>
        </pc:sldMkLst>
        <pc:spChg chg="mod">
          <ac:chgData name="Alessandro Ortis" userId="dcdc90ed-3509-45f7-ac48-ad038638580b" providerId="ADAL" clId="{16B0E8D9-0F8E-4702-8A74-EE41ECF1596E}" dt="2021-09-22T19:35:01.970" v="11" actId="1076"/>
          <ac:spMkLst>
            <pc:docMk/>
            <pc:sldMk cId="623648054" sldId="671"/>
            <ac:spMk id="2" creationId="{C296EC64-799D-4E7F-BBEA-99041F183724}"/>
          </ac:spMkLst>
        </pc:spChg>
        <pc:spChg chg="add del mod">
          <ac:chgData name="Alessandro Ortis" userId="dcdc90ed-3509-45f7-ac48-ad038638580b" providerId="ADAL" clId="{16B0E8D9-0F8E-4702-8A74-EE41ECF1596E}" dt="2021-09-22T19:35:39.138" v="18" actId="478"/>
          <ac:spMkLst>
            <pc:docMk/>
            <pc:sldMk cId="623648054" sldId="671"/>
            <ac:spMk id="6" creationId="{E0B86928-A2B4-48C4-8C82-C945F6E9611C}"/>
          </ac:spMkLst>
        </pc:spChg>
        <pc:spChg chg="add del mod">
          <ac:chgData name="Alessandro Ortis" userId="dcdc90ed-3509-45f7-ac48-ad038638580b" providerId="ADAL" clId="{16B0E8D9-0F8E-4702-8A74-EE41ECF1596E}" dt="2021-09-22T19:35:39.138" v="18" actId="478"/>
          <ac:spMkLst>
            <pc:docMk/>
            <pc:sldMk cId="623648054" sldId="671"/>
            <ac:spMk id="7" creationId="{16D019BB-77ED-4519-9A52-166AE6823F88}"/>
          </ac:spMkLst>
        </pc:spChg>
        <pc:spChg chg="mod">
          <ac:chgData name="Alessandro Ortis" userId="dcdc90ed-3509-45f7-ac48-ad038638580b" providerId="ADAL" clId="{16B0E8D9-0F8E-4702-8A74-EE41ECF1596E}" dt="2021-09-22T19:36:36.449" v="31" actId="1076"/>
          <ac:spMkLst>
            <pc:docMk/>
            <pc:sldMk cId="623648054" sldId="671"/>
            <ac:spMk id="10" creationId="{C1264A6D-BFF3-4622-B266-898B78710677}"/>
          </ac:spMkLst>
        </pc:spChg>
        <pc:spChg chg="mod">
          <ac:chgData name="Alessandro Ortis" userId="dcdc90ed-3509-45f7-ac48-ad038638580b" providerId="ADAL" clId="{16B0E8D9-0F8E-4702-8A74-EE41ECF1596E}" dt="2021-09-22T19:36:36.449" v="31" actId="1076"/>
          <ac:spMkLst>
            <pc:docMk/>
            <pc:sldMk cId="623648054" sldId="671"/>
            <ac:spMk id="11" creationId="{A892FBC5-3ABB-472A-B905-3900E5CB5EC1}"/>
          </ac:spMkLst>
        </pc:spChg>
        <pc:spChg chg="add mod">
          <ac:chgData name="Alessandro Ortis" userId="dcdc90ed-3509-45f7-ac48-ad038638580b" providerId="ADAL" clId="{16B0E8D9-0F8E-4702-8A74-EE41ECF1596E}" dt="2021-09-22T19:36:47.515" v="35" actId="1076"/>
          <ac:spMkLst>
            <pc:docMk/>
            <pc:sldMk cId="623648054" sldId="671"/>
            <ac:spMk id="13" creationId="{A8DC48B8-561A-4F71-846A-D182C0B97F5D}"/>
          </ac:spMkLst>
        </pc:spChg>
        <pc:spChg chg="add mod">
          <ac:chgData name="Alessandro Ortis" userId="dcdc90ed-3509-45f7-ac48-ad038638580b" providerId="ADAL" clId="{16B0E8D9-0F8E-4702-8A74-EE41ECF1596E}" dt="2021-09-22T19:36:42.905" v="34" actId="1076"/>
          <ac:spMkLst>
            <pc:docMk/>
            <pc:sldMk cId="623648054" sldId="671"/>
            <ac:spMk id="14" creationId="{F4C7AADD-7142-4CCE-BD78-5B0B4B4827FB}"/>
          </ac:spMkLst>
        </pc:spChg>
        <pc:picChg chg="add del mod">
          <ac:chgData name="Alessandro Ortis" userId="dcdc90ed-3509-45f7-ac48-ad038638580b" providerId="ADAL" clId="{16B0E8D9-0F8E-4702-8A74-EE41ECF1596E}" dt="2021-09-22T19:35:39.138" v="18" actId="478"/>
          <ac:picMkLst>
            <pc:docMk/>
            <pc:sldMk cId="623648054" sldId="671"/>
            <ac:picMk id="8" creationId="{9154FDE5-BB04-4FFF-92D2-86034C9B25B1}"/>
          </ac:picMkLst>
        </pc:picChg>
        <pc:picChg chg="mod">
          <ac:chgData name="Alessandro Ortis" userId="dcdc90ed-3509-45f7-ac48-ad038638580b" providerId="ADAL" clId="{16B0E8D9-0F8E-4702-8A74-EE41ECF1596E}" dt="2021-09-22T19:36:54.974" v="41" actId="1036"/>
          <ac:picMkLst>
            <pc:docMk/>
            <pc:sldMk cId="623648054" sldId="671"/>
            <ac:picMk id="9" creationId="{3C35141E-2F4D-4A62-9AE6-59A174C03729}"/>
          </ac:picMkLst>
        </pc:picChg>
        <pc:picChg chg="add mod">
          <ac:chgData name="Alessandro Ortis" userId="dcdc90ed-3509-45f7-ac48-ad038638580b" providerId="ADAL" clId="{16B0E8D9-0F8E-4702-8A74-EE41ECF1596E}" dt="2021-09-22T19:36:36.449" v="31" actId="1076"/>
          <ac:picMkLst>
            <pc:docMk/>
            <pc:sldMk cId="623648054" sldId="671"/>
            <ac:picMk id="12" creationId="{59B1E686-BE38-4E2F-861B-DF6851DD00A9}"/>
          </ac:picMkLst>
        </pc:picChg>
      </pc:sldChg>
      <pc:sldChg chg="del">
        <pc:chgData name="Alessandro Ortis" userId="dcdc90ed-3509-45f7-ac48-ad038638580b" providerId="ADAL" clId="{16B0E8D9-0F8E-4702-8A74-EE41ECF1596E}" dt="2021-09-22T19:37:04.374" v="43" actId="47"/>
        <pc:sldMkLst>
          <pc:docMk/>
          <pc:sldMk cId="3398784143" sldId="672"/>
        </pc:sldMkLst>
      </pc:sldChg>
      <pc:sldChg chg="del mod modShow">
        <pc:chgData name="Alessandro Ortis" userId="dcdc90ed-3509-45f7-ac48-ad038638580b" providerId="ADAL" clId="{16B0E8D9-0F8E-4702-8A74-EE41ECF1596E}" dt="2021-09-22T19:43:02.736" v="124" actId="47"/>
        <pc:sldMkLst>
          <pc:docMk/>
          <pc:sldMk cId="1849040643" sldId="686"/>
        </pc:sldMkLst>
      </pc:sldChg>
      <pc:sldChg chg="addSp modSp mod">
        <pc:chgData name="Alessandro Ortis" userId="dcdc90ed-3509-45f7-ac48-ad038638580b" providerId="ADAL" clId="{16B0E8D9-0F8E-4702-8A74-EE41ECF1596E}" dt="2021-09-22T19:38:04.790" v="56" actId="14100"/>
        <pc:sldMkLst>
          <pc:docMk/>
          <pc:sldMk cId="3517675069" sldId="688"/>
        </pc:sldMkLst>
        <pc:spChg chg="mod">
          <ac:chgData name="Alessandro Ortis" userId="dcdc90ed-3509-45f7-ac48-ad038638580b" providerId="ADAL" clId="{16B0E8D9-0F8E-4702-8A74-EE41ECF1596E}" dt="2021-09-22T19:37:50.383" v="51" actId="123"/>
          <ac:spMkLst>
            <pc:docMk/>
            <pc:sldMk cId="3517675069" sldId="688"/>
            <ac:spMk id="9" creationId="{023E133E-49C2-4E30-9BFC-CB244B5C17A5}"/>
          </ac:spMkLst>
        </pc:spChg>
        <pc:picChg chg="mod">
          <ac:chgData name="Alessandro Ortis" userId="dcdc90ed-3509-45f7-ac48-ad038638580b" providerId="ADAL" clId="{16B0E8D9-0F8E-4702-8A74-EE41ECF1596E}" dt="2021-09-22T19:37:57.744" v="53" actId="1076"/>
          <ac:picMkLst>
            <pc:docMk/>
            <pc:sldMk cId="3517675069" sldId="688"/>
            <ac:picMk id="4" creationId="{6950B8C7-1C75-4F27-B462-E8B3559C8FAD}"/>
          </ac:picMkLst>
        </pc:picChg>
        <pc:picChg chg="add mod">
          <ac:chgData name="Alessandro Ortis" userId="dcdc90ed-3509-45f7-ac48-ad038638580b" providerId="ADAL" clId="{16B0E8D9-0F8E-4702-8A74-EE41ECF1596E}" dt="2021-09-22T19:38:00.370" v="55" actId="14100"/>
          <ac:picMkLst>
            <pc:docMk/>
            <pc:sldMk cId="3517675069" sldId="688"/>
            <ac:picMk id="6" creationId="{86DFBFAD-9B5A-4587-BEFD-F6B177AEFA8E}"/>
          </ac:picMkLst>
        </pc:picChg>
        <pc:picChg chg="mod">
          <ac:chgData name="Alessandro Ortis" userId="dcdc90ed-3509-45f7-ac48-ad038638580b" providerId="ADAL" clId="{16B0E8D9-0F8E-4702-8A74-EE41ECF1596E}" dt="2021-09-22T19:38:04.790" v="56" actId="14100"/>
          <ac:picMkLst>
            <pc:docMk/>
            <pc:sldMk cId="3517675069" sldId="688"/>
            <ac:picMk id="2050" creationId="{E0ACD4AE-8517-4DE1-AD70-FF74221063C6}"/>
          </ac:picMkLst>
        </pc:picChg>
      </pc:sldChg>
      <pc:sldChg chg="del mod modShow">
        <pc:chgData name="Alessandro Ortis" userId="dcdc90ed-3509-45f7-ac48-ad038638580b" providerId="ADAL" clId="{16B0E8D9-0F8E-4702-8A74-EE41ECF1596E}" dt="2021-09-22T19:43:02.736" v="124" actId="47"/>
        <pc:sldMkLst>
          <pc:docMk/>
          <pc:sldMk cId="4177994745" sldId="689"/>
        </pc:sldMkLst>
      </pc:sldChg>
      <pc:sldChg chg="addSp delSp modSp add mod modNotesTx">
        <pc:chgData name="Alessandro Ortis" userId="dcdc90ed-3509-45f7-ac48-ad038638580b" providerId="ADAL" clId="{16B0E8D9-0F8E-4702-8A74-EE41ECF1596E}" dt="2021-09-22T19:42:54.834" v="123" actId="478"/>
        <pc:sldMkLst>
          <pc:docMk/>
          <pc:sldMk cId="3388062588" sldId="729"/>
        </pc:sldMkLst>
        <pc:spChg chg="mod">
          <ac:chgData name="Alessandro Ortis" userId="dcdc90ed-3509-45f7-ac48-ad038638580b" providerId="ADAL" clId="{16B0E8D9-0F8E-4702-8A74-EE41ECF1596E}" dt="2021-09-22T19:41:06.307" v="95" actId="1036"/>
          <ac:spMkLst>
            <pc:docMk/>
            <pc:sldMk cId="3388062588" sldId="729"/>
            <ac:spMk id="9" creationId="{023E133E-49C2-4E30-9BFC-CB244B5C17A5}"/>
          </ac:spMkLst>
        </pc:spChg>
        <pc:spChg chg="add del mod">
          <ac:chgData name="Alessandro Ortis" userId="dcdc90ed-3509-45f7-ac48-ad038638580b" providerId="ADAL" clId="{16B0E8D9-0F8E-4702-8A74-EE41ECF1596E}" dt="2021-09-22T19:42:54.834" v="123" actId="478"/>
          <ac:spMkLst>
            <pc:docMk/>
            <pc:sldMk cId="3388062588" sldId="729"/>
            <ac:spMk id="11" creationId="{634976D4-4066-46F0-B968-937EF7C8637C}"/>
          </ac:spMkLst>
        </pc:spChg>
        <pc:spChg chg="del mod">
          <ac:chgData name="Alessandro Ortis" userId="dcdc90ed-3509-45f7-ac48-ad038638580b" providerId="ADAL" clId="{16B0E8D9-0F8E-4702-8A74-EE41ECF1596E}" dt="2021-09-22T19:38:53.149" v="60" actId="478"/>
          <ac:spMkLst>
            <pc:docMk/>
            <pc:sldMk cId="3388062588" sldId="729"/>
            <ac:spMk id="12" creationId="{0C5722DA-9DCB-439D-B336-6F1BE0C8CBD8}"/>
          </ac:spMkLst>
        </pc:spChg>
        <pc:picChg chg="mod modCrop">
          <ac:chgData name="Alessandro Ortis" userId="dcdc90ed-3509-45f7-ac48-ad038638580b" providerId="ADAL" clId="{16B0E8D9-0F8E-4702-8A74-EE41ECF1596E}" dt="2021-09-22T19:42:15.782" v="111" actId="1076"/>
          <ac:picMkLst>
            <pc:docMk/>
            <pc:sldMk cId="3388062588" sldId="729"/>
            <ac:picMk id="4" creationId="{364C0084-2E54-4424-B39A-662D64E788F1}"/>
          </ac:picMkLst>
        </pc:picChg>
        <pc:picChg chg="add mod">
          <ac:chgData name="Alessandro Ortis" userId="dcdc90ed-3509-45f7-ac48-ad038638580b" providerId="ADAL" clId="{16B0E8D9-0F8E-4702-8A74-EE41ECF1596E}" dt="2021-09-22T19:41:47.378" v="104" actId="1076"/>
          <ac:picMkLst>
            <pc:docMk/>
            <pc:sldMk cId="3388062588" sldId="729"/>
            <ac:picMk id="7" creationId="{3D4B622C-8DA4-48F1-BECB-8A0A4B08000A}"/>
          </ac:picMkLst>
        </pc:picChg>
        <pc:picChg chg="add mod modCrop">
          <ac:chgData name="Alessandro Ortis" userId="dcdc90ed-3509-45f7-ac48-ad038638580b" providerId="ADAL" clId="{16B0E8D9-0F8E-4702-8A74-EE41ECF1596E}" dt="2021-09-22T19:41:41.206" v="102" actId="1076"/>
          <ac:picMkLst>
            <pc:docMk/>
            <pc:sldMk cId="3388062588" sldId="729"/>
            <ac:picMk id="10" creationId="{2A842112-7082-44DC-8E6B-ECA2E5DC72A1}"/>
          </ac:picMkLst>
        </pc:picChg>
        <pc:picChg chg="mod">
          <ac:chgData name="Alessandro Ortis" userId="dcdc90ed-3509-45f7-ac48-ad038638580b" providerId="ADAL" clId="{16B0E8D9-0F8E-4702-8A74-EE41ECF1596E}" dt="2021-09-22T19:42:01.383" v="107" actId="14100"/>
          <ac:picMkLst>
            <pc:docMk/>
            <pc:sldMk cId="3388062588" sldId="729"/>
            <ac:picMk id="2050" creationId="{E3C992CC-15AC-4129-9204-8CF96E20B8AF}"/>
          </ac:picMkLst>
        </pc:picChg>
      </pc:sldChg>
    </pc:docChg>
  </pc:docChgLst>
  <pc:docChgLst>
    <pc:chgData name="Alessandro Ortis" userId="dcdc90ed-3509-45f7-ac48-ad038638580b" providerId="ADAL" clId="{B2704CD8-B88A-496E-8176-3A8A99BC66F0}"/>
    <pc:docChg chg="custSel addSld modSld">
      <pc:chgData name="Alessandro Ortis" userId="dcdc90ed-3509-45f7-ac48-ad038638580b" providerId="ADAL" clId="{B2704CD8-B88A-496E-8176-3A8A99BC66F0}" dt="2021-09-17T15:06:53.623" v="84" actId="403"/>
      <pc:docMkLst>
        <pc:docMk/>
      </pc:docMkLst>
      <pc:sldChg chg="modSp mod">
        <pc:chgData name="Alessandro Ortis" userId="dcdc90ed-3509-45f7-ac48-ad038638580b" providerId="ADAL" clId="{B2704CD8-B88A-496E-8176-3A8A99BC66F0}" dt="2021-09-16T16:27:34.093" v="61" actId="20577"/>
        <pc:sldMkLst>
          <pc:docMk/>
          <pc:sldMk cId="564056907" sldId="256"/>
        </pc:sldMkLst>
        <pc:spChg chg="mod">
          <ac:chgData name="Alessandro Ortis" userId="dcdc90ed-3509-45f7-ac48-ad038638580b" providerId="ADAL" clId="{B2704CD8-B88A-496E-8176-3A8A99BC66F0}" dt="2021-09-16T16:27:34.093" v="61" actId="20577"/>
          <ac:spMkLst>
            <pc:docMk/>
            <pc:sldMk cId="564056907" sldId="256"/>
            <ac:spMk id="2" creationId="{00000000-0000-0000-0000-000000000000}"/>
          </ac:spMkLst>
        </pc:spChg>
      </pc:sldChg>
      <pc:sldChg chg="add">
        <pc:chgData name="Alessandro Ortis" userId="dcdc90ed-3509-45f7-ac48-ad038638580b" providerId="ADAL" clId="{B2704CD8-B88A-496E-8176-3A8A99BC66F0}" dt="2021-07-23T15:04:54.083" v="0"/>
        <pc:sldMkLst>
          <pc:docMk/>
          <pc:sldMk cId="2000387986" sldId="493"/>
        </pc:sldMkLst>
      </pc:sldChg>
      <pc:sldChg chg="add">
        <pc:chgData name="Alessandro Ortis" userId="dcdc90ed-3509-45f7-ac48-ad038638580b" providerId="ADAL" clId="{B2704CD8-B88A-496E-8176-3A8A99BC66F0}" dt="2021-07-23T15:04:54.083" v="0"/>
        <pc:sldMkLst>
          <pc:docMk/>
          <pc:sldMk cId="1296598468" sldId="494"/>
        </pc:sldMkLst>
      </pc:sldChg>
      <pc:sldChg chg="add">
        <pc:chgData name="Alessandro Ortis" userId="dcdc90ed-3509-45f7-ac48-ad038638580b" providerId="ADAL" clId="{B2704CD8-B88A-496E-8176-3A8A99BC66F0}" dt="2021-07-23T15:04:54.083" v="0"/>
        <pc:sldMkLst>
          <pc:docMk/>
          <pc:sldMk cId="3998601769" sldId="499"/>
        </pc:sldMkLst>
      </pc:sldChg>
      <pc:sldChg chg="delSp add mod">
        <pc:chgData name="Alessandro Ortis" userId="dcdc90ed-3509-45f7-ac48-ad038638580b" providerId="ADAL" clId="{B2704CD8-B88A-496E-8176-3A8A99BC66F0}" dt="2021-09-16T16:27:09.108" v="30" actId="478"/>
        <pc:sldMkLst>
          <pc:docMk/>
          <pc:sldMk cId="722901721" sldId="503"/>
        </pc:sldMkLst>
        <pc:spChg chg="del">
          <ac:chgData name="Alessandro Ortis" userId="dcdc90ed-3509-45f7-ac48-ad038638580b" providerId="ADAL" clId="{B2704CD8-B88A-496E-8176-3A8A99BC66F0}" dt="2021-09-16T16:27:09.108" v="30" actId="478"/>
          <ac:spMkLst>
            <pc:docMk/>
            <pc:sldMk cId="722901721" sldId="503"/>
            <ac:spMk id="2" creationId="{00000000-0000-0000-0000-000000000000}"/>
          </ac:spMkLst>
        </pc:spChg>
      </pc:sldChg>
      <pc:sldChg chg="add">
        <pc:chgData name="Alessandro Ortis" userId="dcdc90ed-3509-45f7-ac48-ad038638580b" providerId="ADAL" clId="{B2704CD8-B88A-496E-8176-3A8A99BC66F0}" dt="2021-07-23T15:04:54.083" v="0"/>
        <pc:sldMkLst>
          <pc:docMk/>
          <pc:sldMk cId="3696142516" sldId="638"/>
        </pc:sldMkLst>
      </pc:sldChg>
      <pc:sldChg chg="add">
        <pc:chgData name="Alessandro Ortis" userId="dcdc90ed-3509-45f7-ac48-ad038638580b" providerId="ADAL" clId="{B2704CD8-B88A-496E-8176-3A8A99BC66F0}" dt="2021-07-23T15:04:54.083" v="0"/>
        <pc:sldMkLst>
          <pc:docMk/>
          <pc:sldMk cId="2675687783" sldId="648"/>
        </pc:sldMkLst>
      </pc:sldChg>
      <pc:sldChg chg="add">
        <pc:chgData name="Alessandro Ortis" userId="dcdc90ed-3509-45f7-ac48-ad038638580b" providerId="ADAL" clId="{B2704CD8-B88A-496E-8176-3A8A99BC66F0}" dt="2021-07-23T15:04:54.083" v="0"/>
        <pc:sldMkLst>
          <pc:docMk/>
          <pc:sldMk cId="1087546229" sldId="650"/>
        </pc:sldMkLst>
      </pc:sldChg>
      <pc:sldChg chg="modSp mod">
        <pc:chgData name="Alessandro Ortis" userId="dcdc90ed-3509-45f7-ac48-ad038638580b" providerId="ADAL" clId="{B2704CD8-B88A-496E-8176-3A8A99BC66F0}" dt="2021-09-17T15:06:53.623" v="84" actId="403"/>
        <pc:sldMkLst>
          <pc:docMk/>
          <pc:sldMk cId="1041216536" sldId="704"/>
        </pc:sldMkLst>
        <pc:spChg chg="mod">
          <ac:chgData name="Alessandro Ortis" userId="dcdc90ed-3509-45f7-ac48-ad038638580b" providerId="ADAL" clId="{B2704CD8-B88A-496E-8176-3A8A99BC66F0}" dt="2021-09-17T15:06:53.623" v="84" actId="403"/>
          <ac:spMkLst>
            <pc:docMk/>
            <pc:sldMk cId="1041216536" sldId="704"/>
            <ac:spMk id="14" creationId="{19B39B93-3C75-4894-98FB-3A0663644E3F}"/>
          </ac:spMkLst>
        </pc:spChg>
        <pc:picChg chg="mod">
          <ac:chgData name="Alessandro Ortis" userId="dcdc90ed-3509-45f7-ac48-ad038638580b" providerId="ADAL" clId="{B2704CD8-B88A-496E-8176-3A8A99BC66F0}" dt="2021-09-17T15:06:04.332" v="63" actId="14100"/>
          <ac:picMkLst>
            <pc:docMk/>
            <pc:sldMk cId="1041216536" sldId="704"/>
            <ac:picMk id="4" creationId="{DBF06D96-AD46-41CB-8147-538E3EEAB6CD}"/>
          </ac:picMkLst>
        </pc:picChg>
      </pc:sldChg>
      <pc:sldChg chg="modSp mod">
        <pc:chgData name="Alessandro Ortis" userId="dcdc90ed-3509-45f7-ac48-ad038638580b" providerId="ADAL" clId="{B2704CD8-B88A-496E-8176-3A8A99BC66F0}" dt="2021-09-16T15:14:54.827" v="29" actId="1036"/>
        <pc:sldMkLst>
          <pc:docMk/>
          <pc:sldMk cId="383906757" sldId="718"/>
        </pc:sldMkLst>
        <pc:picChg chg="mod">
          <ac:chgData name="Alessandro Ortis" userId="dcdc90ed-3509-45f7-ac48-ad038638580b" providerId="ADAL" clId="{B2704CD8-B88A-496E-8176-3A8A99BC66F0}" dt="2021-09-16T15:14:54.827" v="29" actId="1036"/>
          <ac:picMkLst>
            <pc:docMk/>
            <pc:sldMk cId="383906757" sldId="718"/>
            <ac:picMk id="4" creationId="{A1A8EC83-971B-41E3-9F4C-270C279A04D2}"/>
          </ac:picMkLst>
        </pc:picChg>
      </pc:sldChg>
    </pc:docChg>
  </pc:docChgLst>
  <pc:docChgLst>
    <pc:chgData name="Alessandro Ortis" userId="dcdc90ed-3509-45f7-ac48-ad038638580b" providerId="ADAL" clId="{74D7E093-7EA9-4FCE-9482-F1A9ED396FA9}"/>
    <pc:docChg chg="custSel addSld delSld modSld">
      <pc:chgData name="Alessandro Ortis" userId="dcdc90ed-3509-45f7-ac48-ad038638580b" providerId="ADAL" clId="{74D7E093-7EA9-4FCE-9482-F1A9ED396FA9}" dt="2024-03-14T17:33:20.094" v="85" actId="478"/>
      <pc:docMkLst>
        <pc:docMk/>
      </pc:docMkLst>
      <pc:sldChg chg="del">
        <pc:chgData name="Alessandro Ortis" userId="dcdc90ed-3509-45f7-ac48-ad038638580b" providerId="ADAL" clId="{74D7E093-7EA9-4FCE-9482-F1A9ED396FA9}" dt="2024-03-11T10:54:04.013" v="27" actId="47"/>
        <pc:sldMkLst>
          <pc:docMk/>
          <pc:sldMk cId="564056907" sldId="256"/>
        </pc:sldMkLst>
      </pc:sldChg>
      <pc:sldChg chg="del">
        <pc:chgData name="Alessandro Ortis" userId="dcdc90ed-3509-45f7-ac48-ad038638580b" providerId="ADAL" clId="{74D7E093-7EA9-4FCE-9482-F1A9ED396FA9}" dt="2024-03-11T10:54:13.950" v="28" actId="47"/>
        <pc:sldMkLst>
          <pc:docMk/>
          <pc:sldMk cId="1444203166" sldId="258"/>
        </pc:sldMkLst>
      </pc:sldChg>
      <pc:sldChg chg="del">
        <pc:chgData name="Alessandro Ortis" userId="dcdc90ed-3509-45f7-ac48-ad038638580b" providerId="ADAL" clId="{74D7E093-7EA9-4FCE-9482-F1A9ED396FA9}" dt="2024-03-11T10:54:13.950" v="28" actId="47"/>
        <pc:sldMkLst>
          <pc:docMk/>
          <pc:sldMk cId="1172456535" sldId="259"/>
        </pc:sldMkLst>
      </pc:sldChg>
      <pc:sldChg chg="del">
        <pc:chgData name="Alessandro Ortis" userId="dcdc90ed-3509-45f7-ac48-ad038638580b" providerId="ADAL" clId="{74D7E093-7EA9-4FCE-9482-F1A9ED396FA9}" dt="2024-03-11T10:54:13.950" v="28" actId="47"/>
        <pc:sldMkLst>
          <pc:docMk/>
          <pc:sldMk cId="1468695457" sldId="260"/>
        </pc:sldMkLst>
      </pc:sldChg>
      <pc:sldChg chg="del">
        <pc:chgData name="Alessandro Ortis" userId="dcdc90ed-3509-45f7-ac48-ad038638580b" providerId="ADAL" clId="{74D7E093-7EA9-4FCE-9482-F1A9ED396FA9}" dt="2024-03-11T10:54:13.950" v="28" actId="47"/>
        <pc:sldMkLst>
          <pc:docMk/>
          <pc:sldMk cId="4063364669" sldId="261"/>
        </pc:sldMkLst>
      </pc:sldChg>
      <pc:sldChg chg="del">
        <pc:chgData name="Alessandro Ortis" userId="dcdc90ed-3509-45f7-ac48-ad038638580b" providerId="ADAL" clId="{74D7E093-7EA9-4FCE-9482-F1A9ED396FA9}" dt="2024-03-11T10:54:13.950" v="28" actId="47"/>
        <pc:sldMkLst>
          <pc:docMk/>
          <pc:sldMk cId="17335354" sldId="265"/>
        </pc:sldMkLst>
      </pc:sldChg>
      <pc:sldChg chg="modNotesTx">
        <pc:chgData name="Alessandro Ortis" userId="dcdc90ed-3509-45f7-ac48-ad038638580b" providerId="ADAL" clId="{74D7E093-7EA9-4FCE-9482-F1A9ED396FA9}" dt="2024-03-14T11:47:10.160" v="79" actId="20577"/>
        <pc:sldMkLst>
          <pc:docMk/>
          <pc:sldMk cId="3497009974" sldId="483"/>
        </pc:sldMkLst>
      </pc:sldChg>
      <pc:sldChg chg="del">
        <pc:chgData name="Alessandro Ortis" userId="dcdc90ed-3509-45f7-ac48-ad038638580b" providerId="ADAL" clId="{74D7E093-7EA9-4FCE-9482-F1A9ED396FA9}" dt="2024-03-11T10:53:36.240" v="25" actId="47"/>
        <pc:sldMkLst>
          <pc:docMk/>
          <pc:sldMk cId="469270249" sldId="568"/>
        </pc:sldMkLst>
      </pc:sldChg>
      <pc:sldChg chg="del">
        <pc:chgData name="Alessandro Ortis" userId="dcdc90ed-3509-45f7-ac48-ad038638580b" providerId="ADAL" clId="{74D7E093-7EA9-4FCE-9482-F1A9ED396FA9}" dt="2024-03-11T10:53:36.240" v="25" actId="47"/>
        <pc:sldMkLst>
          <pc:docMk/>
          <pc:sldMk cId="147411279" sldId="569"/>
        </pc:sldMkLst>
      </pc:sldChg>
      <pc:sldChg chg="del">
        <pc:chgData name="Alessandro Ortis" userId="dcdc90ed-3509-45f7-ac48-ad038638580b" providerId="ADAL" clId="{74D7E093-7EA9-4FCE-9482-F1A9ED396FA9}" dt="2024-03-11T10:53:36.240" v="25" actId="47"/>
        <pc:sldMkLst>
          <pc:docMk/>
          <pc:sldMk cId="1174569604" sldId="570"/>
        </pc:sldMkLst>
      </pc:sldChg>
      <pc:sldChg chg="del">
        <pc:chgData name="Alessandro Ortis" userId="dcdc90ed-3509-45f7-ac48-ad038638580b" providerId="ADAL" clId="{74D7E093-7EA9-4FCE-9482-F1A9ED396FA9}" dt="2024-03-11T10:53:36.240" v="25" actId="47"/>
        <pc:sldMkLst>
          <pc:docMk/>
          <pc:sldMk cId="1906150022" sldId="571"/>
        </pc:sldMkLst>
      </pc:sldChg>
      <pc:sldChg chg="del">
        <pc:chgData name="Alessandro Ortis" userId="dcdc90ed-3509-45f7-ac48-ad038638580b" providerId="ADAL" clId="{74D7E093-7EA9-4FCE-9482-F1A9ED396FA9}" dt="2024-03-11T10:53:36.240" v="25" actId="47"/>
        <pc:sldMkLst>
          <pc:docMk/>
          <pc:sldMk cId="2716764482" sldId="572"/>
        </pc:sldMkLst>
      </pc:sldChg>
      <pc:sldChg chg="mod modShow">
        <pc:chgData name="Alessandro Ortis" userId="dcdc90ed-3509-45f7-ac48-ad038638580b" providerId="ADAL" clId="{74D7E093-7EA9-4FCE-9482-F1A9ED396FA9}" dt="2024-03-11T10:53:16.446" v="24" actId="729"/>
        <pc:sldMkLst>
          <pc:docMk/>
          <pc:sldMk cId="1618863373" sldId="611"/>
        </pc:sldMkLst>
      </pc:sldChg>
      <pc:sldChg chg="del">
        <pc:chgData name="Alessandro Ortis" userId="dcdc90ed-3509-45f7-ac48-ad038638580b" providerId="ADAL" clId="{74D7E093-7EA9-4FCE-9482-F1A9ED396FA9}" dt="2024-03-11T10:53:36.240" v="25" actId="47"/>
        <pc:sldMkLst>
          <pc:docMk/>
          <pc:sldMk cId="556255743" sldId="624"/>
        </pc:sldMkLst>
      </pc:sldChg>
      <pc:sldChg chg="del">
        <pc:chgData name="Alessandro Ortis" userId="dcdc90ed-3509-45f7-ac48-ad038638580b" providerId="ADAL" clId="{74D7E093-7EA9-4FCE-9482-F1A9ED396FA9}" dt="2024-03-11T10:53:36.240" v="25" actId="47"/>
        <pc:sldMkLst>
          <pc:docMk/>
          <pc:sldMk cId="1727517013" sldId="641"/>
        </pc:sldMkLst>
      </pc:sldChg>
      <pc:sldChg chg="del">
        <pc:chgData name="Alessandro Ortis" userId="dcdc90ed-3509-45f7-ac48-ad038638580b" providerId="ADAL" clId="{74D7E093-7EA9-4FCE-9482-F1A9ED396FA9}" dt="2024-03-11T10:52:32.359" v="23" actId="47"/>
        <pc:sldMkLst>
          <pc:docMk/>
          <pc:sldMk cId="219466155" sldId="643"/>
        </pc:sldMkLst>
      </pc:sldChg>
      <pc:sldChg chg="del">
        <pc:chgData name="Alessandro Ortis" userId="dcdc90ed-3509-45f7-ac48-ad038638580b" providerId="ADAL" clId="{74D7E093-7EA9-4FCE-9482-F1A9ED396FA9}" dt="2024-03-11T10:54:13.950" v="28" actId="47"/>
        <pc:sldMkLst>
          <pc:docMk/>
          <pc:sldMk cId="141937183" sldId="653"/>
        </pc:sldMkLst>
      </pc:sldChg>
      <pc:sldChg chg="del">
        <pc:chgData name="Alessandro Ortis" userId="dcdc90ed-3509-45f7-ac48-ad038638580b" providerId="ADAL" clId="{74D7E093-7EA9-4FCE-9482-F1A9ED396FA9}" dt="2024-03-11T10:54:13.950" v="28" actId="47"/>
        <pc:sldMkLst>
          <pc:docMk/>
          <pc:sldMk cId="941075440" sldId="655"/>
        </pc:sldMkLst>
      </pc:sldChg>
      <pc:sldChg chg="del">
        <pc:chgData name="Alessandro Ortis" userId="dcdc90ed-3509-45f7-ac48-ad038638580b" providerId="ADAL" clId="{74D7E093-7EA9-4FCE-9482-F1A9ED396FA9}" dt="2024-03-11T10:54:13.950" v="28" actId="47"/>
        <pc:sldMkLst>
          <pc:docMk/>
          <pc:sldMk cId="368798737" sldId="657"/>
        </pc:sldMkLst>
      </pc:sldChg>
      <pc:sldChg chg="del">
        <pc:chgData name="Alessandro Ortis" userId="dcdc90ed-3509-45f7-ac48-ad038638580b" providerId="ADAL" clId="{74D7E093-7EA9-4FCE-9482-F1A9ED396FA9}" dt="2024-03-11T10:54:13.950" v="28" actId="47"/>
        <pc:sldMkLst>
          <pc:docMk/>
          <pc:sldMk cId="2941932301" sldId="658"/>
        </pc:sldMkLst>
      </pc:sldChg>
      <pc:sldChg chg="del">
        <pc:chgData name="Alessandro Ortis" userId="dcdc90ed-3509-45f7-ac48-ad038638580b" providerId="ADAL" clId="{74D7E093-7EA9-4FCE-9482-F1A9ED396FA9}" dt="2024-03-11T10:54:35.092" v="30" actId="47"/>
        <pc:sldMkLst>
          <pc:docMk/>
          <pc:sldMk cId="1026660272" sldId="662"/>
        </pc:sldMkLst>
      </pc:sldChg>
      <pc:sldChg chg="del">
        <pc:chgData name="Alessandro Ortis" userId="dcdc90ed-3509-45f7-ac48-ad038638580b" providerId="ADAL" clId="{74D7E093-7EA9-4FCE-9482-F1A9ED396FA9}" dt="2024-03-11T10:54:35.092" v="30" actId="47"/>
        <pc:sldMkLst>
          <pc:docMk/>
          <pc:sldMk cId="1199354204" sldId="665"/>
        </pc:sldMkLst>
      </pc:sldChg>
      <pc:sldChg chg="del">
        <pc:chgData name="Alessandro Ortis" userId="dcdc90ed-3509-45f7-ac48-ad038638580b" providerId="ADAL" clId="{74D7E093-7EA9-4FCE-9482-F1A9ED396FA9}" dt="2024-03-11T10:53:36.240" v="25" actId="47"/>
        <pc:sldMkLst>
          <pc:docMk/>
          <pc:sldMk cId="1497953586" sldId="666"/>
        </pc:sldMkLst>
      </pc:sldChg>
      <pc:sldChg chg="del">
        <pc:chgData name="Alessandro Ortis" userId="dcdc90ed-3509-45f7-ac48-ad038638580b" providerId="ADAL" clId="{74D7E093-7EA9-4FCE-9482-F1A9ED396FA9}" dt="2024-03-11T10:53:36.240" v="25" actId="47"/>
        <pc:sldMkLst>
          <pc:docMk/>
          <pc:sldMk cId="1624606973" sldId="669"/>
        </pc:sldMkLst>
      </pc:sldChg>
      <pc:sldChg chg="del">
        <pc:chgData name="Alessandro Ortis" userId="dcdc90ed-3509-45f7-ac48-ad038638580b" providerId="ADAL" clId="{74D7E093-7EA9-4FCE-9482-F1A9ED396FA9}" dt="2024-03-11T10:53:36.240" v="25" actId="47"/>
        <pc:sldMkLst>
          <pc:docMk/>
          <pc:sldMk cId="3701163918" sldId="671"/>
        </pc:sldMkLst>
      </pc:sldChg>
      <pc:sldChg chg="del">
        <pc:chgData name="Alessandro Ortis" userId="dcdc90ed-3509-45f7-ac48-ad038638580b" providerId="ADAL" clId="{74D7E093-7EA9-4FCE-9482-F1A9ED396FA9}" dt="2024-03-11T10:53:36.240" v="25" actId="47"/>
        <pc:sldMkLst>
          <pc:docMk/>
          <pc:sldMk cId="1872105544" sldId="672"/>
        </pc:sldMkLst>
      </pc:sldChg>
      <pc:sldChg chg="del">
        <pc:chgData name="Alessandro Ortis" userId="dcdc90ed-3509-45f7-ac48-ad038638580b" providerId="ADAL" clId="{74D7E093-7EA9-4FCE-9482-F1A9ED396FA9}" dt="2024-03-11T10:54:13.950" v="28" actId="47"/>
        <pc:sldMkLst>
          <pc:docMk/>
          <pc:sldMk cId="1287669181" sldId="675"/>
        </pc:sldMkLst>
      </pc:sldChg>
      <pc:sldChg chg="del">
        <pc:chgData name="Alessandro Ortis" userId="dcdc90ed-3509-45f7-ac48-ad038638580b" providerId="ADAL" clId="{74D7E093-7EA9-4FCE-9482-F1A9ED396FA9}" dt="2024-03-11T10:54:35.092" v="30" actId="47"/>
        <pc:sldMkLst>
          <pc:docMk/>
          <pc:sldMk cId="3539284968" sldId="678"/>
        </pc:sldMkLst>
      </pc:sldChg>
      <pc:sldChg chg="del">
        <pc:chgData name="Alessandro Ortis" userId="dcdc90ed-3509-45f7-ac48-ad038638580b" providerId="ADAL" clId="{74D7E093-7EA9-4FCE-9482-F1A9ED396FA9}" dt="2024-03-11T10:54:35.092" v="30" actId="47"/>
        <pc:sldMkLst>
          <pc:docMk/>
          <pc:sldMk cId="516991872" sldId="680"/>
        </pc:sldMkLst>
      </pc:sldChg>
      <pc:sldChg chg="del">
        <pc:chgData name="Alessandro Ortis" userId="dcdc90ed-3509-45f7-ac48-ad038638580b" providerId="ADAL" clId="{74D7E093-7EA9-4FCE-9482-F1A9ED396FA9}" dt="2024-03-11T10:54:13.950" v="28" actId="47"/>
        <pc:sldMkLst>
          <pc:docMk/>
          <pc:sldMk cId="3892572762" sldId="690"/>
        </pc:sldMkLst>
      </pc:sldChg>
      <pc:sldChg chg="del">
        <pc:chgData name="Alessandro Ortis" userId="dcdc90ed-3509-45f7-ac48-ad038638580b" providerId="ADAL" clId="{74D7E093-7EA9-4FCE-9482-F1A9ED396FA9}" dt="2024-03-11T10:54:13.950" v="28" actId="47"/>
        <pc:sldMkLst>
          <pc:docMk/>
          <pc:sldMk cId="2121091043" sldId="691"/>
        </pc:sldMkLst>
      </pc:sldChg>
      <pc:sldChg chg="del">
        <pc:chgData name="Alessandro Ortis" userId="dcdc90ed-3509-45f7-ac48-ad038638580b" providerId="ADAL" clId="{74D7E093-7EA9-4FCE-9482-F1A9ED396FA9}" dt="2024-03-11T10:53:36.240" v="25" actId="47"/>
        <pc:sldMkLst>
          <pc:docMk/>
          <pc:sldMk cId="244847545" sldId="694"/>
        </pc:sldMkLst>
      </pc:sldChg>
      <pc:sldChg chg="del">
        <pc:chgData name="Alessandro Ortis" userId="dcdc90ed-3509-45f7-ac48-ad038638580b" providerId="ADAL" clId="{74D7E093-7EA9-4FCE-9482-F1A9ED396FA9}" dt="2024-03-11T10:53:36.240" v="25" actId="47"/>
        <pc:sldMkLst>
          <pc:docMk/>
          <pc:sldMk cId="3738307027" sldId="696"/>
        </pc:sldMkLst>
      </pc:sldChg>
      <pc:sldChg chg="delSp mod">
        <pc:chgData name="Alessandro Ortis" userId="dcdc90ed-3509-45f7-ac48-ad038638580b" providerId="ADAL" clId="{74D7E093-7EA9-4FCE-9482-F1A9ED396FA9}" dt="2024-03-14T17:33:20.094" v="85" actId="478"/>
        <pc:sldMkLst>
          <pc:docMk/>
          <pc:sldMk cId="3314782484" sldId="700"/>
        </pc:sldMkLst>
        <pc:spChg chg="del">
          <ac:chgData name="Alessandro Ortis" userId="dcdc90ed-3509-45f7-ac48-ad038638580b" providerId="ADAL" clId="{74D7E093-7EA9-4FCE-9482-F1A9ED396FA9}" dt="2024-03-14T17:33:20.094" v="85" actId="478"/>
          <ac:spMkLst>
            <pc:docMk/>
            <pc:sldMk cId="3314782484" sldId="700"/>
            <ac:spMk id="7" creationId="{44467BFB-021B-E522-87CE-8C97BA11B420}"/>
          </ac:spMkLst>
        </pc:spChg>
        <pc:picChg chg="del">
          <ac:chgData name="Alessandro Ortis" userId="dcdc90ed-3509-45f7-ac48-ad038638580b" providerId="ADAL" clId="{74D7E093-7EA9-4FCE-9482-F1A9ED396FA9}" dt="2024-03-14T17:33:15.998" v="84" actId="478"/>
          <ac:picMkLst>
            <pc:docMk/>
            <pc:sldMk cId="3314782484" sldId="700"/>
            <ac:picMk id="4" creationId="{1628BA19-9CEB-C92D-2788-0F695AEBF75F}"/>
          </ac:picMkLst>
        </pc:picChg>
      </pc:sldChg>
      <pc:sldChg chg="del">
        <pc:chgData name="Alessandro Ortis" userId="dcdc90ed-3509-45f7-ac48-ad038638580b" providerId="ADAL" clId="{74D7E093-7EA9-4FCE-9482-F1A9ED396FA9}" dt="2024-03-11T10:53:36.240" v="25" actId="47"/>
        <pc:sldMkLst>
          <pc:docMk/>
          <pc:sldMk cId="1639720548" sldId="701"/>
        </pc:sldMkLst>
      </pc:sldChg>
      <pc:sldChg chg="del">
        <pc:chgData name="Alessandro Ortis" userId="dcdc90ed-3509-45f7-ac48-ad038638580b" providerId="ADAL" clId="{74D7E093-7EA9-4FCE-9482-F1A9ED396FA9}" dt="2024-03-11T10:55:08.918" v="31" actId="47"/>
        <pc:sldMkLst>
          <pc:docMk/>
          <pc:sldMk cId="2349391271" sldId="703"/>
        </pc:sldMkLst>
      </pc:sldChg>
      <pc:sldChg chg="del">
        <pc:chgData name="Alessandro Ortis" userId="dcdc90ed-3509-45f7-ac48-ad038638580b" providerId="ADAL" clId="{74D7E093-7EA9-4FCE-9482-F1A9ED396FA9}" dt="2024-03-11T10:53:36.240" v="25" actId="47"/>
        <pc:sldMkLst>
          <pc:docMk/>
          <pc:sldMk cId="3242293774" sldId="705"/>
        </pc:sldMkLst>
      </pc:sldChg>
      <pc:sldChg chg="del">
        <pc:chgData name="Alessandro Ortis" userId="dcdc90ed-3509-45f7-ac48-ad038638580b" providerId="ADAL" clId="{74D7E093-7EA9-4FCE-9482-F1A9ED396FA9}" dt="2024-03-11T10:55:08.918" v="31" actId="47"/>
        <pc:sldMkLst>
          <pc:docMk/>
          <pc:sldMk cId="385889371" sldId="706"/>
        </pc:sldMkLst>
      </pc:sldChg>
      <pc:sldChg chg="del">
        <pc:chgData name="Alessandro Ortis" userId="dcdc90ed-3509-45f7-ac48-ad038638580b" providerId="ADAL" clId="{74D7E093-7EA9-4FCE-9482-F1A9ED396FA9}" dt="2024-03-11T10:55:08.918" v="31" actId="47"/>
        <pc:sldMkLst>
          <pc:docMk/>
          <pc:sldMk cId="2648328921" sldId="710"/>
        </pc:sldMkLst>
      </pc:sldChg>
      <pc:sldChg chg="del">
        <pc:chgData name="Alessandro Ortis" userId="dcdc90ed-3509-45f7-ac48-ad038638580b" providerId="ADAL" clId="{74D7E093-7EA9-4FCE-9482-F1A9ED396FA9}" dt="2024-03-11T10:54:35.092" v="30" actId="47"/>
        <pc:sldMkLst>
          <pc:docMk/>
          <pc:sldMk cId="3890337717" sldId="717"/>
        </pc:sldMkLst>
      </pc:sldChg>
      <pc:sldChg chg="del">
        <pc:chgData name="Alessandro Ortis" userId="dcdc90ed-3509-45f7-ac48-ad038638580b" providerId="ADAL" clId="{74D7E093-7EA9-4FCE-9482-F1A9ED396FA9}" dt="2024-03-11T10:55:08.918" v="31" actId="47"/>
        <pc:sldMkLst>
          <pc:docMk/>
          <pc:sldMk cId="801956693" sldId="719"/>
        </pc:sldMkLst>
      </pc:sldChg>
      <pc:sldChg chg="del">
        <pc:chgData name="Alessandro Ortis" userId="dcdc90ed-3509-45f7-ac48-ad038638580b" providerId="ADAL" clId="{74D7E093-7EA9-4FCE-9482-F1A9ED396FA9}" dt="2024-03-11T10:55:08.918" v="31" actId="47"/>
        <pc:sldMkLst>
          <pc:docMk/>
          <pc:sldMk cId="3940267977" sldId="723"/>
        </pc:sldMkLst>
      </pc:sldChg>
      <pc:sldChg chg="del">
        <pc:chgData name="Alessandro Ortis" userId="dcdc90ed-3509-45f7-ac48-ad038638580b" providerId="ADAL" clId="{74D7E093-7EA9-4FCE-9482-F1A9ED396FA9}" dt="2024-03-11T10:55:08.918" v="31" actId="47"/>
        <pc:sldMkLst>
          <pc:docMk/>
          <pc:sldMk cId="4111116155" sldId="727"/>
        </pc:sldMkLst>
      </pc:sldChg>
      <pc:sldChg chg="del">
        <pc:chgData name="Alessandro Ortis" userId="dcdc90ed-3509-45f7-ac48-ad038638580b" providerId="ADAL" clId="{74D7E093-7EA9-4FCE-9482-F1A9ED396FA9}" dt="2024-03-11T10:55:08.918" v="31" actId="47"/>
        <pc:sldMkLst>
          <pc:docMk/>
          <pc:sldMk cId="1239917279" sldId="728"/>
        </pc:sldMkLst>
      </pc:sldChg>
      <pc:sldChg chg="del">
        <pc:chgData name="Alessandro Ortis" userId="dcdc90ed-3509-45f7-ac48-ad038638580b" providerId="ADAL" clId="{74D7E093-7EA9-4FCE-9482-F1A9ED396FA9}" dt="2024-03-11T10:54:13.950" v="28" actId="47"/>
        <pc:sldMkLst>
          <pc:docMk/>
          <pc:sldMk cId="3388062588" sldId="729"/>
        </pc:sldMkLst>
      </pc:sldChg>
      <pc:sldChg chg="del">
        <pc:chgData name="Alessandro Ortis" userId="dcdc90ed-3509-45f7-ac48-ad038638580b" providerId="ADAL" clId="{74D7E093-7EA9-4FCE-9482-F1A9ED396FA9}" dt="2024-03-11T10:55:08.918" v="31" actId="47"/>
        <pc:sldMkLst>
          <pc:docMk/>
          <pc:sldMk cId="3965896659" sldId="730"/>
        </pc:sldMkLst>
      </pc:sldChg>
      <pc:sldChg chg="modNotesTx">
        <pc:chgData name="Alessandro Ortis" userId="dcdc90ed-3509-45f7-ac48-ad038638580b" providerId="ADAL" clId="{74D7E093-7EA9-4FCE-9482-F1A9ED396FA9}" dt="2024-03-14T09:57:47.721" v="75"/>
        <pc:sldMkLst>
          <pc:docMk/>
          <pc:sldMk cId="3644184967" sldId="742"/>
        </pc:sldMkLst>
      </pc:sldChg>
      <pc:sldChg chg="mod modShow">
        <pc:chgData name="Alessandro Ortis" userId="dcdc90ed-3509-45f7-ac48-ad038638580b" providerId="ADAL" clId="{74D7E093-7EA9-4FCE-9482-F1A9ED396FA9}" dt="2024-03-11T10:58:08.684" v="33" actId="729"/>
        <pc:sldMkLst>
          <pc:docMk/>
          <pc:sldMk cId="1442550475" sldId="746"/>
        </pc:sldMkLst>
      </pc:sldChg>
      <pc:sldChg chg="mod modShow">
        <pc:chgData name="Alessandro Ortis" userId="dcdc90ed-3509-45f7-ac48-ad038638580b" providerId="ADAL" clId="{74D7E093-7EA9-4FCE-9482-F1A9ED396FA9}" dt="2024-03-11T10:57:45.469" v="32" actId="729"/>
        <pc:sldMkLst>
          <pc:docMk/>
          <pc:sldMk cId="3097652190" sldId="780"/>
        </pc:sldMkLst>
      </pc:sldChg>
      <pc:sldChg chg="del">
        <pc:chgData name="Alessandro Ortis" userId="dcdc90ed-3509-45f7-ac48-ad038638580b" providerId="ADAL" clId="{74D7E093-7EA9-4FCE-9482-F1A9ED396FA9}" dt="2024-03-11T11:00:48.461" v="34" actId="47"/>
        <pc:sldMkLst>
          <pc:docMk/>
          <pc:sldMk cId="1936398286" sldId="781"/>
        </pc:sldMkLst>
      </pc:sldChg>
      <pc:sldChg chg="modNotesTx">
        <pc:chgData name="Alessandro Ortis" userId="dcdc90ed-3509-45f7-ac48-ad038638580b" providerId="ADAL" clId="{74D7E093-7EA9-4FCE-9482-F1A9ED396FA9}" dt="2024-03-14T11:49:25.642" v="83" actId="20577"/>
        <pc:sldMkLst>
          <pc:docMk/>
          <pc:sldMk cId="1049155140" sldId="793"/>
        </pc:sldMkLst>
      </pc:sldChg>
      <pc:sldChg chg="del">
        <pc:chgData name="Alessandro Ortis" userId="dcdc90ed-3509-45f7-ac48-ad038638580b" providerId="ADAL" clId="{74D7E093-7EA9-4FCE-9482-F1A9ED396FA9}" dt="2024-03-11T11:00:56.440" v="35" actId="47"/>
        <pc:sldMkLst>
          <pc:docMk/>
          <pc:sldMk cId="1898164634" sldId="794"/>
        </pc:sldMkLst>
      </pc:sldChg>
      <pc:sldChg chg="del">
        <pc:chgData name="Alessandro Ortis" userId="dcdc90ed-3509-45f7-ac48-ad038638580b" providerId="ADAL" clId="{74D7E093-7EA9-4FCE-9482-F1A9ED396FA9}" dt="2024-03-11T10:54:13.950" v="28" actId="47"/>
        <pc:sldMkLst>
          <pc:docMk/>
          <pc:sldMk cId="2344059364" sldId="805"/>
        </pc:sldMkLst>
      </pc:sldChg>
      <pc:sldChg chg="del">
        <pc:chgData name="Alessandro Ortis" userId="dcdc90ed-3509-45f7-ac48-ad038638580b" providerId="ADAL" clId="{74D7E093-7EA9-4FCE-9482-F1A9ED396FA9}" dt="2024-03-11T10:54:13.950" v="28" actId="47"/>
        <pc:sldMkLst>
          <pc:docMk/>
          <pc:sldMk cId="2280832307" sldId="806"/>
        </pc:sldMkLst>
      </pc:sldChg>
      <pc:sldChg chg="del">
        <pc:chgData name="Alessandro Ortis" userId="dcdc90ed-3509-45f7-ac48-ad038638580b" providerId="ADAL" clId="{74D7E093-7EA9-4FCE-9482-F1A9ED396FA9}" dt="2024-03-11T10:54:13.950" v="28" actId="47"/>
        <pc:sldMkLst>
          <pc:docMk/>
          <pc:sldMk cId="312362131" sldId="807"/>
        </pc:sldMkLst>
      </pc:sldChg>
      <pc:sldChg chg="del">
        <pc:chgData name="Alessandro Ortis" userId="dcdc90ed-3509-45f7-ac48-ad038638580b" providerId="ADAL" clId="{74D7E093-7EA9-4FCE-9482-F1A9ED396FA9}" dt="2024-03-11T10:54:13.950" v="28" actId="47"/>
        <pc:sldMkLst>
          <pc:docMk/>
          <pc:sldMk cId="1586142879" sldId="808"/>
        </pc:sldMkLst>
      </pc:sldChg>
      <pc:sldChg chg="del">
        <pc:chgData name="Alessandro Ortis" userId="dcdc90ed-3509-45f7-ac48-ad038638580b" providerId="ADAL" clId="{74D7E093-7EA9-4FCE-9482-F1A9ED396FA9}" dt="2024-03-11T10:52:22.722" v="21" actId="47"/>
        <pc:sldMkLst>
          <pc:docMk/>
          <pc:sldMk cId="2043541903" sldId="809"/>
        </pc:sldMkLst>
      </pc:sldChg>
      <pc:sldChg chg="modSp mod">
        <pc:chgData name="Alessandro Ortis" userId="dcdc90ed-3509-45f7-ac48-ad038638580b" providerId="ADAL" clId="{74D7E093-7EA9-4FCE-9482-F1A9ED396FA9}" dt="2024-03-14T08:47:34.891" v="74" actId="20577"/>
        <pc:sldMkLst>
          <pc:docMk/>
          <pc:sldMk cId="1062687406" sldId="813"/>
        </pc:sldMkLst>
        <pc:spChg chg="mod">
          <ac:chgData name="Alessandro Ortis" userId="dcdc90ed-3509-45f7-ac48-ad038638580b" providerId="ADAL" clId="{74D7E093-7EA9-4FCE-9482-F1A9ED396FA9}" dt="2024-03-14T08:47:34.891" v="74" actId="20577"/>
          <ac:spMkLst>
            <pc:docMk/>
            <pc:sldMk cId="1062687406" sldId="813"/>
            <ac:spMk id="3" creationId="{00000000-0000-0000-0000-000000000000}"/>
          </ac:spMkLst>
        </pc:spChg>
      </pc:sldChg>
      <pc:sldChg chg="del">
        <pc:chgData name="Alessandro Ortis" userId="dcdc90ed-3509-45f7-ac48-ad038638580b" providerId="ADAL" clId="{74D7E093-7EA9-4FCE-9482-F1A9ED396FA9}" dt="2024-03-11T10:52:27.103" v="22" actId="47"/>
        <pc:sldMkLst>
          <pc:docMk/>
          <pc:sldMk cId="2113317770" sldId="814"/>
        </pc:sldMkLst>
      </pc:sldChg>
      <pc:sldChg chg="del">
        <pc:chgData name="Alessandro Ortis" userId="dcdc90ed-3509-45f7-ac48-ad038638580b" providerId="ADAL" clId="{74D7E093-7EA9-4FCE-9482-F1A9ED396FA9}" dt="2024-03-11T10:53:36.240" v="25" actId="47"/>
        <pc:sldMkLst>
          <pc:docMk/>
          <pc:sldMk cId="3342665560" sldId="823"/>
        </pc:sldMkLst>
      </pc:sldChg>
      <pc:sldChg chg="del">
        <pc:chgData name="Alessandro Ortis" userId="dcdc90ed-3509-45f7-ac48-ad038638580b" providerId="ADAL" clId="{74D7E093-7EA9-4FCE-9482-F1A9ED396FA9}" dt="2024-03-11T10:53:36.240" v="25" actId="47"/>
        <pc:sldMkLst>
          <pc:docMk/>
          <pc:sldMk cId="3451995021" sldId="824"/>
        </pc:sldMkLst>
      </pc:sldChg>
      <pc:sldChg chg="del">
        <pc:chgData name="Alessandro Ortis" userId="dcdc90ed-3509-45f7-ac48-ad038638580b" providerId="ADAL" clId="{74D7E093-7EA9-4FCE-9482-F1A9ED396FA9}" dt="2024-03-11T10:53:36.240" v="25" actId="47"/>
        <pc:sldMkLst>
          <pc:docMk/>
          <pc:sldMk cId="2993815629" sldId="825"/>
        </pc:sldMkLst>
      </pc:sldChg>
      <pc:sldChg chg="del">
        <pc:chgData name="Alessandro Ortis" userId="dcdc90ed-3509-45f7-ac48-ad038638580b" providerId="ADAL" clId="{74D7E093-7EA9-4FCE-9482-F1A9ED396FA9}" dt="2024-03-11T10:53:36.240" v="25" actId="47"/>
        <pc:sldMkLst>
          <pc:docMk/>
          <pc:sldMk cId="162422612" sldId="826"/>
        </pc:sldMkLst>
      </pc:sldChg>
      <pc:sldChg chg="del">
        <pc:chgData name="Alessandro Ortis" userId="dcdc90ed-3509-45f7-ac48-ad038638580b" providerId="ADAL" clId="{74D7E093-7EA9-4FCE-9482-F1A9ED396FA9}" dt="2024-03-11T10:53:36.240" v="25" actId="47"/>
        <pc:sldMkLst>
          <pc:docMk/>
          <pc:sldMk cId="735395927" sldId="828"/>
        </pc:sldMkLst>
      </pc:sldChg>
      <pc:sldChg chg="del">
        <pc:chgData name="Alessandro Ortis" userId="dcdc90ed-3509-45f7-ac48-ad038638580b" providerId="ADAL" clId="{74D7E093-7EA9-4FCE-9482-F1A9ED396FA9}" dt="2024-03-11T10:53:36.240" v="25" actId="47"/>
        <pc:sldMkLst>
          <pc:docMk/>
          <pc:sldMk cId="628322217" sldId="832"/>
        </pc:sldMkLst>
      </pc:sldChg>
      <pc:sldChg chg="del">
        <pc:chgData name="Alessandro Ortis" userId="dcdc90ed-3509-45f7-ac48-ad038638580b" providerId="ADAL" clId="{74D7E093-7EA9-4FCE-9482-F1A9ED396FA9}" dt="2024-03-11T10:53:36.240" v="25" actId="47"/>
        <pc:sldMkLst>
          <pc:docMk/>
          <pc:sldMk cId="491638599" sldId="833"/>
        </pc:sldMkLst>
      </pc:sldChg>
      <pc:sldChg chg="del">
        <pc:chgData name="Alessandro Ortis" userId="dcdc90ed-3509-45f7-ac48-ad038638580b" providerId="ADAL" clId="{74D7E093-7EA9-4FCE-9482-F1A9ED396FA9}" dt="2024-03-11T10:53:36.240" v="25" actId="47"/>
        <pc:sldMkLst>
          <pc:docMk/>
          <pc:sldMk cId="2309888456" sldId="834"/>
        </pc:sldMkLst>
      </pc:sldChg>
      <pc:sldChg chg="del">
        <pc:chgData name="Alessandro Ortis" userId="dcdc90ed-3509-45f7-ac48-ad038638580b" providerId="ADAL" clId="{74D7E093-7EA9-4FCE-9482-F1A9ED396FA9}" dt="2024-03-11T10:53:36.240" v="25" actId="47"/>
        <pc:sldMkLst>
          <pc:docMk/>
          <pc:sldMk cId="2997544179" sldId="835"/>
        </pc:sldMkLst>
      </pc:sldChg>
      <pc:sldChg chg="del">
        <pc:chgData name="Alessandro Ortis" userId="dcdc90ed-3509-45f7-ac48-ad038638580b" providerId="ADAL" clId="{74D7E093-7EA9-4FCE-9482-F1A9ED396FA9}" dt="2024-03-11T10:53:36.240" v="25" actId="47"/>
        <pc:sldMkLst>
          <pc:docMk/>
          <pc:sldMk cId="3298719853" sldId="837"/>
        </pc:sldMkLst>
      </pc:sldChg>
      <pc:sldChg chg="del">
        <pc:chgData name="Alessandro Ortis" userId="dcdc90ed-3509-45f7-ac48-ad038638580b" providerId="ADAL" clId="{74D7E093-7EA9-4FCE-9482-F1A9ED396FA9}" dt="2024-03-11T10:53:36.240" v="25" actId="47"/>
        <pc:sldMkLst>
          <pc:docMk/>
          <pc:sldMk cId="797832517" sldId="838"/>
        </pc:sldMkLst>
      </pc:sldChg>
      <pc:sldChg chg="del">
        <pc:chgData name="Alessandro Ortis" userId="dcdc90ed-3509-45f7-ac48-ad038638580b" providerId="ADAL" clId="{74D7E093-7EA9-4FCE-9482-F1A9ED396FA9}" dt="2024-03-11T10:53:36.240" v="25" actId="47"/>
        <pc:sldMkLst>
          <pc:docMk/>
          <pc:sldMk cId="3647919150" sldId="839"/>
        </pc:sldMkLst>
      </pc:sldChg>
      <pc:sldChg chg="del">
        <pc:chgData name="Alessandro Ortis" userId="dcdc90ed-3509-45f7-ac48-ad038638580b" providerId="ADAL" clId="{74D7E093-7EA9-4FCE-9482-F1A9ED396FA9}" dt="2024-03-11T10:53:36.240" v="25" actId="47"/>
        <pc:sldMkLst>
          <pc:docMk/>
          <pc:sldMk cId="2970407563" sldId="840"/>
        </pc:sldMkLst>
      </pc:sldChg>
      <pc:sldChg chg="del">
        <pc:chgData name="Alessandro Ortis" userId="dcdc90ed-3509-45f7-ac48-ad038638580b" providerId="ADAL" clId="{74D7E093-7EA9-4FCE-9482-F1A9ED396FA9}" dt="2024-03-11T10:53:36.240" v="25" actId="47"/>
        <pc:sldMkLst>
          <pc:docMk/>
          <pc:sldMk cId="2743485791" sldId="841"/>
        </pc:sldMkLst>
      </pc:sldChg>
      <pc:sldChg chg="del">
        <pc:chgData name="Alessandro Ortis" userId="dcdc90ed-3509-45f7-ac48-ad038638580b" providerId="ADAL" clId="{74D7E093-7EA9-4FCE-9482-F1A9ED396FA9}" dt="2024-03-11T10:53:36.240" v="25" actId="47"/>
        <pc:sldMkLst>
          <pc:docMk/>
          <pc:sldMk cId="2987405547" sldId="842"/>
        </pc:sldMkLst>
      </pc:sldChg>
      <pc:sldChg chg="mod modShow">
        <pc:chgData name="Alessandro Ortis" userId="dcdc90ed-3509-45f7-ac48-ad038638580b" providerId="ADAL" clId="{74D7E093-7EA9-4FCE-9482-F1A9ED396FA9}" dt="2024-03-11T10:54:19.540" v="29" actId="729"/>
        <pc:sldMkLst>
          <pc:docMk/>
          <pc:sldMk cId="822261806" sldId="844"/>
        </pc:sldMkLst>
      </pc:sldChg>
      <pc:sldChg chg="delSp modSp mod">
        <pc:chgData name="Alessandro Ortis" userId="dcdc90ed-3509-45f7-ac48-ad038638580b" providerId="ADAL" clId="{74D7E093-7EA9-4FCE-9482-F1A9ED396FA9}" dt="2024-03-11T10:50:11.807" v="19" actId="478"/>
        <pc:sldMkLst>
          <pc:docMk/>
          <pc:sldMk cId="1111425878" sldId="845"/>
        </pc:sldMkLst>
        <pc:spChg chg="mod">
          <ac:chgData name="Alessandro Ortis" userId="dcdc90ed-3509-45f7-ac48-ad038638580b" providerId="ADAL" clId="{74D7E093-7EA9-4FCE-9482-F1A9ED396FA9}" dt="2024-03-11T10:49:58.262" v="13" actId="20577"/>
          <ac:spMkLst>
            <pc:docMk/>
            <pc:sldMk cId="1111425878" sldId="845"/>
            <ac:spMk id="2" creationId="{00000000-0000-0000-0000-000000000000}"/>
          </ac:spMkLst>
        </pc:spChg>
        <pc:spChg chg="mod">
          <ac:chgData name="Alessandro Ortis" userId="dcdc90ed-3509-45f7-ac48-ad038638580b" providerId="ADAL" clId="{74D7E093-7EA9-4FCE-9482-F1A9ED396FA9}" dt="2024-03-11T10:50:09.908" v="18" actId="14100"/>
          <ac:spMkLst>
            <pc:docMk/>
            <pc:sldMk cId="1111425878" sldId="845"/>
            <ac:spMk id="3" creationId="{00000000-0000-0000-0000-000000000000}"/>
          </ac:spMkLst>
        </pc:spChg>
        <pc:picChg chg="del">
          <ac:chgData name="Alessandro Ortis" userId="dcdc90ed-3509-45f7-ac48-ad038638580b" providerId="ADAL" clId="{74D7E093-7EA9-4FCE-9482-F1A9ED396FA9}" dt="2024-03-11T10:50:11.807" v="19" actId="478"/>
          <ac:picMkLst>
            <pc:docMk/>
            <pc:sldMk cId="1111425878" sldId="845"/>
            <ac:picMk id="4" creationId="{B86021D2-6B24-FA95-662C-3EC572AEFED9}"/>
          </ac:picMkLst>
        </pc:picChg>
      </pc:sldChg>
      <pc:sldChg chg="del">
        <pc:chgData name="Alessandro Ortis" userId="dcdc90ed-3509-45f7-ac48-ad038638580b" providerId="ADAL" clId="{74D7E093-7EA9-4FCE-9482-F1A9ED396FA9}" dt="2024-03-11T10:52:06.465" v="20" actId="47"/>
        <pc:sldMkLst>
          <pc:docMk/>
          <pc:sldMk cId="2384583602" sldId="846"/>
        </pc:sldMkLst>
      </pc:sldChg>
      <pc:sldChg chg="addSp delSp modSp add mod">
        <pc:chgData name="Alessandro Ortis" userId="dcdc90ed-3509-45f7-ac48-ad038638580b" providerId="ADAL" clId="{74D7E093-7EA9-4FCE-9482-F1A9ED396FA9}" dt="2024-03-14T08:47:16.823" v="72" actId="478"/>
        <pc:sldMkLst>
          <pc:docMk/>
          <pc:sldMk cId="3071684532" sldId="846"/>
        </pc:sldMkLst>
        <pc:spChg chg="mod">
          <ac:chgData name="Alessandro Ortis" userId="dcdc90ed-3509-45f7-ac48-ad038638580b" providerId="ADAL" clId="{74D7E093-7EA9-4FCE-9482-F1A9ED396FA9}" dt="2024-03-14T08:47:09.736" v="70" actId="27636"/>
          <ac:spMkLst>
            <pc:docMk/>
            <pc:sldMk cId="3071684532" sldId="846"/>
            <ac:spMk id="2" creationId="{00000000-0000-0000-0000-000000000000}"/>
          </ac:spMkLst>
        </pc:spChg>
        <pc:spChg chg="del">
          <ac:chgData name="Alessandro Ortis" userId="dcdc90ed-3509-45f7-ac48-ad038638580b" providerId="ADAL" clId="{74D7E093-7EA9-4FCE-9482-F1A9ED396FA9}" dt="2024-03-14T08:47:13.622" v="71" actId="478"/>
          <ac:spMkLst>
            <pc:docMk/>
            <pc:sldMk cId="3071684532" sldId="846"/>
            <ac:spMk id="3" creationId="{00000000-0000-0000-0000-000000000000}"/>
          </ac:spMkLst>
        </pc:spChg>
        <pc:spChg chg="add del mod">
          <ac:chgData name="Alessandro Ortis" userId="dcdc90ed-3509-45f7-ac48-ad038638580b" providerId="ADAL" clId="{74D7E093-7EA9-4FCE-9482-F1A9ED396FA9}" dt="2024-03-14T08:47:16.823" v="72" actId="478"/>
          <ac:spMkLst>
            <pc:docMk/>
            <pc:sldMk cId="3071684532" sldId="846"/>
            <ac:spMk id="5" creationId="{EA9324FF-F155-CF8A-C28E-B6A4D5B8A9BE}"/>
          </ac:spMkLst>
        </pc:spChg>
      </pc:sldChg>
      <pc:sldChg chg="del">
        <pc:chgData name="Alessandro Ortis" userId="dcdc90ed-3509-45f7-ac48-ad038638580b" providerId="ADAL" clId="{74D7E093-7EA9-4FCE-9482-F1A9ED396FA9}" dt="2024-03-11T10:55:08.918" v="31" actId="47"/>
        <pc:sldMkLst>
          <pc:docMk/>
          <pc:sldMk cId="4059093999" sldId="847"/>
        </pc:sldMkLst>
      </pc:sldChg>
    </pc:docChg>
  </pc:docChgLst>
  <pc:docChgLst>
    <pc:chgData name="Alessandro Ortis" userId="dcdc90ed-3509-45f7-ac48-ad038638580b" providerId="ADAL" clId="{0FCF6FCB-4FEA-4655-B044-21B221C2AC35}"/>
    <pc:docChg chg="undo custSel addSld delSld modSld sldOrd modNotesMaster">
      <pc:chgData name="Alessandro Ortis" userId="dcdc90ed-3509-45f7-ac48-ad038638580b" providerId="ADAL" clId="{0FCF6FCB-4FEA-4655-B044-21B221C2AC35}" dt="2024-04-04T12:40:05.059" v="5986" actId="6549"/>
      <pc:docMkLst>
        <pc:docMk/>
      </pc:docMkLst>
      <pc:sldChg chg="mod modShow">
        <pc:chgData name="Alessandro Ortis" userId="dcdc90ed-3509-45f7-ac48-ad038638580b" providerId="ADAL" clId="{0FCF6FCB-4FEA-4655-B044-21B221C2AC35}" dt="2024-03-25T15:21:08.964" v="450" actId="729"/>
        <pc:sldMkLst>
          <pc:docMk/>
          <pc:sldMk cId="2796448611" sldId="262"/>
        </pc:sldMkLst>
      </pc:sldChg>
      <pc:sldChg chg="add modNotesTx">
        <pc:chgData name="Alessandro Ortis" userId="dcdc90ed-3509-45f7-ac48-ad038638580b" providerId="ADAL" clId="{0FCF6FCB-4FEA-4655-B044-21B221C2AC35}" dt="2024-03-29T15:15:23.871" v="4782" actId="20577"/>
        <pc:sldMkLst>
          <pc:docMk/>
          <pc:sldMk cId="2925800770" sldId="326"/>
        </pc:sldMkLst>
      </pc:sldChg>
      <pc:sldChg chg="del">
        <pc:chgData name="Alessandro Ortis" userId="dcdc90ed-3509-45f7-ac48-ad038638580b" providerId="ADAL" clId="{0FCF6FCB-4FEA-4655-B044-21B221C2AC35}" dt="2024-03-27T08:32:22.612" v="3488" actId="2696"/>
        <pc:sldMkLst>
          <pc:docMk/>
          <pc:sldMk cId="3924402516" sldId="326"/>
        </pc:sldMkLst>
      </pc:sldChg>
      <pc:sldChg chg="mod modShow">
        <pc:chgData name="Alessandro Ortis" userId="dcdc90ed-3509-45f7-ac48-ad038638580b" providerId="ADAL" clId="{0FCF6FCB-4FEA-4655-B044-21B221C2AC35}" dt="2024-03-25T15:20:15.777" v="449" actId="729"/>
        <pc:sldMkLst>
          <pc:docMk/>
          <pc:sldMk cId="3564306408" sldId="334"/>
        </pc:sldMkLst>
      </pc:sldChg>
      <pc:sldChg chg="addSp modSp add mod modNotesTx">
        <pc:chgData name="Alessandro Ortis" userId="dcdc90ed-3509-45f7-ac48-ad038638580b" providerId="ADAL" clId="{0FCF6FCB-4FEA-4655-B044-21B221C2AC35}" dt="2024-03-29T15:16:17.068" v="4830" actId="20577"/>
        <pc:sldMkLst>
          <pc:docMk/>
          <pc:sldMk cId="3487621407" sldId="483"/>
        </pc:sldMkLst>
        <pc:spChg chg="add mod">
          <ac:chgData name="Alessandro Ortis" userId="dcdc90ed-3509-45f7-ac48-ad038638580b" providerId="ADAL" clId="{0FCF6FCB-4FEA-4655-B044-21B221C2AC35}" dt="2024-03-27T08:33:22.057" v="3594" actId="6549"/>
          <ac:spMkLst>
            <pc:docMk/>
            <pc:sldMk cId="3487621407" sldId="483"/>
            <ac:spMk id="3" creationId="{CDD63361-5E43-2365-74B7-B3F24FFD8A66}"/>
          </ac:spMkLst>
        </pc:spChg>
        <pc:picChg chg="mod">
          <ac:chgData name="Alessandro Ortis" userId="dcdc90ed-3509-45f7-ac48-ad038638580b" providerId="ADAL" clId="{0FCF6FCB-4FEA-4655-B044-21B221C2AC35}" dt="2024-03-27T08:32:43.414" v="3517" actId="1036"/>
          <ac:picMkLst>
            <pc:docMk/>
            <pc:sldMk cId="3487621407" sldId="483"/>
            <ac:picMk id="1026" creationId="{14D9F9E5-584D-40FF-A0E6-145B14F247A9}"/>
          </ac:picMkLst>
        </pc:picChg>
      </pc:sldChg>
      <pc:sldChg chg="del">
        <pc:chgData name="Alessandro Ortis" userId="dcdc90ed-3509-45f7-ac48-ad038638580b" providerId="ADAL" clId="{0FCF6FCB-4FEA-4655-B044-21B221C2AC35}" dt="2024-03-27T08:28:17.111" v="3433" actId="2696"/>
        <pc:sldMkLst>
          <pc:docMk/>
          <pc:sldMk cId="3497009974" sldId="483"/>
        </pc:sldMkLst>
      </pc:sldChg>
      <pc:sldChg chg="mod modShow modNotes">
        <pc:chgData name="Alessandro Ortis" userId="dcdc90ed-3509-45f7-ac48-ad038638580b" providerId="ADAL" clId="{0FCF6FCB-4FEA-4655-B044-21B221C2AC35}" dt="2024-03-25T15:33:33.550" v="463"/>
        <pc:sldMkLst>
          <pc:docMk/>
          <pc:sldMk cId="3227682371" sldId="577"/>
        </pc:sldMkLst>
      </pc:sldChg>
      <pc:sldChg chg="mod modShow modNotes">
        <pc:chgData name="Alessandro Ortis" userId="dcdc90ed-3509-45f7-ac48-ad038638580b" providerId="ADAL" clId="{0FCF6FCB-4FEA-4655-B044-21B221C2AC35}" dt="2024-03-25T15:33:33.550" v="463"/>
        <pc:sldMkLst>
          <pc:docMk/>
          <pc:sldMk cId="44646898" sldId="586"/>
        </pc:sldMkLst>
      </pc:sldChg>
      <pc:sldChg chg="mod modShow modNotes">
        <pc:chgData name="Alessandro Ortis" userId="dcdc90ed-3509-45f7-ac48-ad038638580b" providerId="ADAL" clId="{0FCF6FCB-4FEA-4655-B044-21B221C2AC35}" dt="2024-03-25T15:33:33.550" v="463"/>
        <pc:sldMkLst>
          <pc:docMk/>
          <pc:sldMk cId="1618863373" sldId="611"/>
        </pc:sldMkLst>
      </pc:sldChg>
      <pc:sldChg chg="del">
        <pc:chgData name="Alessandro Ortis" userId="dcdc90ed-3509-45f7-ac48-ad038638580b" providerId="ADAL" clId="{0FCF6FCB-4FEA-4655-B044-21B221C2AC35}" dt="2024-03-25T15:16:00.693" v="433" actId="47"/>
        <pc:sldMkLst>
          <pc:docMk/>
          <pc:sldMk cId="1206379150" sldId="693"/>
        </pc:sldMkLst>
      </pc:sldChg>
      <pc:sldChg chg="modSp mod">
        <pc:chgData name="Alessandro Ortis" userId="dcdc90ed-3509-45f7-ac48-ad038638580b" providerId="ADAL" clId="{0FCF6FCB-4FEA-4655-B044-21B221C2AC35}" dt="2024-03-21T17:35:12.047" v="26" actId="20577"/>
        <pc:sldMkLst>
          <pc:docMk/>
          <pc:sldMk cId="3314782484" sldId="700"/>
        </pc:sldMkLst>
        <pc:spChg chg="mod">
          <ac:chgData name="Alessandro Ortis" userId="dcdc90ed-3509-45f7-ac48-ad038638580b" providerId="ADAL" clId="{0FCF6FCB-4FEA-4655-B044-21B221C2AC35}" dt="2024-03-21T17:35:12.047" v="26" actId="20577"/>
          <ac:spMkLst>
            <pc:docMk/>
            <pc:sldMk cId="3314782484" sldId="700"/>
            <ac:spMk id="3" creationId="{DCCEC413-1BE9-4517-990F-FB46D27766F3}"/>
          </ac:spMkLst>
        </pc:spChg>
      </pc:sldChg>
      <pc:sldChg chg="del">
        <pc:chgData name="Alessandro Ortis" userId="dcdc90ed-3509-45f7-ac48-ad038638580b" providerId="ADAL" clId="{0FCF6FCB-4FEA-4655-B044-21B221C2AC35}" dt="2024-03-25T15:16:00.693" v="433" actId="47"/>
        <pc:sldMkLst>
          <pc:docMk/>
          <pc:sldMk cId="1105837243" sldId="712"/>
        </pc:sldMkLst>
      </pc:sldChg>
      <pc:sldChg chg="del">
        <pc:chgData name="Alessandro Ortis" userId="dcdc90ed-3509-45f7-ac48-ad038638580b" providerId="ADAL" clId="{0FCF6FCB-4FEA-4655-B044-21B221C2AC35}" dt="2024-03-25T15:16:00.693" v="433" actId="47"/>
        <pc:sldMkLst>
          <pc:docMk/>
          <pc:sldMk cId="318525650" sldId="725"/>
        </pc:sldMkLst>
      </pc:sldChg>
      <pc:sldChg chg="modSp mod modShow">
        <pc:chgData name="Alessandro Ortis" userId="dcdc90ed-3509-45f7-ac48-ad038638580b" providerId="ADAL" clId="{0FCF6FCB-4FEA-4655-B044-21B221C2AC35}" dt="2024-03-25T15:19:19.245" v="448" actId="729"/>
        <pc:sldMkLst>
          <pc:docMk/>
          <pc:sldMk cId="2949797982" sldId="726"/>
        </pc:sldMkLst>
        <pc:spChg chg="mod">
          <ac:chgData name="Alessandro Ortis" userId="dcdc90ed-3509-45f7-ac48-ad038638580b" providerId="ADAL" clId="{0FCF6FCB-4FEA-4655-B044-21B221C2AC35}" dt="2024-03-25T15:19:08.391" v="444" actId="20577"/>
          <ac:spMkLst>
            <pc:docMk/>
            <pc:sldMk cId="2949797982" sldId="726"/>
            <ac:spMk id="2" creationId="{C296EC64-799D-4E7F-BBEA-99041F183724}"/>
          </ac:spMkLst>
        </pc:spChg>
      </pc:sldChg>
      <pc:sldChg chg="mod modShow modNotes">
        <pc:chgData name="Alessandro Ortis" userId="dcdc90ed-3509-45f7-ac48-ad038638580b" providerId="ADAL" clId="{0FCF6FCB-4FEA-4655-B044-21B221C2AC35}" dt="2024-03-25T15:33:33.550" v="463"/>
        <pc:sldMkLst>
          <pc:docMk/>
          <pc:sldMk cId="1329241928" sldId="732"/>
        </pc:sldMkLst>
      </pc:sldChg>
      <pc:sldChg chg="addSp delSp modSp mod">
        <pc:chgData name="Alessandro Ortis" userId="dcdc90ed-3509-45f7-ac48-ad038638580b" providerId="ADAL" clId="{0FCF6FCB-4FEA-4655-B044-21B221C2AC35}" dt="2024-03-25T15:47:17.747" v="711" actId="14100"/>
        <pc:sldMkLst>
          <pc:docMk/>
          <pc:sldMk cId="3444187396" sldId="734"/>
        </pc:sldMkLst>
        <pc:spChg chg="add mod">
          <ac:chgData name="Alessandro Ortis" userId="dcdc90ed-3509-45f7-ac48-ad038638580b" providerId="ADAL" clId="{0FCF6FCB-4FEA-4655-B044-21B221C2AC35}" dt="2024-03-25T15:46:10.795" v="633" actId="1035"/>
          <ac:spMkLst>
            <pc:docMk/>
            <pc:sldMk cId="3444187396" sldId="734"/>
            <ac:spMk id="4" creationId="{8D94694D-823C-89EA-0F59-40EEA74D9224}"/>
          </ac:spMkLst>
        </pc:spChg>
        <pc:spChg chg="add mod">
          <ac:chgData name="Alessandro Ortis" userId="dcdc90ed-3509-45f7-ac48-ad038638580b" providerId="ADAL" clId="{0FCF6FCB-4FEA-4655-B044-21B221C2AC35}" dt="2024-03-25T15:47:10.452" v="709" actId="14100"/>
          <ac:spMkLst>
            <pc:docMk/>
            <pc:sldMk cId="3444187396" sldId="734"/>
            <ac:spMk id="5" creationId="{4E2F9E5F-D411-3A3D-4326-AC97814AFA73}"/>
          </ac:spMkLst>
        </pc:spChg>
        <pc:spChg chg="del mod">
          <ac:chgData name="Alessandro Ortis" userId="dcdc90ed-3509-45f7-ac48-ad038638580b" providerId="ADAL" clId="{0FCF6FCB-4FEA-4655-B044-21B221C2AC35}" dt="2024-03-25T15:47:06.073" v="708" actId="478"/>
          <ac:spMkLst>
            <pc:docMk/>
            <pc:sldMk cId="3444187396" sldId="734"/>
            <ac:spMk id="7" creationId="{1BFE195D-F215-40FC-81CA-6CA4B1F9B6FE}"/>
          </ac:spMkLst>
        </pc:spChg>
        <pc:spChg chg="mod">
          <ac:chgData name="Alessandro Ortis" userId="dcdc90ed-3509-45f7-ac48-ad038638580b" providerId="ADAL" clId="{0FCF6FCB-4FEA-4655-B044-21B221C2AC35}" dt="2024-03-25T15:46:50.781" v="707" actId="1036"/>
          <ac:spMkLst>
            <pc:docMk/>
            <pc:sldMk cId="3444187396" sldId="734"/>
            <ac:spMk id="8" creationId="{9BC57531-7F6A-46E3-A397-1EE0101E8332}"/>
          </ac:spMkLst>
        </pc:spChg>
        <pc:picChg chg="add mod">
          <ac:chgData name="Alessandro Ortis" userId="dcdc90ed-3509-45f7-ac48-ad038638580b" providerId="ADAL" clId="{0FCF6FCB-4FEA-4655-B044-21B221C2AC35}" dt="2024-03-25T15:47:17.747" v="711" actId="14100"/>
          <ac:picMkLst>
            <pc:docMk/>
            <pc:sldMk cId="3444187396" sldId="734"/>
            <ac:picMk id="3" creationId="{1D252DB5-86CB-F138-ADB4-474DF3A0776D}"/>
          </ac:picMkLst>
        </pc:picChg>
        <pc:picChg chg="mod">
          <ac:chgData name="Alessandro Ortis" userId="dcdc90ed-3509-45f7-ac48-ad038638580b" providerId="ADAL" clId="{0FCF6FCB-4FEA-4655-B044-21B221C2AC35}" dt="2024-03-25T15:46:50.781" v="707" actId="1036"/>
          <ac:picMkLst>
            <pc:docMk/>
            <pc:sldMk cId="3444187396" sldId="734"/>
            <ac:picMk id="6" creationId="{B051049F-F0C8-4136-B808-2460E3116DC1}"/>
          </ac:picMkLst>
        </pc:picChg>
      </pc:sldChg>
      <pc:sldChg chg="addSp delSp modSp mod modNotesTx">
        <pc:chgData name="Alessandro Ortis" userId="dcdc90ed-3509-45f7-ac48-ad038638580b" providerId="ADAL" clId="{0FCF6FCB-4FEA-4655-B044-21B221C2AC35}" dt="2024-03-29T15:11:56.708" v="4346" actId="20577"/>
        <pc:sldMkLst>
          <pc:docMk/>
          <pc:sldMk cId="2884390029" sldId="739"/>
        </pc:sldMkLst>
        <pc:spChg chg="mod">
          <ac:chgData name="Alessandro Ortis" userId="dcdc90ed-3509-45f7-ac48-ad038638580b" providerId="ADAL" clId="{0FCF6FCB-4FEA-4655-B044-21B221C2AC35}" dt="2024-03-26T09:15:58.869" v="752"/>
          <ac:spMkLst>
            <pc:docMk/>
            <pc:sldMk cId="2884390029" sldId="739"/>
            <ac:spMk id="6" creationId="{FDECA3F3-9DAB-061B-F409-D8E1905B8D0D}"/>
          </ac:spMkLst>
        </pc:spChg>
        <pc:spChg chg="mod">
          <ac:chgData name="Alessandro Ortis" userId="dcdc90ed-3509-45f7-ac48-ad038638580b" providerId="ADAL" clId="{0FCF6FCB-4FEA-4655-B044-21B221C2AC35}" dt="2024-03-26T09:15:58.869" v="752"/>
          <ac:spMkLst>
            <pc:docMk/>
            <pc:sldMk cId="2884390029" sldId="739"/>
            <ac:spMk id="8" creationId="{A51FC58F-2BCD-9EB8-A4D8-07704CC86E26}"/>
          </ac:spMkLst>
        </pc:spChg>
        <pc:grpChg chg="add mod">
          <ac:chgData name="Alessandro Ortis" userId="dcdc90ed-3509-45f7-ac48-ad038638580b" providerId="ADAL" clId="{0FCF6FCB-4FEA-4655-B044-21B221C2AC35}" dt="2024-03-26T09:15:58.869" v="752"/>
          <ac:grpSpMkLst>
            <pc:docMk/>
            <pc:sldMk cId="2884390029" sldId="739"/>
            <ac:grpSpMk id="4" creationId="{A852B091-FB28-ABFF-AE61-04A5E69BD921}"/>
          </ac:grpSpMkLst>
        </pc:grpChg>
        <pc:picChg chg="mod">
          <ac:chgData name="Alessandro Ortis" userId="dcdc90ed-3509-45f7-ac48-ad038638580b" providerId="ADAL" clId="{0FCF6FCB-4FEA-4655-B044-21B221C2AC35}" dt="2024-03-26T09:15:58.869" v="752"/>
          <ac:picMkLst>
            <pc:docMk/>
            <pc:sldMk cId="2884390029" sldId="739"/>
            <ac:picMk id="5" creationId="{D8FC962B-921E-CF0A-4AE4-787481A54415}"/>
          </ac:picMkLst>
        </pc:picChg>
        <pc:picChg chg="del">
          <ac:chgData name="Alessandro Ortis" userId="dcdc90ed-3509-45f7-ac48-ad038638580b" providerId="ADAL" clId="{0FCF6FCB-4FEA-4655-B044-21B221C2AC35}" dt="2024-03-26T09:15:58.198" v="751" actId="478"/>
          <ac:picMkLst>
            <pc:docMk/>
            <pc:sldMk cId="2884390029" sldId="739"/>
            <ac:picMk id="15" creationId="{47079713-F590-4DAA-B3CD-6E7425422131}"/>
          </ac:picMkLst>
        </pc:picChg>
      </pc:sldChg>
      <pc:sldChg chg="addSp modSp mod">
        <pc:chgData name="Alessandro Ortis" userId="dcdc90ed-3509-45f7-ac48-ad038638580b" providerId="ADAL" clId="{0FCF6FCB-4FEA-4655-B044-21B221C2AC35}" dt="2024-04-03T08:10:07.985" v="5592" actId="20577"/>
        <pc:sldMkLst>
          <pc:docMk/>
          <pc:sldMk cId="2269047286" sldId="740"/>
        </pc:sldMkLst>
        <pc:spChg chg="add mod">
          <ac:chgData name="Alessandro Ortis" userId="dcdc90ed-3509-45f7-ac48-ad038638580b" providerId="ADAL" clId="{0FCF6FCB-4FEA-4655-B044-21B221C2AC35}" dt="2024-03-26T09:15:55.421" v="750" actId="164"/>
          <ac:spMkLst>
            <pc:docMk/>
            <pc:sldMk cId="2269047286" sldId="740"/>
            <ac:spMk id="4" creationId="{F7CDEA52-F350-A7B4-B589-32582E42905E}"/>
          </ac:spMkLst>
        </pc:spChg>
        <pc:spChg chg="add mod">
          <ac:chgData name="Alessandro Ortis" userId="dcdc90ed-3509-45f7-ac48-ad038638580b" providerId="ADAL" clId="{0FCF6FCB-4FEA-4655-B044-21B221C2AC35}" dt="2024-03-26T09:15:55.421" v="750" actId="164"/>
          <ac:spMkLst>
            <pc:docMk/>
            <pc:sldMk cId="2269047286" sldId="740"/>
            <ac:spMk id="5" creationId="{9812EFB0-6155-1CBE-1DE1-604A676BF995}"/>
          </ac:spMkLst>
        </pc:spChg>
        <pc:spChg chg="mod">
          <ac:chgData name="Alessandro Ortis" userId="dcdc90ed-3509-45f7-ac48-ad038638580b" providerId="ADAL" clId="{0FCF6FCB-4FEA-4655-B044-21B221C2AC35}" dt="2024-04-03T08:10:07.985" v="5592" actId="20577"/>
          <ac:spMkLst>
            <pc:docMk/>
            <pc:sldMk cId="2269047286" sldId="740"/>
            <ac:spMk id="17" creationId="{985DCB4B-5B4C-4328-AB16-5B0B091E3B42}"/>
          </ac:spMkLst>
        </pc:spChg>
        <pc:grpChg chg="add mod">
          <ac:chgData name="Alessandro Ortis" userId="dcdc90ed-3509-45f7-ac48-ad038638580b" providerId="ADAL" clId="{0FCF6FCB-4FEA-4655-B044-21B221C2AC35}" dt="2024-03-26T09:15:55.421" v="750" actId="164"/>
          <ac:grpSpMkLst>
            <pc:docMk/>
            <pc:sldMk cId="2269047286" sldId="740"/>
            <ac:grpSpMk id="8" creationId="{0EBE041C-5F9F-26F3-D6BC-89BE78E76903}"/>
          </ac:grpSpMkLst>
        </pc:grpChg>
        <pc:picChg chg="mod modCrop">
          <ac:chgData name="Alessandro Ortis" userId="dcdc90ed-3509-45f7-ac48-ad038638580b" providerId="ADAL" clId="{0FCF6FCB-4FEA-4655-B044-21B221C2AC35}" dt="2024-03-26T09:15:55.421" v="750" actId="164"/>
          <ac:picMkLst>
            <pc:docMk/>
            <pc:sldMk cId="2269047286" sldId="740"/>
            <ac:picMk id="6" creationId="{14726120-86AF-4F7A-BAAE-D1B5D2474188}"/>
          </ac:picMkLst>
        </pc:picChg>
      </pc:sldChg>
      <pc:sldChg chg="addSp delSp modSp mod modNotesTx">
        <pc:chgData name="Alessandro Ortis" userId="dcdc90ed-3509-45f7-ac48-ad038638580b" providerId="ADAL" clId="{0FCF6FCB-4FEA-4655-B044-21B221C2AC35}" dt="2024-03-29T15:12:31.016" v="4412" actId="20577"/>
        <pc:sldMkLst>
          <pc:docMk/>
          <pc:sldMk cId="3386889164" sldId="741"/>
        </pc:sldMkLst>
        <pc:picChg chg="add del">
          <ac:chgData name="Alessandro Ortis" userId="dcdc90ed-3509-45f7-ac48-ad038638580b" providerId="ADAL" clId="{0FCF6FCB-4FEA-4655-B044-21B221C2AC35}" dt="2024-03-26T09:23:30.077" v="764" actId="478"/>
          <ac:picMkLst>
            <pc:docMk/>
            <pc:sldMk cId="3386889164" sldId="741"/>
            <ac:picMk id="4" creationId="{B9922DCE-AD8B-4A5A-AD44-F39428A4D0EA}"/>
          </ac:picMkLst>
        </pc:picChg>
        <pc:picChg chg="mod">
          <ac:chgData name="Alessandro Ortis" userId="dcdc90ed-3509-45f7-ac48-ad038638580b" providerId="ADAL" clId="{0FCF6FCB-4FEA-4655-B044-21B221C2AC35}" dt="2024-03-27T08:34:16.717" v="3610" actId="1035"/>
          <ac:picMkLst>
            <pc:docMk/>
            <pc:sldMk cId="3386889164" sldId="741"/>
            <ac:picMk id="5" creationId="{0D80B6CC-4605-4349-B17E-B9DBDF3ECA2F}"/>
          </ac:picMkLst>
        </pc:picChg>
      </pc:sldChg>
      <pc:sldChg chg="modSp mod">
        <pc:chgData name="Alessandro Ortis" userId="dcdc90ed-3509-45f7-ac48-ad038638580b" providerId="ADAL" clId="{0FCF6FCB-4FEA-4655-B044-21B221C2AC35}" dt="2024-04-03T08:10:16.122" v="5595"/>
        <pc:sldMkLst>
          <pc:docMk/>
          <pc:sldMk cId="3644184967" sldId="742"/>
        </pc:sldMkLst>
        <pc:spChg chg="mod">
          <ac:chgData name="Alessandro Ortis" userId="dcdc90ed-3509-45f7-ac48-ad038638580b" providerId="ADAL" clId="{0FCF6FCB-4FEA-4655-B044-21B221C2AC35}" dt="2024-04-03T08:10:16.122" v="5595"/>
          <ac:spMkLst>
            <pc:docMk/>
            <pc:sldMk cId="3644184967" sldId="742"/>
            <ac:spMk id="17" creationId="{985DCB4B-5B4C-4328-AB16-5B0B091E3B42}"/>
          </ac:spMkLst>
        </pc:spChg>
      </pc:sldChg>
      <pc:sldChg chg="addSp delSp modSp mod modShow modNotesTx">
        <pc:chgData name="Alessandro Ortis" userId="dcdc90ed-3509-45f7-ac48-ad038638580b" providerId="ADAL" clId="{0FCF6FCB-4FEA-4655-B044-21B221C2AC35}" dt="2024-03-29T15:20:44.199" v="5256" actId="207"/>
        <pc:sldMkLst>
          <pc:docMk/>
          <pc:sldMk cId="3745239291" sldId="743"/>
        </pc:sldMkLst>
        <pc:spChg chg="mod">
          <ac:chgData name="Alessandro Ortis" userId="dcdc90ed-3509-45f7-ac48-ad038638580b" providerId="ADAL" clId="{0FCF6FCB-4FEA-4655-B044-21B221C2AC35}" dt="2024-03-26T14:29:21.865" v="801" actId="20577"/>
          <ac:spMkLst>
            <pc:docMk/>
            <pc:sldMk cId="3745239291" sldId="743"/>
            <ac:spMk id="2" creationId="{C296EC64-799D-4E7F-BBEA-99041F183724}"/>
          </ac:spMkLst>
        </pc:spChg>
        <pc:spChg chg="del">
          <ac:chgData name="Alessandro Ortis" userId="dcdc90ed-3509-45f7-ac48-ad038638580b" providerId="ADAL" clId="{0FCF6FCB-4FEA-4655-B044-21B221C2AC35}" dt="2024-03-26T14:29:25.668" v="802" actId="478"/>
          <ac:spMkLst>
            <pc:docMk/>
            <pc:sldMk cId="3745239291" sldId="743"/>
            <ac:spMk id="3" creationId="{63C5B4FA-5B4F-408F-B161-81F1CA881CD5}"/>
          </ac:spMkLst>
        </pc:spChg>
        <pc:spChg chg="add mod">
          <ac:chgData name="Alessandro Ortis" userId="dcdc90ed-3509-45f7-ac48-ad038638580b" providerId="ADAL" clId="{0FCF6FCB-4FEA-4655-B044-21B221C2AC35}" dt="2024-03-29T15:20:40.790" v="5255" actId="207"/>
          <ac:spMkLst>
            <pc:docMk/>
            <pc:sldMk cId="3745239291" sldId="743"/>
            <ac:spMk id="3" creationId="{91CC8DC2-F7FC-EADF-85C0-C6F8105A0D95}"/>
          </ac:spMkLst>
        </pc:spChg>
        <pc:spChg chg="add mod">
          <ac:chgData name="Alessandro Ortis" userId="dcdc90ed-3509-45f7-ac48-ad038638580b" providerId="ADAL" clId="{0FCF6FCB-4FEA-4655-B044-21B221C2AC35}" dt="2024-03-29T15:20:44.199" v="5256" actId="207"/>
          <ac:spMkLst>
            <pc:docMk/>
            <pc:sldMk cId="3745239291" sldId="743"/>
            <ac:spMk id="4" creationId="{EB272A5A-F1BB-21E9-730E-B34A6C20E368}"/>
          </ac:spMkLst>
        </pc:spChg>
        <pc:spChg chg="add mod">
          <ac:chgData name="Alessandro Ortis" userId="dcdc90ed-3509-45f7-ac48-ad038638580b" providerId="ADAL" clId="{0FCF6FCB-4FEA-4655-B044-21B221C2AC35}" dt="2024-03-26T14:51:32.823" v="1661" actId="1076"/>
          <ac:spMkLst>
            <pc:docMk/>
            <pc:sldMk cId="3745239291" sldId="743"/>
            <ac:spMk id="5" creationId="{1EC2E81E-56B1-63CC-ABF9-D2E90F2D0EBE}"/>
          </ac:spMkLst>
        </pc:spChg>
        <pc:spChg chg="add mod">
          <ac:chgData name="Alessandro Ortis" userId="dcdc90ed-3509-45f7-ac48-ad038638580b" providerId="ADAL" clId="{0FCF6FCB-4FEA-4655-B044-21B221C2AC35}" dt="2024-03-26T14:43:51.647" v="1628" actId="1076"/>
          <ac:spMkLst>
            <pc:docMk/>
            <pc:sldMk cId="3745239291" sldId="743"/>
            <ac:spMk id="6" creationId="{0BE131A9-F3F1-5BD6-5D77-106313061918}"/>
          </ac:spMkLst>
        </pc:spChg>
        <pc:spChg chg="mod">
          <ac:chgData name="Alessandro Ortis" userId="dcdc90ed-3509-45f7-ac48-ad038638580b" providerId="ADAL" clId="{0FCF6FCB-4FEA-4655-B044-21B221C2AC35}" dt="2024-03-27T08:42:28.689" v="3632" actId="20577"/>
          <ac:spMkLst>
            <pc:docMk/>
            <pc:sldMk cId="3745239291" sldId="743"/>
            <ac:spMk id="8" creationId="{00531409-5171-4215-98B0-C16284D5540C}"/>
          </ac:spMkLst>
        </pc:spChg>
        <pc:picChg chg="add del mod">
          <ac:chgData name="Alessandro Ortis" userId="dcdc90ed-3509-45f7-ac48-ad038638580b" providerId="ADAL" clId="{0FCF6FCB-4FEA-4655-B044-21B221C2AC35}" dt="2024-03-26T14:51:36.003" v="1664" actId="478"/>
          <ac:picMkLst>
            <pc:docMk/>
            <pc:sldMk cId="3745239291" sldId="743"/>
            <ac:picMk id="7" creationId="{D024E5D5-B5BF-4853-90C1-BB4FCF12C14E}"/>
          </ac:picMkLst>
        </pc:picChg>
        <pc:picChg chg="mod">
          <ac:chgData name="Alessandro Ortis" userId="dcdc90ed-3509-45f7-ac48-ad038638580b" providerId="ADAL" clId="{0FCF6FCB-4FEA-4655-B044-21B221C2AC35}" dt="2024-03-26T14:37:19.831" v="1016" actId="1076"/>
          <ac:picMkLst>
            <pc:docMk/>
            <pc:sldMk cId="3745239291" sldId="743"/>
            <ac:picMk id="10" creationId="{B0D278D0-20D4-460F-A8FE-D5530E243663}"/>
          </ac:picMkLst>
        </pc:picChg>
        <pc:picChg chg="add del mod">
          <ac:chgData name="Alessandro Ortis" userId="dcdc90ed-3509-45f7-ac48-ad038638580b" providerId="ADAL" clId="{0FCF6FCB-4FEA-4655-B044-21B221C2AC35}" dt="2024-03-26T14:51:37.761" v="1666" actId="22"/>
          <ac:picMkLst>
            <pc:docMk/>
            <pc:sldMk cId="3745239291" sldId="743"/>
            <ac:picMk id="11" creationId="{D37D3F16-ECDF-14D7-AB1B-0A086993E003}"/>
          </ac:picMkLst>
        </pc:picChg>
        <pc:cxnChg chg="add mod">
          <ac:chgData name="Alessandro Ortis" userId="dcdc90ed-3509-45f7-ac48-ad038638580b" providerId="ADAL" clId="{0FCF6FCB-4FEA-4655-B044-21B221C2AC35}" dt="2024-03-29T15:20:31.403" v="5245" actId="14100"/>
          <ac:cxnSpMkLst>
            <pc:docMk/>
            <pc:sldMk cId="3745239291" sldId="743"/>
            <ac:cxnSpMk id="9" creationId="{FB01D8B3-8DDD-4BEB-290D-9A4C34E59064}"/>
          </ac:cxnSpMkLst>
        </pc:cxnChg>
        <pc:cxnChg chg="add mod">
          <ac:chgData name="Alessandro Ortis" userId="dcdc90ed-3509-45f7-ac48-ad038638580b" providerId="ADAL" clId="{0FCF6FCB-4FEA-4655-B044-21B221C2AC35}" dt="2024-03-27T09:07:58.086" v="3764" actId="13822"/>
          <ac:cxnSpMkLst>
            <pc:docMk/>
            <pc:sldMk cId="3745239291" sldId="743"/>
            <ac:cxnSpMk id="11" creationId="{7AFCCAD7-44EA-E982-26A6-C2CE8D59C79C}"/>
          </ac:cxnSpMkLst>
        </pc:cxnChg>
      </pc:sldChg>
      <pc:sldChg chg="addSp delSp modSp mod modNotesTx">
        <pc:chgData name="Alessandro Ortis" userId="dcdc90ed-3509-45f7-ac48-ad038638580b" providerId="ADAL" clId="{0FCF6FCB-4FEA-4655-B044-21B221C2AC35}" dt="2024-03-29T15:14:24.856" v="4667" actId="20577"/>
        <pc:sldMkLst>
          <pc:docMk/>
          <pc:sldMk cId="1442550475" sldId="746"/>
        </pc:sldMkLst>
        <pc:spChg chg="add mod">
          <ac:chgData name="Alessandro Ortis" userId="dcdc90ed-3509-45f7-ac48-ad038638580b" providerId="ADAL" clId="{0FCF6FCB-4FEA-4655-B044-21B221C2AC35}" dt="2024-03-27T08:31:23.766" v="3487" actId="1076"/>
          <ac:spMkLst>
            <pc:docMk/>
            <pc:sldMk cId="1442550475" sldId="746"/>
            <ac:spMk id="3" creationId="{3B2989C6-BBB6-5EA5-ECA0-56D41F623B26}"/>
          </ac:spMkLst>
        </pc:spChg>
        <pc:spChg chg="add mod">
          <ac:chgData name="Alessandro Ortis" userId="dcdc90ed-3509-45f7-ac48-ad038638580b" providerId="ADAL" clId="{0FCF6FCB-4FEA-4655-B044-21B221C2AC35}" dt="2024-03-27T08:31:23.766" v="3487" actId="1076"/>
          <ac:spMkLst>
            <pc:docMk/>
            <pc:sldMk cId="1442550475" sldId="746"/>
            <ac:spMk id="5" creationId="{9D12FF70-8C2D-EBB6-5E1C-B332A9581D23}"/>
          </ac:spMkLst>
        </pc:spChg>
        <pc:spChg chg="add mod">
          <ac:chgData name="Alessandro Ortis" userId="dcdc90ed-3509-45f7-ac48-ad038638580b" providerId="ADAL" clId="{0FCF6FCB-4FEA-4655-B044-21B221C2AC35}" dt="2024-03-27T08:31:23.766" v="3487" actId="1076"/>
          <ac:spMkLst>
            <pc:docMk/>
            <pc:sldMk cId="1442550475" sldId="746"/>
            <ac:spMk id="6" creationId="{0D1B7E00-5ACA-E975-AB50-ED72C1D174CD}"/>
          </ac:spMkLst>
        </pc:spChg>
        <pc:spChg chg="del mod">
          <ac:chgData name="Alessandro Ortis" userId="dcdc90ed-3509-45f7-ac48-ad038638580b" providerId="ADAL" clId="{0FCF6FCB-4FEA-4655-B044-21B221C2AC35}" dt="2024-03-27T08:29:44.773" v="3449"/>
          <ac:spMkLst>
            <pc:docMk/>
            <pc:sldMk cId="1442550475" sldId="746"/>
            <ac:spMk id="8" creationId="{00531409-5171-4215-98B0-C16284D5540C}"/>
          </ac:spMkLst>
        </pc:spChg>
        <pc:spChg chg="add mod">
          <ac:chgData name="Alessandro Ortis" userId="dcdc90ed-3509-45f7-ac48-ad038638580b" providerId="ADAL" clId="{0FCF6FCB-4FEA-4655-B044-21B221C2AC35}" dt="2024-03-27T08:31:23.766" v="3487" actId="1076"/>
          <ac:spMkLst>
            <pc:docMk/>
            <pc:sldMk cId="1442550475" sldId="746"/>
            <ac:spMk id="9" creationId="{8604ADD2-67BC-994B-8623-BDF200CF33DC}"/>
          </ac:spMkLst>
        </pc:spChg>
        <pc:spChg chg="mod">
          <ac:chgData name="Alessandro Ortis" userId="dcdc90ed-3509-45f7-ac48-ad038638580b" providerId="ADAL" clId="{0FCF6FCB-4FEA-4655-B044-21B221C2AC35}" dt="2024-03-27T08:29:28.939" v="3447" actId="20577"/>
          <ac:spMkLst>
            <pc:docMk/>
            <pc:sldMk cId="1442550475" sldId="746"/>
            <ac:spMk id="11" creationId="{B859F35E-4139-49B7-9D6D-F4AB458A8474}"/>
          </ac:spMkLst>
        </pc:spChg>
      </pc:sldChg>
      <pc:sldChg chg="modSp mod">
        <pc:chgData name="Alessandro Ortis" userId="dcdc90ed-3509-45f7-ac48-ad038638580b" providerId="ADAL" clId="{0FCF6FCB-4FEA-4655-B044-21B221C2AC35}" dt="2024-03-27T08:38:19.350" v="3623" actId="20577"/>
        <pc:sldMkLst>
          <pc:docMk/>
          <pc:sldMk cId="2569549025" sldId="747"/>
        </pc:sldMkLst>
        <pc:spChg chg="mod">
          <ac:chgData name="Alessandro Ortis" userId="dcdc90ed-3509-45f7-ac48-ad038638580b" providerId="ADAL" clId="{0FCF6FCB-4FEA-4655-B044-21B221C2AC35}" dt="2024-03-27T08:38:19.350" v="3623" actId="20577"/>
          <ac:spMkLst>
            <pc:docMk/>
            <pc:sldMk cId="2569549025" sldId="747"/>
            <ac:spMk id="7" creationId="{BD0BF44F-868D-42A5-8F43-2AD55A0CAC02}"/>
          </ac:spMkLst>
        </pc:spChg>
      </pc:sldChg>
      <pc:sldChg chg="modSp mod">
        <pc:chgData name="Alessandro Ortis" userId="dcdc90ed-3509-45f7-ac48-ad038638580b" providerId="ADAL" clId="{0FCF6FCB-4FEA-4655-B044-21B221C2AC35}" dt="2024-03-26T15:36:48.685" v="3372" actId="20577"/>
        <pc:sldMkLst>
          <pc:docMk/>
          <pc:sldMk cId="3355576343" sldId="752"/>
        </pc:sldMkLst>
        <pc:spChg chg="mod">
          <ac:chgData name="Alessandro Ortis" userId="dcdc90ed-3509-45f7-ac48-ad038638580b" providerId="ADAL" clId="{0FCF6FCB-4FEA-4655-B044-21B221C2AC35}" dt="2024-03-26T15:36:48.685" v="3372" actId="20577"/>
          <ac:spMkLst>
            <pc:docMk/>
            <pc:sldMk cId="3355576343" sldId="752"/>
            <ac:spMk id="2" creationId="{C296EC64-799D-4E7F-BBEA-99041F183724}"/>
          </ac:spMkLst>
        </pc:spChg>
      </pc:sldChg>
      <pc:sldChg chg="modNotes">
        <pc:chgData name="Alessandro Ortis" userId="dcdc90ed-3509-45f7-ac48-ad038638580b" providerId="ADAL" clId="{0FCF6FCB-4FEA-4655-B044-21B221C2AC35}" dt="2024-03-25T15:33:33.550" v="463"/>
        <pc:sldMkLst>
          <pc:docMk/>
          <pc:sldMk cId="3539589173" sldId="754"/>
        </pc:sldMkLst>
      </pc:sldChg>
      <pc:sldChg chg="mod modShow">
        <pc:chgData name="Alessandro Ortis" userId="dcdc90ed-3509-45f7-ac48-ad038638580b" providerId="ADAL" clId="{0FCF6FCB-4FEA-4655-B044-21B221C2AC35}" dt="2024-03-25T15:47:30.433" v="712" actId="729"/>
        <pc:sldMkLst>
          <pc:docMk/>
          <pc:sldMk cId="914685875" sldId="758"/>
        </pc:sldMkLst>
      </pc:sldChg>
      <pc:sldChg chg="addSp delSp modSp mod">
        <pc:chgData name="Alessandro Ortis" userId="dcdc90ed-3509-45f7-ac48-ad038638580b" providerId="ADAL" clId="{0FCF6FCB-4FEA-4655-B044-21B221C2AC35}" dt="2024-03-27T09:28:09.057" v="4317" actId="478"/>
        <pc:sldMkLst>
          <pc:docMk/>
          <pc:sldMk cId="4172389942" sldId="762"/>
        </pc:sldMkLst>
        <pc:picChg chg="add del mod">
          <ac:chgData name="Alessandro Ortis" userId="dcdc90ed-3509-45f7-ac48-ad038638580b" providerId="ADAL" clId="{0FCF6FCB-4FEA-4655-B044-21B221C2AC35}" dt="2024-03-27T09:28:09.057" v="4317" actId="478"/>
          <ac:picMkLst>
            <pc:docMk/>
            <pc:sldMk cId="4172389942" sldId="762"/>
            <ac:picMk id="3" creationId="{2D512FEE-23A4-962C-64F2-D1B06F87D317}"/>
          </ac:picMkLst>
        </pc:picChg>
        <pc:picChg chg="mod">
          <ac:chgData name="Alessandro Ortis" userId="dcdc90ed-3509-45f7-ac48-ad038638580b" providerId="ADAL" clId="{0FCF6FCB-4FEA-4655-B044-21B221C2AC35}" dt="2024-03-27T09:28:04.316" v="4314" actId="1076"/>
          <ac:picMkLst>
            <pc:docMk/>
            <pc:sldMk cId="4172389942" sldId="762"/>
            <ac:picMk id="9" creationId="{64564046-368F-4427-A741-131ADB153BC9}"/>
          </ac:picMkLst>
        </pc:picChg>
        <pc:cxnChg chg="add del">
          <ac:chgData name="Alessandro Ortis" userId="dcdc90ed-3509-45f7-ac48-ad038638580b" providerId="ADAL" clId="{0FCF6FCB-4FEA-4655-B044-21B221C2AC35}" dt="2024-03-27T09:28:04.023" v="4313" actId="478"/>
          <ac:cxnSpMkLst>
            <pc:docMk/>
            <pc:sldMk cId="4172389942" sldId="762"/>
            <ac:cxnSpMk id="4" creationId="{E074BB47-7C8A-4A2E-9711-3BA643D310AB}"/>
          </ac:cxnSpMkLst>
        </pc:cxnChg>
      </pc:sldChg>
      <pc:sldChg chg="addSp delSp modSp mod">
        <pc:chgData name="Alessandro Ortis" userId="dcdc90ed-3509-45f7-ac48-ad038638580b" providerId="ADAL" clId="{0FCF6FCB-4FEA-4655-B044-21B221C2AC35}" dt="2024-04-03T08:33:42.915" v="5924" actId="1036"/>
        <pc:sldMkLst>
          <pc:docMk/>
          <pc:sldMk cId="2790602140" sldId="766"/>
        </pc:sldMkLst>
        <pc:spChg chg="mod">
          <ac:chgData name="Alessandro Ortis" userId="dcdc90ed-3509-45f7-ac48-ad038638580b" providerId="ADAL" clId="{0FCF6FCB-4FEA-4655-B044-21B221C2AC35}" dt="2024-04-03T08:32:52.409" v="5896" actId="2085"/>
          <ac:spMkLst>
            <pc:docMk/>
            <pc:sldMk cId="2790602140" sldId="766"/>
            <ac:spMk id="2" creationId="{975AB12D-E816-44EB-8887-4A7F6ED42ED7}"/>
          </ac:spMkLst>
        </pc:spChg>
        <pc:spChg chg="add del mod">
          <ac:chgData name="Alessandro Ortis" userId="dcdc90ed-3509-45f7-ac48-ad038638580b" providerId="ADAL" clId="{0FCF6FCB-4FEA-4655-B044-21B221C2AC35}" dt="2024-04-03T08:33:00.184" v="5900" actId="21"/>
          <ac:spMkLst>
            <pc:docMk/>
            <pc:sldMk cId="2790602140" sldId="766"/>
            <ac:spMk id="4" creationId="{36A6EBD4-A474-EA60-B4C4-A5EDFC06CF85}"/>
          </ac:spMkLst>
        </pc:spChg>
        <pc:spChg chg="add mod">
          <ac:chgData name="Alessandro Ortis" userId="dcdc90ed-3509-45f7-ac48-ad038638580b" providerId="ADAL" clId="{0FCF6FCB-4FEA-4655-B044-21B221C2AC35}" dt="2024-04-03T08:33:02.445" v="5901"/>
          <ac:spMkLst>
            <pc:docMk/>
            <pc:sldMk cId="2790602140" sldId="766"/>
            <ac:spMk id="6" creationId="{EDF16A16-9525-A8B7-9824-795C6DA7303B}"/>
          </ac:spMkLst>
        </pc:spChg>
        <pc:spChg chg="add mod">
          <ac:chgData name="Alessandro Ortis" userId="dcdc90ed-3509-45f7-ac48-ad038638580b" providerId="ADAL" clId="{0FCF6FCB-4FEA-4655-B044-21B221C2AC35}" dt="2024-04-03T08:33:07.226" v="5904" actId="1076"/>
          <ac:spMkLst>
            <pc:docMk/>
            <pc:sldMk cId="2790602140" sldId="766"/>
            <ac:spMk id="8" creationId="{827A2F3B-1919-2874-4986-28CD8C2CBF03}"/>
          </ac:spMkLst>
        </pc:spChg>
        <pc:spChg chg="add mod">
          <ac:chgData name="Alessandro Ortis" userId="dcdc90ed-3509-45f7-ac48-ad038638580b" providerId="ADAL" clId="{0FCF6FCB-4FEA-4655-B044-21B221C2AC35}" dt="2024-04-03T08:33:42.915" v="5924" actId="1036"/>
          <ac:spMkLst>
            <pc:docMk/>
            <pc:sldMk cId="2790602140" sldId="766"/>
            <ac:spMk id="14" creationId="{88032F9F-8A4E-DED6-F31E-695734F1C859}"/>
          </ac:spMkLst>
        </pc:spChg>
      </pc:sldChg>
      <pc:sldChg chg="mod modShow">
        <pc:chgData name="Alessandro Ortis" userId="dcdc90ed-3509-45f7-ac48-ad038638580b" providerId="ADAL" clId="{0FCF6FCB-4FEA-4655-B044-21B221C2AC35}" dt="2024-03-25T15:47:59.559" v="713" actId="729"/>
        <pc:sldMkLst>
          <pc:docMk/>
          <pc:sldMk cId="3801963722" sldId="767"/>
        </pc:sldMkLst>
      </pc:sldChg>
      <pc:sldChg chg="modSp mod modNotesTx">
        <pc:chgData name="Alessandro Ortis" userId="dcdc90ed-3509-45f7-ac48-ad038638580b" providerId="ADAL" clId="{0FCF6FCB-4FEA-4655-B044-21B221C2AC35}" dt="2024-03-29T15:29:26.744" v="5576" actId="20577"/>
        <pc:sldMkLst>
          <pc:docMk/>
          <pc:sldMk cId="2900270303" sldId="768"/>
        </pc:sldMkLst>
        <pc:spChg chg="mod">
          <ac:chgData name="Alessandro Ortis" userId="dcdc90ed-3509-45f7-ac48-ad038638580b" providerId="ADAL" clId="{0FCF6FCB-4FEA-4655-B044-21B221C2AC35}" dt="2024-03-27T09:40:37.137" v="4343" actId="20577"/>
          <ac:spMkLst>
            <pc:docMk/>
            <pc:sldMk cId="2900270303" sldId="768"/>
            <ac:spMk id="2" creationId="{C296EC64-799D-4E7F-BBEA-99041F183724}"/>
          </ac:spMkLst>
        </pc:spChg>
      </pc:sldChg>
      <pc:sldChg chg="modSp mod">
        <pc:chgData name="Alessandro Ortis" userId="dcdc90ed-3509-45f7-ac48-ad038638580b" providerId="ADAL" clId="{0FCF6FCB-4FEA-4655-B044-21B221C2AC35}" dt="2024-04-04T12:40:05.059" v="5986" actId="6549"/>
        <pc:sldMkLst>
          <pc:docMk/>
          <pc:sldMk cId="3209626215" sldId="769"/>
        </pc:sldMkLst>
        <pc:spChg chg="mod">
          <ac:chgData name="Alessandro Ortis" userId="dcdc90ed-3509-45f7-ac48-ad038638580b" providerId="ADAL" clId="{0FCF6FCB-4FEA-4655-B044-21B221C2AC35}" dt="2024-03-25T15:19:14.167" v="447" actId="20577"/>
          <ac:spMkLst>
            <pc:docMk/>
            <pc:sldMk cId="3209626215" sldId="769"/>
            <ac:spMk id="2" creationId="{C296EC64-799D-4E7F-BBEA-99041F183724}"/>
          </ac:spMkLst>
        </pc:spChg>
        <pc:spChg chg="mod">
          <ac:chgData name="Alessandro Ortis" userId="dcdc90ed-3509-45f7-ac48-ad038638580b" providerId="ADAL" clId="{0FCF6FCB-4FEA-4655-B044-21B221C2AC35}" dt="2024-04-04T12:40:05.059" v="5986" actId="6549"/>
          <ac:spMkLst>
            <pc:docMk/>
            <pc:sldMk cId="3209626215" sldId="769"/>
            <ac:spMk id="6" creationId="{576778F8-38B2-439A-A0F9-A468C228B648}"/>
          </ac:spMkLst>
        </pc:spChg>
      </pc:sldChg>
      <pc:sldChg chg="modSp mod">
        <pc:chgData name="Alessandro Ortis" userId="dcdc90ed-3509-45f7-ac48-ad038638580b" providerId="ADAL" clId="{0FCF6FCB-4FEA-4655-B044-21B221C2AC35}" dt="2024-03-26T09:16:11.385" v="757" actId="313"/>
        <pc:sldMkLst>
          <pc:docMk/>
          <pc:sldMk cId="2932640310" sldId="772"/>
        </pc:sldMkLst>
        <pc:spChg chg="mod">
          <ac:chgData name="Alessandro Ortis" userId="dcdc90ed-3509-45f7-ac48-ad038638580b" providerId="ADAL" clId="{0FCF6FCB-4FEA-4655-B044-21B221C2AC35}" dt="2024-03-26T09:16:11.385" v="757" actId="313"/>
          <ac:spMkLst>
            <pc:docMk/>
            <pc:sldMk cId="2932640310" sldId="772"/>
            <ac:spMk id="16" creationId="{9629ACFC-1008-4C9A-B3A9-6B2D056D1472}"/>
          </ac:spMkLst>
        </pc:spChg>
      </pc:sldChg>
      <pc:sldChg chg="mod modShow">
        <pc:chgData name="Alessandro Ortis" userId="dcdc90ed-3509-45f7-ac48-ad038638580b" providerId="ADAL" clId="{0FCF6FCB-4FEA-4655-B044-21B221C2AC35}" dt="2024-03-25T15:38:30.447" v="464" actId="729"/>
        <pc:sldMkLst>
          <pc:docMk/>
          <pc:sldMk cId="333245587" sldId="773"/>
        </pc:sldMkLst>
      </pc:sldChg>
      <pc:sldChg chg="mod modShow">
        <pc:chgData name="Alessandro Ortis" userId="dcdc90ed-3509-45f7-ac48-ad038638580b" providerId="ADAL" clId="{0FCF6FCB-4FEA-4655-B044-21B221C2AC35}" dt="2024-03-25T15:38:33.278" v="465" actId="729"/>
        <pc:sldMkLst>
          <pc:docMk/>
          <pc:sldMk cId="1352207133" sldId="774"/>
        </pc:sldMkLst>
      </pc:sldChg>
      <pc:sldChg chg="del">
        <pc:chgData name="Alessandro Ortis" userId="dcdc90ed-3509-45f7-ac48-ad038638580b" providerId="ADAL" clId="{0FCF6FCB-4FEA-4655-B044-21B221C2AC35}" dt="2024-03-25T15:18:22.842" v="438" actId="47"/>
        <pc:sldMkLst>
          <pc:docMk/>
          <pc:sldMk cId="4270722397" sldId="775"/>
        </pc:sldMkLst>
      </pc:sldChg>
      <pc:sldChg chg="del">
        <pc:chgData name="Alessandro Ortis" userId="dcdc90ed-3509-45f7-ac48-ad038638580b" providerId="ADAL" clId="{0FCF6FCB-4FEA-4655-B044-21B221C2AC35}" dt="2024-03-21T17:35:39.155" v="30" actId="47"/>
        <pc:sldMkLst>
          <pc:docMk/>
          <pc:sldMk cId="3881913202" sldId="777"/>
        </pc:sldMkLst>
      </pc:sldChg>
      <pc:sldChg chg="mod modShow">
        <pc:chgData name="Alessandro Ortis" userId="dcdc90ed-3509-45f7-ac48-ad038638580b" providerId="ADAL" clId="{0FCF6FCB-4FEA-4655-B044-21B221C2AC35}" dt="2024-03-21T18:01:19.015" v="423" actId="729"/>
        <pc:sldMkLst>
          <pc:docMk/>
          <pc:sldMk cId="3618753758" sldId="778"/>
        </pc:sldMkLst>
      </pc:sldChg>
      <pc:sldChg chg="mod modShow">
        <pc:chgData name="Alessandro Ortis" userId="dcdc90ed-3509-45f7-ac48-ad038638580b" providerId="ADAL" clId="{0FCF6FCB-4FEA-4655-B044-21B221C2AC35}" dt="2024-03-25T15:39:41.448" v="532" actId="729"/>
        <pc:sldMkLst>
          <pc:docMk/>
          <pc:sldMk cId="3097652190" sldId="780"/>
        </pc:sldMkLst>
      </pc:sldChg>
      <pc:sldChg chg="modSp add mod modNotesTx">
        <pc:chgData name="Alessandro Ortis" userId="dcdc90ed-3509-45f7-ac48-ad038638580b" providerId="ADAL" clId="{0FCF6FCB-4FEA-4655-B044-21B221C2AC35}" dt="2024-03-29T15:19:33.262" v="5100" actId="5793"/>
        <pc:sldMkLst>
          <pc:docMk/>
          <pc:sldMk cId="1839318648" sldId="782"/>
        </pc:sldMkLst>
        <pc:spChg chg="mod">
          <ac:chgData name="Alessandro Ortis" userId="dcdc90ed-3509-45f7-ac48-ad038638580b" providerId="ADAL" clId="{0FCF6FCB-4FEA-4655-B044-21B221C2AC35}" dt="2024-03-27T09:08:32.910" v="3765"/>
          <ac:spMkLst>
            <pc:docMk/>
            <pc:sldMk cId="1839318648" sldId="782"/>
            <ac:spMk id="2" creationId="{C296EC64-799D-4E7F-BBEA-99041F183724}"/>
          </ac:spMkLst>
        </pc:spChg>
      </pc:sldChg>
      <pc:sldChg chg="del modNotesTx">
        <pc:chgData name="Alessandro Ortis" userId="dcdc90ed-3509-45f7-ac48-ad038638580b" providerId="ADAL" clId="{0FCF6FCB-4FEA-4655-B044-21B221C2AC35}" dt="2024-03-26T15:40:15.400" v="3379" actId="2696"/>
        <pc:sldMkLst>
          <pc:docMk/>
          <pc:sldMk cId="3172310258" sldId="782"/>
        </pc:sldMkLst>
      </pc:sldChg>
      <pc:sldChg chg="mod modShow">
        <pc:chgData name="Alessandro Ortis" userId="dcdc90ed-3509-45f7-ac48-ad038638580b" providerId="ADAL" clId="{0FCF6FCB-4FEA-4655-B044-21B221C2AC35}" dt="2024-03-25T15:29:33.934" v="462" actId="729"/>
        <pc:sldMkLst>
          <pc:docMk/>
          <pc:sldMk cId="1512510152" sldId="784"/>
        </pc:sldMkLst>
      </pc:sldChg>
      <pc:sldChg chg="modSp del mod">
        <pc:chgData name="Alessandro Ortis" userId="dcdc90ed-3509-45f7-ac48-ad038638580b" providerId="ADAL" clId="{0FCF6FCB-4FEA-4655-B044-21B221C2AC35}" dt="2024-03-21T18:01:27.927" v="425" actId="47"/>
        <pc:sldMkLst>
          <pc:docMk/>
          <pc:sldMk cId="1077286483" sldId="785"/>
        </pc:sldMkLst>
        <pc:spChg chg="mod">
          <ac:chgData name="Alessandro Ortis" userId="dcdc90ed-3509-45f7-ac48-ad038638580b" providerId="ADAL" clId="{0FCF6FCB-4FEA-4655-B044-21B221C2AC35}" dt="2024-03-21T17:38:37.063" v="65" actId="20577"/>
          <ac:spMkLst>
            <pc:docMk/>
            <pc:sldMk cId="1077286483" sldId="785"/>
            <ac:spMk id="10" creationId="{29C0A553-080E-41E9-928B-9651F1C1997E}"/>
          </ac:spMkLst>
        </pc:spChg>
        <pc:spChg chg="mod">
          <ac:chgData name="Alessandro Ortis" userId="dcdc90ed-3509-45f7-ac48-ad038638580b" providerId="ADAL" clId="{0FCF6FCB-4FEA-4655-B044-21B221C2AC35}" dt="2024-03-21T17:38:31.410" v="64" actId="1076"/>
          <ac:spMkLst>
            <pc:docMk/>
            <pc:sldMk cId="1077286483" sldId="785"/>
            <ac:spMk id="11" creationId="{60E943E7-A1C2-4B2A-916C-594BC543526D}"/>
          </ac:spMkLst>
        </pc:spChg>
        <pc:picChg chg="mod">
          <ac:chgData name="Alessandro Ortis" userId="dcdc90ed-3509-45f7-ac48-ad038638580b" providerId="ADAL" clId="{0FCF6FCB-4FEA-4655-B044-21B221C2AC35}" dt="2024-03-21T17:36:11.928" v="34" actId="1076"/>
          <ac:picMkLst>
            <pc:docMk/>
            <pc:sldMk cId="1077286483" sldId="785"/>
            <ac:picMk id="5" creationId="{6B69F5CD-4275-4ACA-BA95-96E1C1F65F31}"/>
          </ac:picMkLst>
        </pc:picChg>
        <pc:picChg chg="mod">
          <ac:chgData name="Alessandro Ortis" userId="dcdc90ed-3509-45f7-ac48-ad038638580b" providerId="ADAL" clId="{0FCF6FCB-4FEA-4655-B044-21B221C2AC35}" dt="2024-03-21T17:36:08.849" v="32" actId="1076"/>
          <ac:picMkLst>
            <pc:docMk/>
            <pc:sldMk cId="1077286483" sldId="785"/>
            <ac:picMk id="6" creationId="{C6B0C6E5-12AA-4515-BF4E-5A0D8D624929}"/>
          </ac:picMkLst>
        </pc:picChg>
      </pc:sldChg>
      <pc:sldChg chg="del">
        <pc:chgData name="Alessandro Ortis" userId="dcdc90ed-3509-45f7-ac48-ad038638580b" providerId="ADAL" clId="{0FCF6FCB-4FEA-4655-B044-21B221C2AC35}" dt="2024-03-21T17:35:31.171" v="29" actId="47"/>
        <pc:sldMkLst>
          <pc:docMk/>
          <pc:sldMk cId="709900531" sldId="788"/>
        </pc:sldMkLst>
      </pc:sldChg>
      <pc:sldChg chg="del">
        <pc:chgData name="Alessandro Ortis" userId="dcdc90ed-3509-45f7-ac48-ad038638580b" providerId="ADAL" clId="{0FCF6FCB-4FEA-4655-B044-21B221C2AC35}" dt="2024-03-21T17:35:25.374" v="28" actId="47"/>
        <pc:sldMkLst>
          <pc:docMk/>
          <pc:sldMk cId="3067830670" sldId="789"/>
        </pc:sldMkLst>
      </pc:sldChg>
      <pc:sldChg chg="modSp mod">
        <pc:chgData name="Alessandro Ortis" userId="dcdc90ed-3509-45f7-ac48-ad038638580b" providerId="ADAL" clId="{0FCF6FCB-4FEA-4655-B044-21B221C2AC35}" dt="2024-03-27T09:40:31.032" v="4330" actId="20577"/>
        <pc:sldMkLst>
          <pc:docMk/>
          <pc:sldMk cId="308416650" sldId="790"/>
        </pc:sldMkLst>
        <pc:spChg chg="mod">
          <ac:chgData name="Alessandro Ortis" userId="dcdc90ed-3509-45f7-ac48-ad038638580b" providerId="ADAL" clId="{0FCF6FCB-4FEA-4655-B044-21B221C2AC35}" dt="2024-03-27T09:40:31.032" v="4330" actId="20577"/>
          <ac:spMkLst>
            <pc:docMk/>
            <pc:sldMk cId="308416650" sldId="790"/>
            <ac:spMk id="2" creationId="{C296EC64-799D-4E7F-BBEA-99041F183724}"/>
          </ac:spMkLst>
        </pc:spChg>
      </pc:sldChg>
      <pc:sldChg chg="modNotes">
        <pc:chgData name="Alessandro Ortis" userId="dcdc90ed-3509-45f7-ac48-ad038638580b" providerId="ADAL" clId="{0FCF6FCB-4FEA-4655-B044-21B221C2AC35}" dt="2024-03-25T15:33:33.550" v="463"/>
        <pc:sldMkLst>
          <pc:docMk/>
          <pc:sldMk cId="2982366702" sldId="792"/>
        </pc:sldMkLst>
      </pc:sldChg>
      <pc:sldChg chg="modSp mod">
        <pc:chgData name="Alessandro Ortis" userId="dcdc90ed-3509-45f7-ac48-ad038638580b" providerId="ADAL" clId="{0FCF6FCB-4FEA-4655-B044-21B221C2AC35}" dt="2024-03-26T09:16:21.583" v="762" actId="313"/>
        <pc:sldMkLst>
          <pc:docMk/>
          <pc:sldMk cId="1049155140" sldId="793"/>
        </pc:sldMkLst>
        <pc:spChg chg="mod">
          <ac:chgData name="Alessandro Ortis" userId="dcdc90ed-3509-45f7-ac48-ad038638580b" providerId="ADAL" clId="{0FCF6FCB-4FEA-4655-B044-21B221C2AC35}" dt="2024-03-26T09:16:21.583" v="762" actId="313"/>
          <ac:spMkLst>
            <pc:docMk/>
            <pc:sldMk cId="1049155140" sldId="793"/>
            <ac:spMk id="16" creationId="{9629ACFC-1008-4C9A-B3A9-6B2D056D1472}"/>
          </ac:spMkLst>
        </pc:spChg>
      </pc:sldChg>
      <pc:sldChg chg="del">
        <pc:chgData name="Alessandro Ortis" userId="dcdc90ed-3509-45f7-ac48-ad038638580b" providerId="ADAL" clId="{0FCF6FCB-4FEA-4655-B044-21B221C2AC35}" dt="2024-03-21T18:03:13.421" v="426" actId="47"/>
        <pc:sldMkLst>
          <pc:docMk/>
          <pc:sldMk cId="1333230638" sldId="795"/>
        </pc:sldMkLst>
      </pc:sldChg>
      <pc:sldChg chg="del">
        <pc:chgData name="Alessandro Ortis" userId="dcdc90ed-3509-45f7-ac48-ad038638580b" providerId="ADAL" clId="{0FCF6FCB-4FEA-4655-B044-21B221C2AC35}" dt="2024-03-25T15:18:22.842" v="438" actId="47"/>
        <pc:sldMkLst>
          <pc:docMk/>
          <pc:sldMk cId="1180378996" sldId="796"/>
        </pc:sldMkLst>
      </pc:sldChg>
      <pc:sldChg chg="del">
        <pc:chgData name="Alessandro Ortis" userId="dcdc90ed-3509-45f7-ac48-ad038638580b" providerId="ADAL" clId="{0FCF6FCB-4FEA-4655-B044-21B221C2AC35}" dt="2024-03-21T18:03:18.304" v="427" actId="47"/>
        <pc:sldMkLst>
          <pc:docMk/>
          <pc:sldMk cId="2556692273" sldId="797"/>
        </pc:sldMkLst>
      </pc:sldChg>
      <pc:sldChg chg="del">
        <pc:chgData name="Alessandro Ortis" userId="dcdc90ed-3509-45f7-ac48-ad038638580b" providerId="ADAL" clId="{0FCF6FCB-4FEA-4655-B044-21B221C2AC35}" dt="2024-03-25T15:18:22.842" v="438" actId="47"/>
        <pc:sldMkLst>
          <pc:docMk/>
          <pc:sldMk cId="22102298" sldId="798"/>
        </pc:sldMkLst>
      </pc:sldChg>
      <pc:sldChg chg="del">
        <pc:chgData name="Alessandro Ortis" userId="dcdc90ed-3509-45f7-ac48-ad038638580b" providerId="ADAL" clId="{0FCF6FCB-4FEA-4655-B044-21B221C2AC35}" dt="2024-03-21T18:00:05.601" v="422" actId="47"/>
        <pc:sldMkLst>
          <pc:docMk/>
          <pc:sldMk cId="1009419548" sldId="799"/>
        </pc:sldMkLst>
      </pc:sldChg>
      <pc:sldChg chg="del">
        <pc:chgData name="Alessandro Ortis" userId="dcdc90ed-3509-45f7-ac48-ad038638580b" providerId="ADAL" clId="{0FCF6FCB-4FEA-4655-B044-21B221C2AC35}" dt="2024-03-25T15:18:22.842" v="438" actId="47"/>
        <pc:sldMkLst>
          <pc:docMk/>
          <pc:sldMk cId="2587259027" sldId="801"/>
        </pc:sldMkLst>
      </pc:sldChg>
      <pc:sldChg chg="modNotes">
        <pc:chgData name="Alessandro Ortis" userId="dcdc90ed-3509-45f7-ac48-ad038638580b" providerId="ADAL" clId="{0FCF6FCB-4FEA-4655-B044-21B221C2AC35}" dt="2024-03-25T15:33:33.550" v="463"/>
        <pc:sldMkLst>
          <pc:docMk/>
          <pc:sldMk cId="3441602657" sldId="802"/>
        </pc:sldMkLst>
      </pc:sldChg>
      <pc:sldChg chg="modNotes">
        <pc:chgData name="Alessandro Ortis" userId="dcdc90ed-3509-45f7-ac48-ad038638580b" providerId="ADAL" clId="{0FCF6FCB-4FEA-4655-B044-21B221C2AC35}" dt="2024-03-25T15:33:33.550" v="463"/>
        <pc:sldMkLst>
          <pc:docMk/>
          <pc:sldMk cId="243321839" sldId="803"/>
        </pc:sldMkLst>
      </pc:sldChg>
      <pc:sldChg chg="del">
        <pc:chgData name="Alessandro Ortis" userId="dcdc90ed-3509-45f7-ac48-ad038638580b" providerId="ADAL" clId="{0FCF6FCB-4FEA-4655-B044-21B221C2AC35}" dt="2024-03-21T17:35:22.417" v="27" actId="47"/>
        <pc:sldMkLst>
          <pc:docMk/>
          <pc:sldMk cId="1188051175" sldId="804"/>
        </pc:sldMkLst>
      </pc:sldChg>
      <pc:sldChg chg="addSp delSp mod modShow">
        <pc:chgData name="Alessandro Ortis" userId="dcdc90ed-3509-45f7-ac48-ad038638580b" providerId="ADAL" clId="{0FCF6FCB-4FEA-4655-B044-21B221C2AC35}" dt="2024-03-25T15:22:15.265" v="461" actId="729"/>
        <pc:sldMkLst>
          <pc:docMk/>
          <pc:sldMk cId="2413564911" sldId="811"/>
        </pc:sldMkLst>
        <pc:picChg chg="add del">
          <ac:chgData name="Alessandro Ortis" userId="dcdc90ed-3509-45f7-ac48-ad038638580b" providerId="ADAL" clId="{0FCF6FCB-4FEA-4655-B044-21B221C2AC35}" dt="2024-03-25T15:22:09.934" v="459" actId="478"/>
          <ac:picMkLst>
            <pc:docMk/>
            <pc:sldMk cId="2413564911" sldId="811"/>
            <ac:picMk id="5" creationId="{3C05EF92-F766-44B2-A55D-9189F30069EA}"/>
          </ac:picMkLst>
        </pc:picChg>
        <pc:picChg chg="add del">
          <ac:chgData name="Alessandro Ortis" userId="dcdc90ed-3509-45f7-ac48-ad038638580b" providerId="ADAL" clId="{0FCF6FCB-4FEA-4655-B044-21B221C2AC35}" dt="2024-03-25T15:22:10.516" v="460" actId="478"/>
          <ac:picMkLst>
            <pc:docMk/>
            <pc:sldMk cId="2413564911" sldId="811"/>
            <ac:picMk id="9" creationId="{C31383C5-71C1-B0BC-050E-E50F2710B8B3}"/>
          </ac:picMkLst>
        </pc:picChg>
      </pc:sldChg>
      <pc:sldChg chg="modSp mod modShow">
        <pc:chgData name="Alessandro Ortis" userId="dcdc90ed-3509-45f7-ac48-ad038638580b" providerId="ADAL" clId="{0FCF6FCB-4FEA-4655-B044-21B221C2AC35}" dt="2024-03-25T15:21:39.415" v="454" actId="729"/>
        <pc:sldMkLst>
          <pc:docMk/>
          <pc:sldMk cId="1062687406" sldId="813"/>
        </pc:sldMkLst>
        <pc:spChg chg="mod">
          <ac:chgData name="Alessandro Ortis" userId="dcdc90ed-3509-45f7-ac48-ad038638580b" providerId="ADAL" clId="{0FCF6FCB-4FEA-4655-B044-21B221C2AC35}" dt="2024-03-25T15:21:33.833" v="453" actId="20577"/>
          <ac:spMkLst>
            <pc:docMk/>
            <pc:sldMk cId="1062687406" sldId="813"/>
            <ac:spMk id="3" creationId="{00000000-0000-0000-0000-000000000000}"/>
          </ac:spMkLst>
        </pc:spChg>
      </pc:sldChg>
      <pc:sldChg chg="mod modShow">
        <pc:chgData name="Alessandro Ortis" userId="dcdc90ed-3509-45f7-ac48-ad038638580b" providerId="ADAL" clId="{0FCF6FCB-4FEA-4655-B044-21B221C2AC35}" dt="2024-03-26T15:38:59.325" v="3373" actId="729"/>
        <pc:sldMkLst>
          <pc:docMk/>
          <pc:sldMk cId="2641854497" sldId="815"/>
        </pc:sldMkLst>
      </pc:sldChg>
      <pc:sldChg chg="mod modShow">
        <pc:chgData name="Alessandro Ortis" userId="dcdc90ed-3509-45f7-ac48-ad038638580b" providerId="ADAL" clId="{0FCF6FCB-4FEA-4655-B044-21B221C2AC35}" dt="2024-03-25T15:15:14.485" v="431" actId="729"/>
        <pc:sldMkLst>
          <pc:docMk/>
          <pc:sldMk cId="1275745277" sldId="817"/>
        </pc:sldMkLst>
      </pc:sldChg>
      <pc:sldChg chg="add del mod modShow">
        <pc:chgData name="Alessandro Ortis" userId="dcdc90ed-3509-45f7-ac48-ad038638580b" providerId="ADAL" clId="{0FCF6FCB-4FEA-4655-B044-21B221C2AC35}" dt="2024-03-26T15:39:05.267" v="3375" actId="2696"/>
        <pc:sldMkLst>
          <pc:docMk/>
          <pc:sldMk cId="1768300837" sldId="818"/>
        </pc:sldMkLst>
      </pc:sldChg>
      <pc:sldChg chg="mod modShow modNotes">
        <pc:chgData name="Alessandro Ortis" userId="dcdc90ed-3509-45f7-ac48-ad038638580b" providerId="ADAL" clId="{0FCF6FCB-4FEA-4655-B044-21B221C2AC35}" dt="2024-03-25T15:33:33.550" v="463"/>
        <pc:sldMkLst>
          <pc:docMk/>
          <pc:sldMk cId="4197078726" sldId="821"/>
        </pc:sldMkLst>
      </pc:sldChg>
      <pc:sldChg chg="del">
        <pc:chgData name="Alessandro Ortis" userId="dcdc90ed-3509-45f7-ac48-ad038638580b" providerId="ADAL" clId="{0FCF6FCB-4FEA-4655-B044-21B221C2AC35}" dt="2024-03-25T15:08:44.672" v="428" actId="2696"/>
        <pc:sldMkLst>
          <pc:docMk/>
          <pc:sldMk cId="822261806" sldId="844"/>
        </pc:sldMkLst>
      </pc:sldChg>
      <pc:sldChg chg="add mod modShow">
        <pc:chgData name="Alessandro Ortis" userId="dcdc90ed-3509-45f7-ac48-ad038638580b" providerId="ADAL" clId="{0FCF6FCB-4FEA-4655-B044-21B221C2AC35}" dt="2024-03-25T15:19:04.364" v="440" actId="729"/>
        <pc:sldMkLst>
          <pc:docMk/>
          <pc:sldMk cId="1657405327" sldId="844"/>
        </pc:sldMkLst>
      </pc:sldChg>
      <pc:sldChg chg="mod modShow">
        <pc:chgData name="Alessandro Ortis" userId="dcdc90ed-3509-45f7-ac48-ad038638580b" providerId="ADAL" clId="{0FCF6FCB-4FEA-4655-B044-21B221C2AC35}" dt="2024-03-25T15:21:08.964" v="450" actId="729"/>
        <pc:sldMkLst>
          <pc:docMk/>
          <pc:sldMk cId="3071684532" sldId="846"/>
        </pc:sldMkLst>
      </pc:sldChg>
      <pc:sldChg chg="delSp add del modNotesTx">
        <pc:chgData name="Alessandro Ortis" userId="dcdc90ed-3509-45f7-ac48-ad038638580b" providerId="ADAL" clId="{0FCF6FCB-4FEA-4655-B044-21B221C2AC35}" dt="2024-03-25T15:16:27.533" v="436" actId="47"/>
        <pc:sldMkLst>
          <pc:docMk/>
          <pc:sldMk cId="3362290507" sldId="847"/>
        </pc:sldMkLst>
        <pc:picChg chg="del">
          <ac:chgData name="Alessandro Ortis" userId="dcdc90ed-3509-45f7-ac48-ad038638580b" providerId="ADAL" clId="{0FCF6FCB-4FEA-4655-B044-21B221C2AC35}" dt="2024-03-20T07:48:16.610" v="1" actId="478"/>
          <ac:picMkLst>
            <pc:docMk/>
            <pc:sldMk cId="3362290507" sldId="847"/>
            <ac:picMk id="1026" creationId="{14D9F9E5-584D-40FF-A0E6-145B14F247A9}"/>
          </ac:picMkLst>
        </pc:picChg>
      </pc:sldChg>
      <pc:sldChg chg="delSp modSp add del mod modNotesTx">
        <pc:chgData name="Alessandro Ortis" userId="dcdc90ed-3509-45f7-ac48-ad038638580b" providerId="ADAL" clId="{0FCF6FCB-4FEA-4655-B044-21B221C2AC35}" dt="2024-03-21T18:00:03.388" v="421" actId="47"/>
        <pc:sldMkLst>
          <pc:docMk/>
          <pc:sldMk cId="256150918" sldId="848"/>
        </pc:sldMkLst>
        <pc:spChg chg="del mod">
          <ac:chgData name="Alessandro Ortis" userId="dcdc90ed-3509-45f7-ac48-ad038638580b" providerId="ADAL" clId="{0FCF6FCB-4FEA-4655-B044-21B221C2AC35}" dt="2024-03-21T17:36:37.028" v="40"/>
          <ac:spMkLst>
            <pc:docMk/>
            <pc:sldMk cId="256150918" sldId="848"/>
            <ac:spMk id="9" creationId="{83979DE9-D8DB-4548-B04B-26EE1440EB5D}"/>
          </ac:spMkLst>
        </pc:spChg>
        <pc:spChg chg="del mod">
          <ac:chgData name="Alessandro Ortis" userId="dcdc90ed-3509-45f7-ac48-ad038638580b" providerId="ADAL" clId="{0FCF6FCB-4FEA-4655-B044-21B221C2AC35}" dt="2024-03-21T17:37:56.162" v="60" actId="478"/>
          <ac:spMkLst>
            <pc:docMk/>
            <pc:sldMk cId="256150918" sldId="848"/>
            <ac:spMk id="10" creationId="{29C0A553-080E-41E9-928B-9651F1C1997E}"/>
          </ac:spMkLst>
        </pc:spChg>
        <pc:spChg chg="del mod">
          <ac:chgData name="Alessandro Ortis" userId="dcdc90ed-3509-45f7-ac48-ad038638580b" providerId="ADAL" clId="{0FCF6FCB-4FEA-4655-B044-21B221C2AC35}" dt="2024-03-21T17:37:53.678" v="59" actId="478"/>
          <ac:spMkLst>
            <pc:docMk/>
            <pc:sldMk cId="256150918" sldId="848"/>
            <ac:spMk id="11" creationId="{60E943E7-A1C2-4B2A-916C-594BC543526D}"/>
          </ac:spMkLst>
        </pc:spChg>
        <pc:spChg chg="mod">
          <ac:chgData name="Alessandro Ortis" userId="dcdc90ed-3509-45f7-ac48-ad038638580b" providerId="ADAL" clId="{0FCF6FCB-4FEA-4655-B044-21B221C2AC35}" dt="2024-03-21T17:46:26.487" v="117"/>
          <ac:spMkLst>
            <pc:docMk/>
            <pc:sldMk cId="256150918" sldId="848"/>
            <ac:spMk id="24" creationId="{2FF0FF24-0E11-44C3-9323-2969730A5B77}"/>
          </ac:spMkLst>
        </pc:spChg>
        <pc:spChg chg="mod">
          <ac:chgData name="Alessandro Ortis" userId="dcdc90ed-3509-45f7-ac48-ad038638580b" providerId="ADAL" clId="{0FCF6FCB-4FEA-4655-B044-21B221C2AC35}" dt="2024-03-21T17:45:42.842" v="107" actId="20577"/>
          <ac:spMkLst>
            <pc:docMk/>
            <pc:sldMk cId="256150918" sldId="848"/>
            <ac:spMk id="25" creationId="{DE23DEDE-77A8-485A-8270-D837C3994CAA}"/>
          </ac:spMkLst>
        </pc:spChg>
        <pc:spChg chg="mod">
          <ac:chgData name="Alessandro Ortis" userId="dcdc90ed-3509-45f7-ac48-ad038638580b" providerId="ADAL" clId="{0FCF6FCB-4FEA-4655-B044-21B221C2AC35}" dt="2024-03-21T17:45:23.541" v="102" actId="1038"/>
          <ac:spMkLst>
            <pc:docMk/>
            <pc:sldMk cId="256150918" sldId="848"/>
            <ac:spMk id="26" creationId="{2B9A4BCC-6090-40CD-92A3-01D8826C6E8A}"/>
          </ac:spMkLst>
        </pc:spChg>
        <pc:picChg chg="mod">
          <ac:chgData name="Alessandro Ortis" userId="dcdc90ed-3509-45f7-ac48-ad038638580b" providerId="ADAL" clId="{0FCF6FCB-4FEA-4655-B044-21B221C2AC35}" dt="2024-03-21T17:45:13.517" v="92" actId="1076"/>
          <ac:picMkLst>
            <pc:docMk/>
            <pc:sldMk cId="256150918" sldId="848"/>
            <ac:picMk id="3" creationId="{947C0C3E-3A02-46EE-B18F-D76314F03B5A}"/>
          </ac:picMkLst>
        </pc:picChg>
        <pc:picChg chg="mod">
          <ac:chgData name="Alessandro Ortis" userId="dcdc90ed-3509-45f7-ac48-ad038638580b" providerId="ADAL" clId="{0FCF6FCB-4FEA-4655-B044-21B221C2AC35}" dt="2024-03-21T17:45:01.006" v="71" actId="1076"/>
          <ac:picMkLst>
            <pc:docMk/>
            <pc:sldMk cId="256150918" sldId="848"/>
            <ac:picMk id="5" creationId="{6B69F5CD-4275-4ACA-BA95-96E1C1F65F31}"/>
          </ac:picMkLst>
        </pc:picChg>
        <pc:picChg chg="del mod">
          <ac:chgData name="Alessandro Ortis" userId="dcdc90ed-3509-45f7-ac48-ad038638580b" providerId="ADAL" clId="{0FCF6FCB-4FEA-4655-B044-21B221C2AC35}" dt="2024-03-21T17:44:50.005" v="68" actId="478"/>
          <ac:picMkLst>
            <pc:docMk/>
            <pc:sldMk cId="256150918" sldId="848"/>
            <ac:picMk id="6" creationId="{C6B0C6E5-12AA-4515-BF4E-5A0D8D624929}"/>
          </ac:picMkLst>
        </pc:picChg>
      </pc:sldChg>
      <pc:sldChg chg="addSp delSp modSp add mod modShow modNotes modNotesTx">
        <pc:chgData name="Alessandro Ortis" userId="dcdc90ed-3509-45f7-ac48-ad038638580b" providerId="ADAL" clId="{0FCF6FCB-4FEA-4655-B044-21B221C2AC35}" dt="2024-03-25T15:33:33.550" v="463"/>
        <pc:sldMkLst>
          <pc:docMk/>
          <pc:sldMk cId="4060147627" sldId="849"/>
        </pc:sldMkLst>
        <pc:spChg chg="mod">
          <ac:chgData name="Alessandro Ortis" userId="dcdc90ed-3509-45f7-ac48-ad038638580b" providerId="ADAL" clId="{0FCF6FCB-4FEA-4655-B044-21B221C2AC35}" dt="2024-03-21T17:46:12.913" v="114"/>
          <ac:spMkLst>
            <pc:docMk/>
            <pc:sldMk cId="4060147627" sldId="849"/>
            <ac:spMk id="24" creationId="{2FF0FF24-0E11-44C3-9323-2969730A5B77}"/>
          </ac:spMkLst>
        </pc:spChg>
        <pc:spChg chg="mod">
          <ac:chgData name="Alessandro Ortis" userId="dcdc90ed-3509-45f7-ac48-ad038638580b" providerId="ADAL" clId="{0FCF6FCB-4FEA-4655-B044-21B221C2AC35}" dt="2024-03-21T17:45:54.440" v="111" actId="20577"/>
          <ac:spMkLst>
            <pc:docMk/>
            <pc:sldMk cId="4060147627" sldId="849"/>
            <ac:spMk id="25" creationId="{DE23DEDE-77A8-485A-8270-D837C3994CAA}"/>
          </ac:spMkLst>
        </pc:spChg>
        <pc:spChg chg="del">
          <ac:chgData name="Alessandro Ortis" userId="dcdc90ed-3509-45f7-ac48-ad038638580b" providerId="ADAL" clId="{0FCF6FCB-4FEA-4655-B044-21B221C2AC35}" dt="2024-03-21T17:45:51.234" v="109" actId="478"/>
          <ac:spMkLst>
            <pc:docMk/>
            <pc:sldMk cId="4060147627" sldId="849"/>
            <ac:spMk id="26" creationId="{2B9A4BCC-6090-40CD-92A3-01D8826C6E8A}"/>
          </ac:spMkLst>
        </pc:spChg>
        <pc:picChg chg="del">
          <ac:chgData name="Alessandro Ortis" userId="dcdc90ed-3509-45f7-ac48-ad038638580b" providerId="ADAL" clId="{0FCF6FCB-4FEA-4655-B044-21B221C2AC35}" dt="2024-03-21T17:45:48.668" v="108" actId="478"/>
          <ac:picMkLst>
            <pc:docMk/>
            <pc:sldMk cId="4060147627" sldId="849"/>
            <ac:picMk id="3" creationId="{947C0C3E-3A02-46EE-B18F-D76314F03B5A}"/>
          </ac:picMkLst>
        </pc:picChg>
        <pc:picChg chg="add mod">
          <ac:chgData name="Alessandro Ortis" userId="dcdc90ed-3509-45f7-ac48-ad038638580b" providerId="ADAL" clId="{0FCF6FCB-4FEA-4655-B044-21B221C2AC35}" dt="2024-03-21T17:59:16.649" v="392" actId="1076"/>
          <ac:picMkLst>
            <pc:docMk/>
            <pc:sldMk cId="4060147627" sldId="849"/>
            <ac:picMk id="4" creationId="{B1E011E7-752A-06B5-E29C-581578AC1DE7}"/>
          </ac:picMkLst>
        </pc:picChg>
        <pc:picChg chg="del">
          <ac:chgData name="Alessandro Ortis" userId="dcdc90ed-3509-45f7-ac48-ad038638580b" providerId="ADAL" clId="{0FCF6FCB-4FEA-4655-B044-21B221C2AC35}" dt="2024-03-21T17:45:52.668" v="110" actId="478"/>
          <ac:picMkLst>
            <pc:docMk/>
            <pc:sldMk cId="4060147627" sldId="849"/>
            <ac:picMk id="5" creationId="{6B69F5CD-4275-4ACA-BA95-96E1C1F65F31}"/>
          </ac:picMkLst>
        </pc:picChg>
        <pc:picChg chg="mod ord modCrop">
          <ac:chgData name="Alessandro Ortis" userId="dcdc90ed-3509-45f7-ac48-ad038638580b" providerId="ADAL" clId="{0FCF6FCB-4FEA-4655-B044-21B221C2AC35}" dt="2024-03-21T17:59:34.376" v="420" actId="166"/>
          <ac:picMkLst>
            <pc:docMk/>
            <pc:sldMk cId="4060147627" sldId="849"/>
            <ac:picMk id="6" creationId="{C6B0C6E5-12AA-4515-BF4E-5A0D8D624929}"/>
          </ac:picMkLst>
        </pc:picChg>
      </pc:sldChg>
      <pc:sldChg chg="addSp delSp modSp add mod">
        <pc:chgData name="Alessandro Ortis" userId="dcdc90ed-3509-45f7-ac48-ad038638580b" providerId="ADAL" clId="{0FCF6FCB-4FEA-4655-B044-21B221C2AC35}" dt="2024-04-03T08:36:03.616" v="5980" actId="1076"/>
        <pc:sldMkLst>
          <pc:docMk/>
          <pc:sldMk cId="2849074043" sldId="850"/>
        </pc:sldMkLst>
        <pc:spChg chg="add mod">
          <ac:chgData name="Alessandro Ortis" userId="dcdc90ed-3509-45f7-ac48-ad038638580b" providerId="ADAL" clId="{0FCF6FCB-4FEA-4655-B044-21B221C2AC35}" dt="2024-04-03T08:35:30.061" v="5974" actId="20577"/>
          <ac:spMkLst>
            <pc:docMk/>
            <pc:sldMk cId="2849074043" sldId="850"/>
            <ac:spMk id="2" creationId="{E644442B-C0CE-A143-0340-0B6EB6A2C532}"/>
          </ac:spMkLst>
        </pc:spChg>
        <pc:spChg chg="del">
          <ac:chgData name="Alessandro Ortis" userId="dcdc90ed-3509-45f7-ac48-ad038638580b" providerId="ADAL" clId="{0FCF6FCB-4FEA-4655-B044-21B221C2AC35}" dt="2024-03-25T15:48:48.998" v="715" actId="478"/>
          <ac:spMkLst>
            <pc:docMk/>
            <pc:sldMk cId="2849074043" sldId="850"/>
            <ac:spMk id="2" creationId="{FE6E9C85-82B8-472E-9621-D24ED25A9BE8}"/>
          </ac:spMkLst>
        </pc:spChg>
        <pc:spChg chg="add mod">
          <ac:chgData name="Alessandro Ortis" userId="dcdc90ed-3509-45f7-ac48-ad038638580b" providerId="ADAL" clId="{0FCF6FCB-4FEA-4655-B044-21B221C2AC35}" dt="2024-04-03T08:35:37.075" v="5976" actId="1076"/>
          <ac:spMkLst>
            <pc:docMk/>
            <pc:sldMk cId="2849074043" sldId="850"/>
            <ac:spMk id="3" creationId="{C873B088-360D-2ACB-24DB-3E97B42D4189}"/>
          </ac:spMkLst>
        </pc:spChg>
        <pc:spChg chg="add del mod">
          <ac:chgData name="Alessandro Ortis" userId="dcdc90ed-3509-45f7-ac48-ad038638580b" providerId="ADAL" clId="{0FCF6FCB-4FEA-4655-B044-21B221C2AC35}" dt="2024-03-25T15:48:51.279" v="716" actId="478"/>
          <ac:spMkLst>
            <pc:docMk/>
            <pc:sldMk cId="2849074043" sldId="850"/>
            <ac:spMk id="5" creationId="{D8DACBCE-034B-FCB0-1430-F237A4D32AF0}"/>
          </ac:spMkLst>
        </pc:spChg>
        <pc:spChg chg="add mod">
          <ac:chgData name="Alessandro Ortis" userId="dcdc90ed-3509-45f7-ac48-ad038638580b" providerId="ADAL" clId="{0FCF6FCB-4FEA-4655-B044-21B221C2AC35}" dt="2024-03-25T15:48:51.623" v="717"/>
          <ac:spMkLst>
            <pc:docMk/>
            <pc:sldMk cId="2849074043" sldId="850"/>
            <ac:spMk id="6" creationId="{615A0F75-19E3-D79E-BFD5-A93F5EED9B37}"/>
          </ac:spMkLst>
        </pc:spChg>
        <pc:spChg chg="mod">
          <ac:chgData name="Alessandro Ortis" userId="dcdc90ed-3509-45f7-ac48-ad038638580b" providerId="ADAL" clId="{0FCF6FCB-4FEA-4655-B044-21B221C2AC35}" dt="2024-04-03T08:36:03.616" v="5980" actId="1076"/>
          <ac:spMkLst>
            <pc:docMk/>
            <pc:sldMk cId="2849074043" sldId="850"/>
            <ac:spMk id="19" creationId="{532EA345-AF23-6D9F-EAD1-1745B7ACB1EE}"/>
          </ac:spMkLst>
        </pc:spChg>
        <pc:spChg chg="mod">
          <ac:chgData name="Alessandro Ortis" userId="dcdc90ed-3509-45f7-ac48-ad038638580b" providerId="ADAL" clId="{0FCF6FCB-4FEA-4655-B044-21B221C2AC35}" dt="2024-04-03T08:35:02.644" v="5940" actId="1035"/>
          <ac:spMkLst>
            <pc:docMk/>
            <pc:sldMk cId="2849074043" sldId="850"/>
            <ac:spMk id="20" creationId="{A948294E-87B7-FAD0-AAB2-8B1024459C95}"/>
          </ac:spMkLst>
        </pc:spChg>
        <pc:spChg chg="mod">
          <ac:chgData name="Alessandro Ortis" userId="dcdc90ed-3509-45f7-ac48-ad038638580b" providerId="ADAL" clId="{0FCF6FCB-4FEA-4655-B044-21B221C2AC35}" dt="2024-04-03T08:35:59.772" v="5979" actId="1076"/>
          <ac:spMkLst>
            <pc:docMk/>
            <pc:sldMk cId="2849074043" sldId="850"/>
            <ac:spMk id="21" creationId="{DD323D95-CA2F-C81F-C30A-66128B801E78}"/>
          </ac:spMkLst>
        </pc:spChg>
        <pc:picChg chg="add mod">
          <ac:chgData name="Alessandro Ortis" userId="dcdc90ed-3509-45f7-ac48-ad038638580b" providerId="ADAL" clId="{0FCF6FCB-4FEA-4655-B044-21B221C2AC35}" dt="2024-03-25T15:49:07.120" v="726"/>
          <ac:picMkLst>
            <pc:docMk/>
            <pc:sldMk cId="2849074043" sldId="850"/>
            <ac:picMk id="7" creationId="{FB7A6618-70F9-F345-336D-125B41D66539}"/>
          </ac:picMkLst>
        </pc:picChg>
        <pc:picChg chg="add mod">
          <ac:chgData name="Alessandro Ortis" userId="dcdc90ed-3509-45f7-ac48-ad038638580b" providerId="ADAL" clId="{0FCF6FCB-4FEA-4655-B044-21B221C2AC35}" dt="2024-03-25T15:49:07.120" v="726"/>
          <ac:picMkLst>
            <pc:docMk/>
            <pc:sldMk cId="2849074043" sldId="850"/>
            <ac:picMk id="9" creationId="{1265033C-8C50-9E7C-700C-B6242CD07447}"/>
          </ac:picMkLst>
        </pc:picChg>
        <pc:picChg chg="mod">
          <ac:chgData name="Alessandro Ortis" userId="dcdc90ed-3509-45f7-ac48-ad038638580b" providerId="ADAL" clId="{0FCF6FCB-4FEA-4655-B044-21B221C2AC35}" dt="2024-04-03T08:35:24.978" v="5969" actId="1076"/>
          <ac:picMkLst>
            <pc:docMk/>
            <pc:sldMk cId="2849074043" sldId="850"/>
            <ac:picMk id="17" creationId="{B92323C6-7DDC-F946-C274-97C57238A79E}"/>
          </ac:picMkLst>
        </pc:picChg>
      </pc:sldChg>
      <pc:sldChg chg="addSp delSp modSp add mod modNotesTx">
        <pc:chgData name="Alessandro Ortis" userId="dcdc90ed-3509-45f7-ac48-ad038638580b" providerId="ADAL" clId="{0FCF6FCB-4FEA-4655-B044-21B221C2AC35}" dt="2024-04-03T08:21:48.776" v="5637" actId="6549"/>
        <pc:sldMkLst>
          <pc:docMk/>
          <pc:sldMk cId="1430852415" sldId="851"/>
        </pc:sldMkLst>
        <pc:spChg chg="del">
          <ac:chgData name="Alessandro Ortis" userId="dcdc90ed-3509-45f7-ac48-ad038638580b" providerId="ADAL" clId="{0FCF6FCB-4FEA-4655-B044-21B221C2AC35}" dt="2024-03-26T14:40:53.934" v="1530" actId="478"/>
          <ac:spMkLst>
            <pc:docMk/>
            <pc:sldMk cId="1430852415" sldId="851"/>
            <ac:spMk id="5" creationId="{1EC2E81E-56B1-63CC-ABF9-D2E90F2D0EBE}"/>
          </ac:spMkLst>
        </pc:spChg>
        <pc:spChg chg="del">
          <ac:chgData name="Alessandro Ortis" userId="dcdc90ed-3509-45f7-ac48-ad038638580b" providerId="ADAL" clId="{0FCF6FCB-4FEA-4655-B044-21B221C2AC35}" dt="2024-03-26T14:40:53.934" v="1530" actId="478"/>
          <ac:spMkLst>
            <pc:docMk/>
            <pc:sldMk cId="1430852415" sldId="851"/>
            <ac:spMk id="6" creationId="{0BE131A9-F3F1-5BD6-5D77-106313061918}"/>
          </ac:spMkLst>
        </pc:spChg>
        <pc:spChg chg="add del">
          <ac:chgData name="Alessandro Ortis" userId="dcdc90ed-3509-45f7-ac48-ad038638580b" providerId="ADAL" clId="{0FCF6FCB-4FEA-4655-B044-21B221C2AC35}" dt="2024-04-03T08:21:18.314" v="5599" actId="22"/>
          <ac:spMkLst>
            <pc:docMk/>
            <pc:sldMk cId="1430852415" sldId="851"/>
            <ac:spMk id="6" creationId="{3E696EEB-77BA-CBF8-9EBC-94DA13566204}"/>
          </ac:spMkLst>
        </pc:spChg>
        <pc:spChg chg="mod">
          <ac:chgData name="Alessandro Ortis" userId="dcdc90ed-3509-45f7-ac48-ad038638580b" providerId="ADAL" clId="{0FCF6FCB-4FEA-4655-B044-21B221C2AC35}" dt="2024-03-26T14:41:44.639" v="1538" actId="113"/>
          <ac:spMkLst>
            <pc:docMk/>
            <pc:sldMk cId="1430852415" sldId="851"/>
            <ac:spMk id="8" creationId="{00531409-5171-4215-98B0-C16284D5540C}"/>
          </ac:spMkLst>
        </pc:spChg>
        <pc:spChg chg="add mod">
          <ac:chgData name="Alessandro Ortis" userId="dcdc90ed-3509-45f7-ac48-ad038638580b" providerId="ADAL" clId="{0FCF6FCB-4FEA-4655-B044-21B221C2AC35}" dt="2024-04-03T08:21:48.776" v="5637" actId="6549"/>
          <ac:spMkLst>
            <pc:docMk/>
            <pc:sldMk cId="1430852415" sldId="851"/>
            <ac:spMk id="9" creationId="{15079BE8-2455-CB27-91A0-A75CD3D8BDCF}"/>
          </ac:spMkLst>
        </pc:spChg>
        <pc:spChg chg="add del mod">
          <ac:chgData name="Alessandro Ortis" userId="dcdc90ed-3509-45f7-ac48-ad038638580b" providerId="ADAL" clId="{0FCF6FCB-4FEA-4655-B044-21B221C2AC35}" dt="2024-03-26T15:40:36.206" v="3382" actId="478"/>
          <ac:spMkLst>
            <pc:docMk/>
            <pc:sldMk cId="1430852415" sldId="851"/>
            <ac:spMk id="11" creationId="{B2A6950E-F351-36DB-450D-495102790C7A}"/>
          </ac:spMkLst>
        </pc:spChg>
        <pc:spChg chg="del">
          <ac:chgData name="Alessandro Ortis" userId="dcdc90ed-3509-45f7-ac48-ad038638580b" providerId="ADAL" clId="{0FCF6FCB-4FEA-4655-B044-21B221C2AC35}" dt="2024-03-26T14:40:53.934" v="1530" actId="478"/>
          <ac:spMkLst>
            <pc:docMk/>
            <pc:sldMk cId="1430852415" sldId="851"/>
            <ac:spMk id="14" creationId="{51C33936-A245-4752-BD0A-9D5F3C0D29D0}"/>
          </ac:spMkLst>
        </pc:spChg>
        <pc:spChg chg="add">
          <ac:chgData name="Alessandro Ortis" userId="dcdc90ed-3509-45f7-ac48-ad038638580b" providerId="ADAL" clId="{0FCF6FCB-4FEA-4655-B044-21B221C2AC35}" dt="2024-03-26T14:53:21.804" v="1671"/>
          <ac:spMkLst>
            <pc:docMk/>
            <pc:sldMk cId="1430852415" sldId="851"/>
            <ac:spMk id="15" creationId="{88A5BCFA-5823-AD68-2A35-339178D8E725}"/>
          </ac:spMkLst>
        </pc:spChg>
        <pc:spChg chg="add">
          <ac:chgData name="Alessandro Ortis" userId="dcdc90ed-3509-45f7-ac48-ad038638580b" providerId="ADAL" clId="{0FCF6FCB-4FEA-4655-B044-21B221C2AC35}" dt="2024-03-26T14:53:24.524" v="1672"/>
          <ac:spMkLst>
            <pc:docMk/>
            <pc:sldMk cId="1430852415" sldId="851"/>
            <ac:spMk id="16" creationId="{4E909C20-7C91-4019-3E7B-C422E13B918B}"/>
          </ac:spMkLst>
        </pc:spChg>
        <pc:spChg chg="add del mod">
          <ac:chgData name="Alessandro Ortis" userId="dcdc90ed-3509-45f7-ac48-ad038638580b" providerId="ADAL" clId="{0FCF6FCB-4FEA-4655-B044-21B221C2AC35}" dt="2024-03-26T15:40:39.380" v="3383" actId="478"/>
          <ac:spMkLst>
            <pc:docMk/>
            <pc:sldMk cId="1430852415" sldId="851"/>
            <ac:spMk id="18" creationId="{9C1A7246-EC7E-BEFB-4005-AC2E1D100928}"/>
          </ac:spMkLst>
        </pc:spChg>
        <pc:spChg chg="add mod">
          <ac:chgData name="Alessandro Ortis" userId="dcdc90ed-3509-45f7-ac48-ad038638580b" providerId="ADAL" clId="{0FCF6FCB-4FEA-4655-B044-21B221C2AC35}" dt="2024-04-03T08:21:36.375" v="5635" actId="1035"/>
          <ac:spMkLst>
            <pc:docMk/>
            <pc:sldMk cId="1430852415" sldId="851"/>
            <ac:spMk id="22" creationId="{F3CC9D09-0373-B81A-833F-D3FC218DB996}"/>
          </ac:spMkLst>
        </pc:spChg>
        <pc:picChg chg="add mod">
          <ac:chgData name="Alessandro Ortis" userId="dcdc90ed-3509-45f7-ac48-ad038638580b" providerId="ADAL" clId="{0FCF6FCB-4FEA-4655-B044-21B221C2AC35}" dt="2024-03-26T14:41:30.331" v="1536" actId="1076"/>
          <ac:picMkLst>
            <pc:docMk/>
            <pc:sldMk cId="1430852415" sldId="851"/>
            <ac:picMk id="3" creationId="{A8D664F1-A8A1-281A-A02B-55418E8762B7}"/>
          </ac:picMkLst>
        </pc:picChg>
        <pc:picChg chg="add mod modCrop">
          <ac:chgData name="Alessandro Ortis" userId="dcdc90ed-3509-45f7-ac48-ad038638580b" providerId="ADAL" clId="{0FCF6FCB-4FEA-4655-B044-21B221C2AC35}" dt="2024-03-26T14:41:28.393" v="1535" actId="1076"/>
          <ac:picMkLst>
            <pc:docMk/>
            <pc:sldMk cId="1430852415" sldId="851"/>
            <ac:picMk id="4" creationId="{4E694ABC-10A0-271F-F248-FEC85CA293D7}"/>
          </ac:picMkLst>
        </pc:picChg>
        <pc:picChg chg="del">
          <ac:chgData name="Alessandro Ortis" userId="dcdc90ed-3509-45f7-ac48-ad038638580b" providerId="ADAL" clId="{0FCF6FCB-4FEA-4655-B044-21B221C2AC35}" dt="2024-03-26T14:40:50.804" v="1529" actId="478"/>
          <ac:picMkLst>
            <pc:docMk/>
            <pc:sldMk cId="1430852415" sldId="851"/>
            <ac:picMk id="7" creationId="{D024E5D5-B5BF-4853-90C1-BB4FCF12C14E}"/>
          </ac:picMkLst>
        </pc:picChg>
        <pc:picChg chg="add mod">
          <ac:chgData name="Alessandro Ortis" userId="dcdc90ed-3509-45f7-ac48-ad038638580b" providerId="ADAL" clId="{0FCF6FCB-4FEA-4655-B044-21B221C2AC35}" dt="2024-03-26T14:41:37.422" v="1537"/>
          <ac:picMkLst>
            <pc:docMk/>
            <pc:sldMk cId="1430852415" sldId="851"/>
            <ac:picMk id="9" creationId="{F75A5362-F336-79AD-980A-977CED75340F}"/>
          </ac:picMkLst>
        </pc:picChg>
        <pc:picChg chg="del">
          <ac:chgData name="Alessandro Ortis" userId="dcdc90ed-3509-45f7-ac48-ad038638580b" providerId="ADAL" clId="{0FCF6FCB-4FEA-4655-B044-21B221C2AC35}" dt="2024-03-26T14:40:53.934" v="1530" actId="478"/>
          <ac:picMkLst>
            <pc:docMk/>
            <pc:sldMk cId="1430852415" sldId="851"/>
            <ac:picMk id="10" creationId="{B0D278D0-20D4-460F-A8FE-D5530E243663}"/>
          </ac:picMkLst>
        </pc:picChg>
        <pc:picChg chg="add del mod">
          <ac:chgData name="Alessandro Ortis" userId="dcdc90ed-3509-45f7-ac48-ad038638580b" providerId="ADAL" clId="{0FCF6FCB-4FEA-4655-B044-21B221C2AC35}" dt="2024-03-26T15:40:39.380" v="3383" actId="478"/>
          <ac:picMkLst>
            <pc:docMk/>
            <pc:sldMk cId="1430852415" sldId="851"/>
            <ac:picMk id="13" creationId="{101D32C9-9417-8AF9-756E-B09B4127C40F}"/>
          </ac:picMkLst>
        </pc:picChg>
        <pc:picChg chg="add del mod">
          <ac:chgData name="Alessandro Ortis" userId="dcdc90ed-3509-45f7-ac48-ad038638580b" providerId="ADAL" clId="{0FCF6FCB-4FEA-4655-B044-21B221C2AC35}" dt="2024-03-26T15:40:39.380" v="3383" actId="478"/>
          <ac:picMkLst>
            <pc:docMk/>
            <pc:sldMk cId="1430852415" sldId="851"/>
            <ac:picMk id="20" creationId="{5BED7EB7-F267-90E1-3552-CBBA401AB2BF}"/>
          </ac:picMkLst>
        </pc:picChg>
        <pc:picChg chg="add mod">
          <ac:chgData name="Alessandro Ortis" userId="dcdc90ed-3509-45f7-ac48-ad038638580b" providerId="ADAL" clId="{0FCF6FCB-4FEA-4655-B044-21B221C2AC35}" dt="2024-04-03T08:21:36.375" v="5635" actId="1035"/>
          <ac:picMkLst>
            <pc:docMk/>
            <pc:sldMk cId="1430852415" sldId="851"/>
            <ac:picMk id="21" creationId="{EDE8FF25-527C-B22D-10DA-7674B214FECC}"/>
          </ac:picMkLst>
        </pc:picChg>
      </pc:sldChg>
      <pc:sldChg chg="add del">
        <pc:chgData name="Alessandro Ortis" userId="dcdc90ed-3509-45f7-ac48-ad038638580b" providerId="ADAL" clId="{0FCF6FCB-4FEA-4655-B044-21B221C2AC35}" dt="2024-03-26T14:29:12.758" v="766"/>
        <pc:sldMkLst>
          <pc:docMk/>
          <pc:sldMk cId="3973369352" sldId="851"/>
        </pc:sldMkLst>
      </pc:sldChg>
      <pc:sldChg chg="addSp delSp modSp add mod modShow modNotesTx">
        <pc:chgData name="Alessandro Ortis" userId="dcdc90ed-3509-45f7-ac48-ad038638580b" providerId="ADAL" clId="{0FCF6FCB-4FEA-4655-B044-21B221C2AC35}" dt="2024-03-26T15:39:31.547" v="3376"/>
        <pc:sldMkLst>
          <pc:docMk/>
          <pc:sldMk cId="1277834519" sldId="852"/>
        </pc:sldMkLst>
        <pc:spChg chg="mod">
          <ac:chgData name="Alessandro Ortis" userId="dcdc90ed-3509-45f7-ac48-ad038638580b" providerId="ADAL" clId="{0FCF6FCB-4FEA-4655-B044-21B221C2AC35}" dt="2024-03-26T15:08:10.754" v="2070" actId="1036"/>
          <ac:spMkLst>
            <pc:docMk/>
            <pc:sldMk cId="1277834519" sldId="852"/>
            <ac:spMk id="8" creationId="{00531409-5171-4215-98B0-C16284D5540C}"/>
          </ac:spMkLst>
        </pc:spChg>
        <pc:spChg chg="add mod">
          <ac:chgData name="Alessandro Ortis" userId="dcdc90ed-3509-45f7-ac48-ad038638580b" providerId="ADAL" clId="{0FCF6FCB-4FEA-4655-B044-21B221C2AC35}" dt="2024-03-26T15:06:08.172" v="2003" actId="1076"/>
          <ac:spMkLst>
            <pc:docMk/>
            <pc:sldMk cId="1277834519" sldId="852"/>
            <ac:spMk id="10" creationId="{ED26FDD3-CCFF-42C8-1CA2-B29B17CC33C8}"/>
          </ac:spMkLst>
        </pc:spChg>
        <pc:spChg chg="del mod">
          <ac:chgData name="Alessandro Ortis" userId="dcdc90ed-3509-45f7-ac48-ad038638580b" providerId="ADAL" clId="{0FCF6FCB-4FEA-4655-B044-21B221C2AC35}" dt="2024-03-26T15:04:59.359" v="1989" actId="478"/>
          <ac:spMkLst>
            <pc:docMk/>
            <pc:sldMk cId="1277834519" sldId="852"/>
            <ac:spMk id="11" creationId="{B2A6950E-F351-36DB-450D-495102790C7A}"/>
          </ac:spMkLst>
        </pc:spChg>
        <pc:spChg chg="del">
          <ac:chgData name="Alessandro Ortis" userId="dcdc90ed-3509-45f7-ac48-ad038638580b" providerId="ADAL" clId="{0FCF6FCB-4FEA-4655-B044-21B221C2AC35}" dt="2024-03-26T15:05:09.559" v="1991" actId="478"/>
          <ac:spMkLst>
            <pc:docMk/>
            <pc:sldMk cId="1277834519" sldId="852"/>
            <ac:spMk id="18" creationId="{9C1A7246-EC7E-BEFB-4005-AC2E1D100928}"/>
          </ac:spMkLst>
        </pc:spChg>
        <pc:spChg chg="add mod">
          <ac:chgData name="Alessandro Ortis" userId="dcdc90ed-3509-45f7-ac48-ad038638580b" providerId="ADAL" clId="{0FCF6FCB-4FEA-4655-B044-21B221C2AC35}" dt="2024-03-26T15:08:03.818" v="2055" actId="14100"/>
          <ac:spMkLst>
            <pc:docMk/>
            <pc:sldMk cId="1277834519" sldId="852"/>
            <ac:spMk id="24" creationId="{DDBF9596-A308-13E2-A422-CCB0CF01EDED}"/>
          </ac:spMkLst>
        </pc:spChg>
        <pc:spChg chg="add mod">
          <ac:chgData name="Alessandro Ortis" userId="dcdc90ed-3509-45f7-ac48-ad038638580b" providerId="ADAL" clId="{0FCF6FCB-4FEA-4655-B044-21B221C2AC35}" dt="2024-03-26T15:11:17.065" v="2139" actId="1036"/>
          <ac:spMkLst>
            <pc:docMk/>
            <pc:sldMk cId="1277834519" sldId="852"/>
            <ac:spMk id="26" creationId="{5E6A4E92-4A9E-2043-7F94-37EEEF8FF2D3}"/>
          </ac:spMkLst>
        </pc:spChg>
        <pc:spChg chg="add mod">
          <ac:chgData name="Alessandro Ortis" userId="dcdc90ed-3509-45f7-ac48-ad038638580b" providerId="ADAL" clId="{0FCF6FCB-4FEA-4655-B044-21B221C2AC35}" dt="2024-03-26T15:39:31.547" v="3376"/>
          <ac:spMkLst>
            <pc:docMk/>
            <pc:sldMk cId="1277834519" sldId="852"/>
            <ac:spMk id="27" creationId="{D3B10D2E-B261-2735-714B-AA2A0CD0F688}"/>
          </ac:spMkLst>
        </pc:spChg>
        <pc:picChg chg="del">
          <ac:chgData name="Alessandro Ortis" userId="dcdc90ed-3509-45f7-ac48-ad038638580b" providerId="ADAL" clId="{0FCF6FCB-4FEA-4655-B044-21B221C2AC35}" dt="2024-03-26T14:56:58.201" v="1908" actId="478"/>
          <ac:picMkLst>
            <pc:docMk/>
            <pc:sldMk cId="1277834519" sldId="852"/>
            <ac:picMk id="3" creationId="{A8D664F1-A8A1-281A-A02B-55418E8762B7}"/>
          </ac:picMkLst>
        </pc:picChg>
        <pc:picChg chg="del">
          <ac:chgData name="Alessandro Ortis" userId="dcdc90ed-3509-45f7-ac48-ad038638580b" providerId="ADAL" clId="{0FCF6FCB-4FEA-4655-B044-21B221C2AC35}" dt="2024-03-26T14:56:59.751" v="1909" actId="478"/>
          <ac:picMkLst>
            <pc:docMk/>
            <pc:sldMk cId="1277834519" sldId="852"/>
            <ac:picMk id="4" creationId="{4E694ABC-10A0-271F-F248-FEC85CA293D7}"/>
          </ac:picMkLst>
        </pc:picChg>
        <pc:picChg chg="add mod">
          <ac:chgData name="Alessandro Ortis" userId="dcdc90ed-3509-45f7-ac48-ad038638580b" providerId="ADAL" clId="{0FCF6FCB-4FEA-4655-B044-21B221C2AC35}" dt="2024-03-26T15:05:37.090" v="1997" actId="1076"/>
          <ac:picMkLst>
            <pc:docMk/>
            <pc:sldMk cId="1277834519" sldId="852"/>
            <ac:picMk id="6" creationId="{9FDF0148-EA07-B2EA-B2A7-6A3936E346A1}"/>
          </ac:picMkLst>
        </pc:picChg>
        <pc:picChg chg="add mod">
          <ac:chgData name="Alessandro Ortis" userId="dcdc90ed-3509-45f7-ac48-ad038638580b" providerId="ADAL" clId="{0FCF6FCB-4FEA-4655-B044-21B221C2AC35}" dt="2024-03-26T15:08:07.460" v="2056" actId="1076"/>
          <ac:picMkLst>
            <pc:docMk/>
            <pc:sldMk cId="1277834519" sldId="852"/>
            <ac:picMk id="9" creationId="{B16955B8-9452-0ED9-94D5-2B2E142F1889}"/>
          </ac:picMkLst>
        </pc:picChg>
        <pc:picChg chg="del">
          <ac:chgData name="Alessandro Ortis" userId="dcdc90ed-3509-45f7-ac48-ad038638580b" providerId="ADAL" clId="{0FCF6FCB-4FEA-4655-B044-21B221C2AC35}" dt="2024-03-26T15:05:06.563" v="1990" actId="478"/>
          <ac:picMkLst>
            <pc:docMk/>
            <pc:sldMk cId="1277834519" sldId="852"/>
            <ac:picMk id="13" creationId="{101D32C9-9417-8AF9-756E-B09B4127C40F}"/>
          </ac:picMkLst>
        </pc:picChg>
        <pc:picChg chg="add mod ord">
          <ac:chgData name="Alessandro Ortis" userId="dcdc90ed-3509-45f7-ac48-ad038638580b" providerId="ADAL" clId="{0FCF6FCB-4FEA-4655-B044-21B221C2AC35}" dt="2024-03-26T15:03:00.242" v="1979" actId="1076"/>
          <ac:picMkLst>
            <pc:docMk/>
            <pc:sldMk cId="1277834519" sldId="852"/>
            <ac:picMk id="14" creationId="{A3411FEA-83B4-F2B2-E2C8-02067E940312}"/>
          </ac:picMkLst>
        </pc:picChg>
        <pc:picChg chg="add del mod">
          <ac:chgData name="Alessandro Ortis" userId="dcdc90ed-3509-45f7-ac48-ad038638580b" providerId="ADAL" clId="{0FCF6FCB-4FEA-4655-B044-21B221C2AC35}" dt="2024-03-26T15:03:47.986" v="1984" actId="478"/>
          <ac:picMkLst>
            <pc:docMk/>
            <pc:sldMk cId="1277834519" sldId="852"/>
            <ac:picMk id="15" creationId="{9E8A9A03-412A-71E1-5E68-02C493B09A9A}"/>
          </ac:picMkLst>
        </pc:picChg>
        <pc:picChg chg="add mod">
          <ac:chgData name="Alessandro Ortis" userId="dcdc90ed-3509-45f7-ac48-ad038638580b" providerId="ADAL" clId="{0FCF6FCB-4FEA-4655-B044-21B221C2AC35}" dt="2024-03-26T15:04:01.923" v="1988" actId="1076"/>
          <ac:picMkLst>
            <pc:docMk/>
            <pc:sldMk cId="1277834519" sldId="852"/>
            <ac:picMk id="17" creationId="{3D344710-21A3-AA30-4AB3-E586C96F8A97}"/>
          </ac:picMkLst>
        </pc:picChg>
        <pc:picChg chg="add mod">
          <ac:chgData name="Alessandro Ortis" userId="dcdc90ed-3509-45f7-ac48-ad038638580b" providerId="ADAL" clId="{0FCF6FCB-4FEA-4655-B044-21B221C2AC35}" dt="2024-03-26T15:05:31.148" v="1996" actId="1076"/>
          <ac:picMkLst>
            <pc:docMk/>
            <pc:sldMk cId="1277834519" sldId="852"/>
            <ac:picMk id="19" creationId="{F5100CDF-F9BD-4B29-3859-020D77AD0529}"/>
          </ac:picMkLst>
        </pc:picChg>
        <pc:picChg chg="del">
          <ac:chgData name="Alessandro Ortis" userId="dcdc90ed-3509-45f7-ac48-ad038638580b" providerId="ADAL" clId="{0FCF6FCB-4FEA-4655-B044-21B221C2AC35}" dt="2024-03-26T15:05:11.195" v="1992" actId="478"/>
          <ac:picMkLst>
            <pc:docMk/>
            <pc:sldMk cId="1277834519" sldId="852"/>
            <ac:picMk id="20" creationId="{5BED7EB7-F267-90E1-3552-CBBA401AB2BF}"/>
          </ac:picMkLst>
        </pc:picChg>
        <pc:picChg chg="add mod">
          <ac:chgData name="Alessandro Ortis" userId="dcdc90ed-3509-45f7-ac48-ad038638580b" providerId="ADAL" clId="{0FCF6FCB-4FEA-4655-B044-21B221C2AC35}" dt="2024-03-26T15:11:20.198" v="2159" actId="1036"/>
          <ac:picMkLst>
            <pc:docMk/>
            <pc:sldMk cId="1277834519" sldId="852"/>
            <ac:picMk id="22" creationId="{C7187DAB-0AFD-35E7-11F2-2F6D3B56A9B3}"/>
          </ac:picMkLst>
        </pc:picChg>
      </pc:sldChg>
      <pc:sldChg chg="addSp delSp modSp add mod ord modNotesTx">
        <pc:chgData name="Alessandro Ortis" userId="dcdc90ed-3509-45f7-ac48-ad038638580b" providerId="ADAL" clId="{0FCF6FCB-4FEA-4655-B044-21B221C2AC35}" dt="2024-04-03T08:25:40.339" v="5759" actId="20577"/>
        <pc:sldMkLst>
          <pc:docMk/>
          <pc:sldMk cId="1217479830" sldId="853"/>
        </pc:sldMkLst>
        <pc:spChg chg="mod">
          <ac:chgData name="Alessandro Ortis" userId="dcdc90ed-3509-45f7-ac48-ad038638580b" providerId="ADAL" clId="{0FCF6FCB-4FEA-4655-B044-21B221C2AC35}" dt="2024-03-29T15:22:35.302" v="5259" actId="20577"/>
          <ac:spMkLst>
            <pc:docMk/>
            <pc:sldMk cId="1217479830" sldId="853"/>
            <ac:spMk id="2" creationId="{C296EC64-799D-4E7F-BBEA-99041F183724}"/>
          </ac:spMkLst>
        </pc:spChg>
        <pc:spChg chg="add mod">
          <ac:chgData name="Alessandro Ortis" userId="dcdc90ed-3509-45f7-ac48-ad038638580b" providerId="ADAL" clId="{0FCF6FCB-4FEA-4655-B044-21B221C2AC35}" dt="2024-03-27T09:10:22.908" v="3969" actId="5793"/>
          <ac:spMkLst>
            <pc:docMk/>
            <pc:sldMk cId="1217479830" sldId="853"/>
            <ac:spMk id="3" creationId="{31AD9F11-096D-22C4-2195-D55CBCC7B6C8}"/>
          </ac:spMkLst>
        </pc:spChg>
        <pc:spChg chg="del">
          <ac:chgData name="Alessandro Ortis" userId="dcdc90ed-3509-45f7-ac48-ad038638580b" providerId="ADAL" clId="{0FCF6FCB-4FEA-4655-B044-21B221C2AC35}" dt="2024-03-26T15:18:12.654" v="2167" actId="478"/>
          <ac:spMkLst>
            <pc:docMk/>
            <pc:sldMk cId="1217479830" sldId="853"/>
            <ac:spMk id="8" creationId="{00531409-5171-4215-98B0-C16284D5540C}"/>
          </ac:spMkLst>
        </pc:spChg>
        <pc:spChg chg="add del mod">
          <ac:chgData name="Alessandro Ortis" userId="dcdc90ed-3509-45f7-ac48-ad038638580b" providerId="ADAL" clId="{0FCF6FCB-4FEA-4655-B044-21B221C2AC35}" dt="2024-03-26T15:24:29.686" v="2455" actId="478"/>
          <ac:spMkLst>
            <pc:docMk/>
            <pc:sldMk cId="1217479830" sldId="853"/>
            <ac:spMk id="10" creationId="{BCCC002D-9D74-AE01-220C-BFCBCED2522F}"/>
          </ac:spMkLst>
        </pc:spChg>
        <pc:spChg chg="del">
          <ac:chgData name="Alessandro Ortis" userId="dcdc90ed-3509-45f7-ac48-ad038638580b" providerId="ADAL" clId="{0FCF6FCB-4FEA-4655-B044-21B221C2AC35}" dt="2024-03-26T15:19:12.118" v="2172" actId="478"/>
          <ac:spMkLst>
            <pc:docMk/>
            <pc:sldMk cId="1217479830" sldId="853"/>
            <ac:spMk id="11" creationId="{B2A6950E-F351-36DB-450D-495102790C7A}"/>
          </ac:spMkLst>
        </pc:spChg>
        <pc:spChg chg="add del mod">
          <ac:chgData name="Alessandro Ortis" userId="dcdc90ed-3509-45f7-ac48-ad038638580b" providerId="ADAL" clId="{0FCF6FCB-4FEA-4655-B044-21B221C2AC35}" dt="2024-03-26T15:24:31.273" v="2456" actId="478"/>
          <ac:spMkLst>
            <pc:docMk/>
            <pc:sldMk cId="1217479830" sldId="853"/>
            <ac:spMk id="12" creationId="{8539F264-3BA1-6530-DA5F-63CA322EB612}"/>
          </ac:spMkLst>
        </pc:spChg>
        <pc:spChg chg="add del mod">
          <ac:chgData name="Alessandro Ortis" userId="dcdc90ed-3509-45f7-ac48-ad038638580b" providerId="ADAL" clId="{0FCF6FCB-4FEA-4655-B044-21B221C2AC35}" dt="2024-03-26T15:24:27.756" v="2454" actId="478"/>
          <ac:spMkLst>
            <pc:docMk/>
            <pc:sldMk cId="1217479830" sldId="853"/>
            <ac:spMk id="14" creationId="{18B71EF3-4F65-99EE-AFCE-0CE6609D2E03}"/>
          </ac:spMkLst>
        </pc:spChg>
        <pc:spChg chg="add del mod">
          <ac:chgData name="Alessandro Ortis" userId="dcdc90ed-3509-45f7-ac48-ad038638580b" providerId="ADAL" clId="{0FCF6FCB-4FEA-4655-B044-21B221C2AC35}" dt="2024-03-26T15:24:34.222" v="2457" actId="478"/>
          <ac:spMkLst>
            <pc:docMk/>
            <pc:sldMk cId="1217479830" sldId="853"/>
            <ac:spMk id="15" creationId="{F4ED381D-1015-826A-FB7E-92ACD66B0C71}"/>
          </ac:spMkLst>
        </pc:spChg>
        <pc:spChg chg="add del">
          <ac:chgData name="Alessandro Ortis" userId="dcdc90ed-3509-45f7-ac48-ad038638580b" providerId="ADAL" clId="{0FCF6FCB-4FEA-4655-B044-21B221C2AC35}" dt="2024-03-26T15:24:40.680" v="2460" actId="478"/>
          <ac:spMkLst>
            <pc:docMk/>
            <pc:sldMk cId="1217479830" sldId="853"/>
            <ac:spMk id="16" creationId="{90EC608B-87C4-57A6-0FC6-E91B275082F4}"/>
          </ac:spMkLst>
        </pc:spChg>
        <pc:spChg chg="add del mod">
          <ac:chgData name="Alessandro Ortis" userId="dcdc90ed-3509-45f7-ac48-ad038638580b" providerId="ADAL" clId="{0FCF6FCB-4FEA-4655-B044-21B221C2AC35}" dt="2024-03-26T15:25:06.948" v="2498" actId="478"/>
          <ac:spMkLst>
            <pc:docMk/>
            <pc:sldMk cId="1217479830" sldId="853"/>
            <ac:spMk id="17" creationId="{34F9969F-8BCD-01A8-4E85-45091621FEAB}"/>
          </ac:spMkLst>
        </pc:spChg>
        <pc:spChg chg="del">
          <ac:chgData name="Alessandro Ortis" userId="dcdc90ed-3509-45f7-ac48-ad038638580b" providerId="ADAL" clId="{0FCF6FCB-4FEA-4655-B044-21B221C2AC35}" dt="2024-03-26T15:19:20.152" v="2175" actId="478"/>
          <ac:spMkLst>
            <pc:docMk/>
            <pc:sldMk cId="1217479830" sldId="853"/>
            <ac:spMk id="18" creationId="{9C1A7246-EC7E-BEFB-4005-AC2E1D100928}"/>
          </ac:spMkLst>
        </pc:spChg>
        <pc:spChg chg="add del mod">
          <ac:chgData name="Alessandro Ortis" userId="dcdc90ed-3509-45f7-ac48-ad038638580b" providerId="ADAL" clId="{0FCF6FCB-4FEA-4655-B044-21B221C2AC35}" dt="2024-03-26T15:25:31.026" v="2505"/>
          <ac:spMkLst>
            <pc:docMk/>
            <pc:sldMk cId="1217479830" sldId="853"/>
            <ac:spMk id="19" creationId="{FD295D9B-0CA7-24C7-E3A3-DFBC92ADC9D0}"/>
          </ac:spMkLst>
        </pc:spChg>
        <pc:spChg chg="add mod">
          <ac:chgData name="Alessandro Ortis" userId="dcdc90ed-3509-45f7-ac48-ad038638580b" providerId="ADAL" clId="{0FCF6FCB-4FEA-4655-B044-21B221C2AC35}" dt="2024-03-27T09:10:30.807" v="3995" actId="1035"/>
          <ac:spMkLst>
            <pc:docMk/>
            <pc:sldMk cId="1217479830" sldId="853"/>
            <ac:spMk id="21" creationId="{C260E264-0D47-A0A3-2E0C-D1A8EA76CA3E}"/>
          </ac:spMkLst>
        </pc:spChg>
        <pc:spChg chg="add mod">
          <ac:chgData name="Alessandro Ortis" userId="dcdc90ed-3509-45f7-ac48-ad038638580b" providerId="ADAL" clId="{0FCF6FCB-4FEA-4655-B044-21B221C2AC35}" dt="2024-03-27T09:10:30.807" v="3995" actId="1035"/>
          <ac:spMkLst>
            <pc:docMk/>
            <pc:sldMk cId="1217479830" sldId="853"/>
            <ac:spMk id="22" creationId="{79FD4555-4F5A-9AE8-BA09-3CCC3866DB7A}"/>
          </ac:spMkLst>
        </pc:spChg>
        <pc:spChg chg="add mod">
          <ac:chgData name="Alessandro Ortis" userId="dcdc90ed-3509-45f7-ac48-ad038638580b" providerId="ADAL" clId="{0FCF6FCB-4FEA-4655-B044-21B221C2AC35}" dt="2024-03-27T09:10:30.807" v="3995" actId="1035"/>
          <ac:spMkLst>
            <pc:docMk/>
            <pc:sldMk cId="1217479830" sldId="853"/>
            <ac:spMk id="23" creationId="{3F59D83A-B024-2920-182B-9CE838193356}"/>
          </ac:spMkLst>
        </pc:spChg>
        <pc:spChg chg="add mod">
          <ac:chgData name="Alessandro Ortis" userId="dcdc90ed-3509-45f7-ac48-ad038638580b" providerId="ADAL" clId="{0FCF6FCB-4FEA-4655-B044-21B221C2AC35}" dt="2024-03-26T15:39:33.930" v="3377"/>
          <ac:spMkLst>
            <pc:docMk/>
            <pc:sldMk cId="1217479830" sldId="853"/>
            <ac:spMk id="25" creationId="{2DB3F57A-A551-8EF5-B30A-300D6FA0CBE7}"/>
          </ac:spMkLst>
        </pc:spChg>
        <pc:picChg chg="del">
          <ac:chgData name="Alessandro Ortis" userId="dcdc90ed-3509-45f7-ac48-ad038638580b" providerId="ADAL" clId="{0FCF6FCB-4FEA-4655-B044-21B221C2AC35}" dt="2024-03-26T15:18:16.666" v="2169" actId="478"/>
          <ac:picMkLst>
            <pc:docMk/>
            <pc:sldMk cId="1217479830" sldId="853"/>
            <ac:picMk id="3" creationId="{A8D664F1-A8A1-281A-A02B-55418E8762B7}"/>
          </ac:picMkLst>
        </pc:picChg>
        <pc:picChg chg="del">
          <ac:chgData name="Alessandro Ortis" userId="dcdc90ed-3509-45f7-ac48-ad038638580b" providerId="ADAL" clId="{0FCF6FCB-4FEA-4655-B044-21B221C2AC35}" dt="2024-03-26T15:18:14.093" v="2168" actId="478"/>
          <ac:picMkLst>
            <pc:docMk/>
            <pc:sldMk cId="1217479830" sldId="853"/>
            <ac:picMk id="4" creationId="{4E694ABC-10A0-271F-F248-FEC85CA293D7}"/>
          </ac:picMkLst>
        </pc:picChg>
        <pc:picChg chg="add mod">
          <ac:chgData name="Alessandro Ortis" userId="dcdc90ed-3509-45f7-ac48-ad038638580b" providerId="ADAL" clId="{0FCF6FCB-4FEA-4655-B044-21B221C2AC35}" dt="2024-03-27T09:10:30.807" v="3995" actId="1035"/>
          <ac:picMkLst>
            <pc:docMk/>
            <pc:sldMk cId="1217479830" sldId="853"/>
            <ac:picMk id="6" creationId="{24B0D91E-8FD7-15E6-7724-FE025634FF0E}"/>
          </ac:picMkLst>
        </pc:picChg>
        <pc:picChg chg="add del mod">
          <ac:chgData name="Alessandro Ortis" userId="dcdc90ed-3509-45f7-ac48-ad038638580b" providerId="ADAL" clId="{0FCF6FCB-4FEA-4655-B044-21B221C2AC35}" dt="2024-03-26T15:24:38.824" v="2459" actId="478"/>
          <ac:picMkLst>
            <pc:docMk/>
            <pc:sldMk cId="1217479830" sldId="853"/>
            <ac:picMk id="9" creationId="{85C17FEA-71E9-641D-B006-97E4D1E1BCF0}"/>
          </ac:picMkLst>
        </pc:picChg>
        <pc:picChg chg="del">
          <ac:chgData name="Alessandro Ortis" userId="dcdc90ed-3509-45f7-ac48-ad038638580b" providerId="ADAL" clId="{0FCF6FCB-4FEA-4655-B044-21B221C2AC35}" dt="2024-03-26T15:19:14.320" v="2173" actId="478"/>
          <ac:picMkLst>
            <pc:docMk/>
            <pc:sldMk cId="1217479830" sldId="853"/>
            <ac:picMk id="13" creationId="{101D32C9-9417-8AF9-756E-B09B4127C40F}"/>
          </ac:picMkLst>
        </pc:picChg>
        <pc:picChg chg="del">
          <ac:chgData name="Alessandro Ortis" userId="dcdc90ed-3509-45f7-ac48-ad038638580b" providerId="ADAL" clId="{0FCF6FCB-4FEA-4655-B044-21B221C2AC35}" dt="2024-03-26T15:19:16.594" v="2174" actId="478"/>
          <ac:picMkLst>
            <pc:docMk/>
            <pc:sldMk cId="1217479830" sldId="853"/>
            <ac:picMk id="20" creationId="{5BED7EB7-F267-90E1-3552-CBBA401AB2BF}"/>
          </ac:picMkLst>
        </pc:picChg>
        <pc:picChg chg="add mod modCrop">
          <ac:chgData name="Alessandro Ortis" userId="dcdc90ed-3509-45f7-ac48-ad038638580b" providerId="ADAL" clId="{0FCF6FCB-4FEA-4655-B044-21B221C2AC35}" dt="2024-03-27T09:10:30.807" v="3995" actId="1035"/>
          <ac:picMkLst>
            <pc:docMk/>
            <pc:sldMk cId="1217479830" sldId="853"/>
            <ac:picMk id="24" creationId="{F4030DA7-9F29-F9AD-F53E-3D4D032878BC}"/>
          </ac:picMkLst>
        </pc:picChg>
      </pc:sldChg>
      <pc:sldChg chg="addSp modSp add mod modNotesTx">
        <pc:chgData name="Alessandro Ortis" userId="dcdc90ed-3509-45f7-ac48-ad038638580b" providerId="ADAL" clId="{0FCF6FCB-4FEA-4655-B044-21B221C2AC35}" dt="2024-04-03T08:26:48.818" v="5882" actId="20577"/>
        <pc:sldMkLst>
          <pc:docMk/>
          <pc:sldMk cId="3059760964" sldId="854"/>
        </pc:sldMkLst>
        <pc:spChg chg="mod">
          <ac:chgData name="Alessandro Ortis" userId="dcdc90ed-3509-45f7-ac48-ad038638580b" providerId="ADAL" clId="{0FCF6FCB-4FEA-4655-B044-21B221C2AC35}" dt="2024-03-29T15:22:46.639" v="5261"/>
          <ac:spMkLst>
            <pc:docMk/>
            <pc:sldMk cId="3059760964" sldId="854"/>
            <ac:spMk id="2" creationId="{C296EC64-799D-4E7F-BBEA-99041F183724}"/>
          </ac:spMkLst>
        </pc:spChg>
        <pc:spChg chg="add mod">
          <ac:chgData name="Alessandro Ortis" userId="dcdc90ed-3509-45f7-ac48-ad038638580b" providerId="ADAL" clId="{0FCF6FCB-4FEA-4655-B044-21B221C2AC35}" dt="2024-03-26T15:39:48.715" v="3378"/>
          <ac:spMkLst>
            <pc:docMk/>
            <pc:sldMk cId="3059760964" sldId="854"/>
            <ac:spMk id="3" creationId="{C7FC5FA7-FC6E-E0E8-60DB-076DE4F01F7F}"/>
          </ac:spMkLst>
        </pc:spChg>
        <pc:picChg chg="mod">
          <ac:chgData name="Alessandro Ortis" userId="dcdc90ed-3509-45f7-ac48-ad038638580b" providerId="ADAL" clId="{0FCF6FCB-4FEA-4655-B044-21B221C2AC35}" dt="2024-03-26T15:36:14.885" v="3305" actId="1036"/>
          <ac:picMkLst>
            <pc:docMk/>
            <pc:sldMk cId="3059760964" sldId="854"/>
            <ac:picMk id="9" creationId="{85C17FEA-71E9-641D-B006-97E4D1E1BCF0}"/>
          </ac:picMkLst>
        </pc:picChg>
      </pc:sldChg>
      <pc:sldChg chg="modSp add mod modShow">
        <pc:chgData name="Alessandro Ortis" userId="dcdc90ed-3509-45f7-ac48-ad038638580b" providerId="ADAL" clId="{0FCF6FCB-4FEA-4655-B044-21B221C2AC35}" dt="2024-03-29T15:22:42.203" v="5260"/>
        <pc:sldMkLst>
          <pc:docMk/>
          <pc:sldMk cId="3800076301" sldId="855"/>
        </pc:sldMkLst>
        <pc:spChg chg="mod">
          <ac:chgData name="Alessandro Ortis" userId="dcdc90ed-3509-45f7-ac48-ad038638580b" providerId="ADAL" clId="{0FCF6FCB-4FEA-4655-B044-21B221C2AC35}" dt="2024-03-29T15:22:42.203" v="5260"/>
          <ac:spMkLst>
            <pc:docMk/>
            <pc:sldMk cId="3800076301" sldId="855"/>
            <ac:spMk id="2" creationId="{C296EC64-799D-4E7F-BBEA-99041F183724}"/>
          </ac:spMkLst>
        </pc:spChg>
      </pc:sldChg>
      <pc:sldChg chg="addSp delSp modSp add mod modNotesTx">
        <pc:chgData name="Alessandro Ortis" userId="dcdc90ed-3509-45f7-ac48-ad038638580b" providerId="ADAL" clId="{0FCF6FCB-4FEA-4655-B044-21B221C2AC35}" dt="2024-03-29T15:24:08.351" v="5266" actId="33524"/>
        <pc:sldMkLst>
          <pc:docMk/>
          <pc:sldMk cId="4007265057" sldId="856"/>
        </pc:sldMkLst>
        <pc:spChg chg="mod">
          <ac:chgData name="Alessandro Ortis" userId="dcdc90ed-3509-45f7-ac48-ad038638580b" providerId="ADAL" clId="{0FCF6FCB-4FEA-4655-B044-21B221C2AC35}" dt="2024-03-29T15:22:49.937" v="5262"/>
          <ac:spMkLst>
            <pc:docMk/>
            <pc:sldMk cId="4007265057" sldId="856"/>
            <ac:spMk id="2" creationId="{C296EC64-799D-4E7F-BBEA-99041F183724}"/>
          </ac:spMkLst>
        </pc:spChg>
        <pc:spChg chg="add mod">
          <ac:chgData name="Alessandro Ortis" userId="dcdc90ed-3509-45f7-ac48-ad038638580b" providerId="ADAL" clId="{0FCF6FCB-4FEA-4655-B044-21B221C2AC35}" dt="2024-03-27T09:12:28.609" v="4302" actId="113"/>
          <ac:spMkLst>
            <pc:docMk/>
            <pc:sldMk cId="4007265057" sldId="856"/>
            <ac:spMk id="3" creationId="{B94A235A-A329-731D-FAA3-3DD25452E1FA}"/>
          </ac:spMkLst>
        </pc:spChg>
        <pc:spChg chg="add mod">
          <ac:chgData name="Alessandro Ortis" userId="dcdc90ed-3509-45f7-ac48-ad038638580b" providerId="ADAL" clId="{0FCF6FCB-4FEA-4655-B044-21B221C2AC35}" dt="2024-03-26T15:36:08.639" v="3303" actId="1035"/>
          <ac:spMkLst>
            <pc:docMk/>
            <pc:sldMk cId="4007265057" sldId="856"/>
            <ac:spMk id="5" creationId="{B2991EB8-4EA9-E5B9-F5E4-665A4D37273E}"/>
          </ac:spMkLst>
        </pc:spChg>
        <pc:spChg chg="add mod">
          <ac:chgData name="Alessandro Ortis" userId="dcdc90ed-3509-45f7-ac48-ad038638580b" providerId="ADAL" clId="{0FCF6FCB-4FEA-4655-B044-21B221C2AC35}" dt="2024-03-26T15:36:08.639" v="3303" actId="1035"/>
          <ac:spMkLst>
            <pc:docMk/>
            <pc:sldMk cId="4007265057" sldId="856"/>
            <ac:spMk id="7" creationId="{DF1909AF-4413-7B76-D464-BF8C1B61CB8C}"/>
          </ac:spMkLst>
        </pc:spChg>
        <pc:spChg chg="add mod">
          <ac:chgData name="Alessandro Ortis" userId="dcdc90ed-3509-45f7-ac48-ad038638580b" providerId="ADAL" clId="{0FCF6FCB-4FEA-4655-B044-21B221C2AC35}" dt="2024-03-26T15:36:08.639" v="3303" actId="1035"/>
          <ac:spMkLst>
            <pc:docMk/>
            <pc:sldMk cId="4007265057" sldId="856"/>
            <ac:spMk id="8" creationId="{8A187119-44B7-570E-6724-1A77120374CC}"/>
          </ac:spMkLst>
        </pc:spChg>
        <pc:spChg chg="del">
          <ac:chgData name="Alessandro Ortis" userId="dcdc90ed-3509-45f7-ac48-ad038638580b" providerId="ADAL" clId="{0FCF6FCB-4FEA-4655-B044-21B221C2AC35}" dt="2024-03-26T15:33:46.042" v="2858" actId="478"/>
          <ac:spMkLst>
            <pc:docMk/>
            <pc:sldMk cId="4007265057" sldId="856"/>
            <ac:spMk id="10" creationId="{BCCC002D-9D74-AE01-220C-BFCBCED2522F}"/>
          </ac:spMkLst>
        </pc:spChg>
        <pc:spChg chg="add mod">
          <ac:chgData name="Alessandro Ortis" userId="dcdc90ed-3509-45f7-ac48-ad038638580b" providerId="ADAL" clId="{0FCF6FCB-4FEA-4655-B044-21B221C2AC35}" dt="2024-03-26T15:36:08.639" v="3303" actId="1035"/>
          <ac:spMkLst>
            <pc:docMk/>
            <pc:sldMk cId="4007265057" sldId="856"/>
            <ac:spMk id="11" creationId="{5BD8F5CE-D7DE-36D8-C8DD-30E21544F445}"/>
          </ac:spMkLst>
        </pc:spChg>
        <pc:spChg chg="del">
          <ac:chgData name="Alessandro Ortis" userId="dcdc90ed-3509-45f7-ac48-ad038638580b" providerId="ADAL" clId="{0FCF6FCB-4FEA-4655-B044-21B221C2AC35}" dt="2024-03-26T15:33:46.042" v="2858" actId="478"/>
          <ac:spMkLst>
            <pc:docMk/>
            <pc:sldMk cId="4007265057" sldId="856"/>
            <ac:spMk id="12" creationId="{8539F264-3BA1-6530-DA5F-63CA322EB612}"/>
          </ac:spMkLst>
        </pc:spChg>
        <pc:spChg chg="del">
          <ac:chgData name="Alessandro Ortis" userId="dcdc90ed-3509-45f7-ac48-ad038638580b" providerId="ADAL" clId="{0FCF6FCB-4FEA-4655-B044-21B221C2AC35}" dt="2024-03-26T15:33:46.042" v="2858" actId="478"/>
          <ac:spMkLst>
            <pc:docMk/>
            <pc:sldMk cId="4007265057" sldId="856"/>
            <ac:spMk id="14" creationId="{18B71EF3-4F65-99EE-AFCE-0CE6609D2E03}"/>
          </ac:spMkLst>
        </pc:spChg>
        <pc:spChg chg="del">
          <ac:chgData name="Alessandro Ortis" userId="dcdc90ed-3509-45f7-ac48-ad038638580b" providerId="ADAL" clId="{0FCF6FCB-4FEA-4655-B044-21B221C2AC35}" dt="2024-03-26T15:33:46.042" v="2858" actId="478"/>
          <ac:spMkLst>
            <pc:docMk/>
            <pc:sldMk cId="4007265057" sldId="856"/>
            <ac:spMk id="15" creationId="{F4ED381D-1015-826A-FB7E-92ACD66B0C71}"/>
          </ac:spMkLst>
        </pc:spChg>
        <pc:spChg chg="del">
          <ac:chgData name="Alessandro Ortis" userId="dcdc90ed-3509-45f7-ac48-ad038638580b" providerId="ADAL" clId="{0FCF6FCB-4FEA-4655-B044-21B221C2AC35}" dt="2024-03-26T15:33:46.042" v="2858" actId="478"/>
          <ac:spMkLst>
            <pc:docMk/>
            <pc:sldMk cId="4007265057" sldId="856"/>
            <ac:spMk id="16" creationId="{90EC608B-87C4-57A6-0FC6-E91B275082F4}"/>
          </ac:spMkLst>
        </pc:spChg>
        <pc:grpChg chg="add mod">
          <ac:chgData name="Alessandro Ortis" userId="dcdc90ed-3509-45f7-ac48-ad038638580b" providerId="ADAL" clId="{0FCF6FCB-4FEA-4655-B044-21B221C2AC35}" dt="2024-03-26T15:36:08.273" v="3302" actId="164"/>
          <ac:grpSpMkLst>
            <pc:docMk/>
            <pc:sldMk cId="4007265057" sldId="856"/>
            <ac:grpSpMk id="13" creationId="{B3284EE8-23C5-B10F-7A90-CB702A1D43AB}"/>
          </ac:grpSpMkLst>
        </pc:grpChg>
        <pc:picChg chg="add mod">
          <ac:chgData name="Alessandro Ortis" userId="dcdc90ed-3509-45f7-ac48-ad038638580b" providerId="ADAL" clId="{0FCF6FCB-4FEA-4655-B044-21B221C2AC35}" dt="2024-03-26T15:36:08.639" v="3303" actId="1035"/>
          <ac:picMkLst>
            <pc:docMk/>
            <pc:sldMk cId="4007265057" sldId="856"/>
            <ac:picMk id="4" creationId="{B92CF4A3-C72F-8927-A5B9-88C3E79128ED}"/>
          </ac:picMkLst>
        </pc:picChg>
        <pc:picChg chg="del">
          <ac:chgData name="Alessandro Ortis" userId="dcdc90ed-3509-45f7-ac48-ad038638580b" providerId="ADAL" clId="{0FCF6FCB-4FEA-4655-B044-21B221C2AC35}" dt="2024-03-26T15:33:46.042" v="2858" actId="478"/>
          <ac:picMkLst>
            <pc:docMk/>
            <pc:sldMk cId="4007265057" sldId="856"/>
            <ac:picMk id="6" creationId="{24B0D91E-8FD7-15E6-7724-FE025634FF0E}"/>
          </ac:picMkLst>
        </pc:picChg>
        <pc:picChg chg="del">
          <ac:chgData name="Alessandro Ortis" userId="dcdc90ed-3509-45f7-ac48-ad038638580b" providerId="ADAL" clId="{0FCF6FCB-4FEA-4655-B044-21B221C2AC35}" dt="2024-03-26T15:33:46.042" v="2858" actId="478"/>
          <ac:picMkLst>
            <pc:docMk/>
            <pc:sldMk cId="4007265057" sldId="856"/>
            <ac:picMk id="9" creationId="{85C17FEA-71E9-641D-B006-97E4D1E1BCF0}"/>
          </ac:picMkLst>
        </pc:picChg>
        <pc:picChg chg="add mod">
          <ac:chgData name="Alessandro Ortis" userId="dcdc90ed-3509-45f7-ac48-ad038638580b" providerId="ADAL" clId="{0FCF6FCB-4FEA-4655-B044-21B221C2AC35}" dt="2024-03-26T15:36:20.763" v="3361" actId="1036"/>
          <ac:picMkLst>
            <pc:docMk/>
            <pc:sldMk cId="4007265057" sldId="856"/>
            <ac:picMk id="17" creationId="{32CB32C1-1CAD-A29F-B662-3CD20EC0D6B9}"/>
          </ac:picMkLst>
        </pc:picChg>
      </pc:sldChg>
      <pc:sldChg chg="modSp add mod">
        <pc:chgData name="Alessandro Ortis" userId="dcdc90ed-3509-45f7-ac48-ad038638580b" providerId="ADAL" clId="{0FCF6FCB-4FEA-4655-B044-21B221C2AC35}" dt="2024-04-03T08:21:13.050" v="5597" actId="6549"/>
        <pc:sldMkLst>
          <pc:docMk/>
          <pc:sldMk cId="3304080348" sldId="857"/>
        </pc:sldMkLst>
        <pc:spChg chg="mod">
          <ac:chgData name="Alessandro Ortis" userId="dcdc90ed-3509-45f7-ac48-ad038638580b" providerId="ADAL" clId="{0FCF6FCB-4FEA-4655-B044-21B221C2AC35}" dt="2024-04-03T08:21:13.050" v="5597" actId="6549"/>
          <ac:spMkLst>
            <pc:docMk/>
            <pc:sldMk cId="3304080348" sldId="857"/>
            <ac:spMk id="11" creationId="{B2A6950E-F351-36DB-450D-495102790C7A}"/>
          </ac:spMkLst>
        </pc:spChg>
      </pc:sldChg>
    </pc:docChg>
  </pc:docChgLst>
  <pc:docChgLst>
    <pc:chgData name="Alessandro Ortis" userId="dcdc90ed-3509-45f7-ac48-ad038638580b" providerId="ADAL" clId="{F3B6458B-439D-49CC-83F8-D02D98255675}"/>
    <pc:docChg chg="addSld delSld modSld">
      <pc:chgData name="Alessandro Ortis" userId="dcdc90ed-3509-45f7-ac48-ad038638580b" providerId="ADAL" clId="{F3B6458B-439D-49CC-83F8-D02D98255675}" dt="2021-05-03T16:50:22.506" v="7" actId="6549"/>
      <pc:docMkLst>
        <pc:docMk/>
      </pc:docMkLst>
      <pc:sldChg chg="del">
        <pc:chgData name="Alessandro Ortis" userId="dcdc90ed-3509-45f7-ac48-ad038638580b" providerId="ADAL" clId="{F3B6458B-439D-49CC-83F8-D02D98255675}" dt="2021-05-03T14:56:59.696" v="0" actId="2696"/>
        <pc:sldMkLst>
          <pc:docMk/>
          <pc:sldMk cId="320646889" sldId="293"/>
        </pc:sldMkLst>
      </pc:sldChg>
      <pc:sldChg chg="add">
        <pc:chgData name="Alessandro Ortis" userId="dcdc90ed-3509-45f7-ac48-ad038638580b" providerId="ADAL" clId="{F3B6458B-439D-49CC-83F8-D02D98255675}" dt="2021-05-03T14:57:08.464" v="1"/>
        <pc:sldMkLst>
          <pc:docMk/>
          <pc:sldMk cId="2690585988" sldId="293"/>
        </pc:sldMkLst>
      </pc:sldChg>
      <pc:sldChg chg="add">
        <pc:chgData name="Alessandro Ortis" userId="dcdc90ed-3509-45f7-ac48-ad038638580b" providerId="ADAL" clId="{F3B6458B-439D-49CC-83F8-D02D98255675}" dt="2021-05-03T14:57:08.464" v="1"/>
        <pc:sldMkLst>
          <pc:docMk/>
          <pc:sldMk cId="1749882338" sldId="294"/>
        </pc:sldMkLst>
      </pc:sldChg>
      <pc:sldChg chg="del">
        <pc:chgData name="Alessandro Ortis" userId="dcdc90ed-3509-45f7-ac48-ad038638580b" providerId="ADAL" clId="{F3B6458B-439D-49CC-83F8-D02D98255675}" dt="2021-05-03T14:56:59.696" v="0" actId="2696"/>
        <pc:sldMkLst>
          <pc:docMk/>
          <pc:sldMk cId="3284376597" sldId="294"/>
        </pc:sldMkLst>
      </pc:sldChg>
      <pc:sldChg chg="add">
        <pc:chgData name="Alessandro Ortis" userId="dcdc90ed-3509-45f7-ac48-ad038638580b" providerId="ADAL" clId="{F3B6458B-439D-49CC-83F8-D02D98255675}" dt="2021-05-03T14:57:08.464" v="1"/>
        <pc:sldMkLst>
          <pc:docMk/>
          <pc:sldMk cId="3601856072" sldId="298"/>
        </pc:sldMkLst>
      </pc:sldChg>
      <pc:sldChg chg="del">
        <pc:chgData name="Alessandro Ortis" userId="dcdc90ed-3509-45f7-ac48-ad038638580b" providerId="ADAL" clId="{F3B6458B-439D-49CC-83F8-D02D98255675}" dt="2021-05-03T14:56:59.696" v="0" actId="2696"/>
        <pc:sldMkLst>
          <pc:docMk/>
          <pc:sldMk cId="3675528198" sldId="298"/>
        </pc:sldMkLst>
      </pc:sldChg>
      <pc:sldChg chg="del">
        <pc:chgData name="Alessandro Ortis" userId="dcdc90ed-3509-45f7-ac48-ad038638580b" providerId="ADAL" clId="{F3B6458B-439D-49CC-83F8-D02D98255675}" dt="2021-05-03T14:56:59.696" v="0" actId="2696"/>
        <pc:sldMkLst>
          <pc:docMk/>
          <pc:sldMk cId="2872352694" sldId="299"/>
        </pc:sldMkLst>
      </pc:sldChg>
      <pc:sldChg chg="addSp modSp add">
        <pc:chgData name="Alessandro Ortis" userId="dcdc90ed-3509-45f7-ac48-ad038638580b" providerId="ADAL" clId="{F3B6458B-439D-49CC-83F8-D02D98255675}" dt="2021-05-03T14:57:33.971" v="2"/>
        <pc:sldMkLst>
          <pc:docMk/>
          <pc:sldMk cId="3405534044" sldId="299"/>
        </pc:sldMkLst>
        <pc:spChg chg="add mod">
          <ac:chgData name="Alessandro Ortis" userId="dcdc90ed-3509-45f7-ac48-ad038638580b" providerId="ADAL" clId="{F3B6458B-439D-49CC-83F8-D02D98255675}" dt="2021-05-03T14:57:33.971" v="2"/>
          <ac:spMkLst>
            <pc:docMk/>
            <pc:sldMk cId="3405534044" sldId="299"/>
            <ac:spMk id="14" creationId="{06E6A27F-32AE-4BDC-B71C-928842F8113E}"/>
          </ac:spMkLst>
        </pc:spChg>
      </pc:sldChg>
      <pc:sldChg chg="add">
        <pc:chgData name="Alessandro Ortis" userId="dcdc90ed-3509-45f7-ac48-ad038638580b" providerId="ADAL" clId="{F3B6458B-439D-49CC-83F8-D02D98255675}" dt="2021-05-03T14:57:08.464" v="1"/>
        <pc:sldMkLst>
          <pc:docMk/>
          <pc:sldMk cId="2307136445" sldId="300"/>
        </pc:sldMkLst>
      </pc:sldChg>
      <pc:sldChg chg="del">
        <pc:chgData name="Alessandro Ortis" userId="dcdc90ed-3509-45f7-ac48-ad038638580b" providerId="ADAL" clId="{F3B6458B-439D-49CC-83F8-D02D98255675}" dt="2021-05-03T14:56:59.696" v="0" actId="2696"/>
        <pc:sldMkLst>
          <pc:docMk/>
          <pc:sldMk cId="3199104225" sldId="300"/>
        </pc:sldMkLst>
      </pc:sldChg>
      <pc:sldChg chg="add">
        <pc:chgData name="Alessandro Ortis" userId="dcdc90ed-3509-45f7-ac48-ad038638580b" providerId="ADAL" clId="{F3B6458B-439D-49CC-83F8-D02D98255675}" dt="2021-05-03T14:57:08.464" v="1"/>
        <pc:sldMkLst>
          <pc:docMk/>
          <pc:sldMk cId="1769368936" sldId="304"/>
        </pc:sldMkLst>
      </pc:sldChg>
      <pc:sldChg chg="del">
        <pc:chgData name="Alessandro Ortis" userId="dcdc90ed-3509-45f7-ac48-ad038638580b" providerId="ADAL" clId="{F3B6458B-439D-49CC-83F8-D02D98255675}" dt="2021-05-03T14:56:59.696" v="0" actId="2696"/>
        <pc:sldMkLst>
          <pc:docMk/>
          <pc:sldMk cId="3740287411" sldId="304"/>
        </pc:sldMkLst>
      </pc:sldChg>
      <pc:sldChg chg="del">
        <pc:chgData name="Alessandro Ortis" userId="dcdc90ed-3509-45f7-ac48-ad038638580b" providerId="ADAL" clId="{F3B6458B-439D-49CC-83F8-D02D98255675}" dt="2021-05-03T14:56:59.696" v="0" actId="2696"/>
        <pc:sldMkLst>
          <pc:docMk/>
          <pc:sldMk cId="3624853382" sldId="308"/>
        </pc:sldMkLst>
      </pc:sldChg>
      <pc:sldChg chg="add">
        <pc:chgData name="Alessandro Ortis" userId="dcdc90ed-3509-45f7-ac48-ad038638580b" providerId="ADAL" clId="{F3B6458B-439D-49CC-83F8-D02D98255675}" dt="2021-05-03T14:57:08.464" v="1"/>
        <pc:sldMkLst>
          <pc:docMk/>
          <pc:sldMk cId="4011111427" sldId="308"/>
        </pc:sldMkLst>
      </pc:sldChg>
      <pc:sldChg chg="modSp add mod">
        <pc:chgData name="Alessandro Ortis" userId="dcdc90ed-3509-45f7-ac48-ad038638580b" providerId="ADAL" clId="{F3B6458B-439D-49CC-83F8-D02D98255675}" dt="2021-05-03T16:33:16.047" v="4" actId="113"/>
        <pc:sldMkLst>
          <pc:docMk/>
          <pc:sldMk cId="223976135" sldId="309"/>
        </pc:sldMkLst>
        <pc:spChg chg="mod">
          <ac:chgData name="Alessandro Ortis" userId="dcdc90ed-3509-45f7-ac48-ad038638580b" providerId="ADAL" clId="{F3B6458B-439D-49CC-83F8-D02D98255675}" dt="2021-05-03T16:33:16.047" v="4" actId="113"/>
          <ac:spMkLst>
            <pc:docMk/>
            <pc:sldMk cId="223976135" sldId="309"/>
            <ac:spMk id="10" creationId="{470CE2AA-7D1C-4DFC-9568-351154323A95}"/>
          </ac:spMkLst>
        </pc:spChg>
      </pc:sldChg>
      <pc:sldChg chg="del">
        <pc:chgData name="Alessandro Ortis" userId="dcdc90ed-3509-45f7-ac48-ad038638580b" providerId="ADAL" clId="{F3B6458B-439D-49CC-83F8-D02D98255675}" dt="2021-05-03T14:56:59.696" v="0" actId="2696"/>
        <pc:sldMkLst>
          <pc:docMk/>
          <pc:sldMk cId="3693856664" sldId="309"/>
        </pc:sldMkLst>
      </pc:sldChg>
      <pc:sldChg chg="del">
        <pc:chgData name="Alessandro Ortis" userId="dcdc90ed-3509-45f7-ac48-ad038638580b" providerId="ADAL" clId="{F3B6458B-439D-49CC-83F8-D02D98255675}" dt="2021-05-03T14:56:59.696" v="0" actId="2696"/>
        <pc:sldMkLst>
          <pc:docMk/>
          <pc:sldMk cId="3779112844" sldId="310"/>
        </pc:sldMkLst>
      </pc:sldChg>
      <pc:sldChg chg="add">
        <pc:chgData name="Alessandro Ortis" userId="dcdc90ed-3509-45f7-ac48-ad038638580b" providerId="ADAL" clId="{F3B6458B-439D-49CC-83F8-D02D98255675}" dt="2021-05-03T14:57:08.464" v="1"/>
        <pc:sldMkLst>
          <pc:docMk/>
          <pc:sldMk cId="4142679899" sldId="310"/>
        </pc:sldMkLst>
      </pc:sldChg>
      <pc:sldChg chg="add">
        <pc:chgData name="Alessandro Ortis" userId="dcdc90ed-3509-45f7-ac48-ad038638580b" providerId="ADAL" clId="{F3B6458B-439D-49CC-83F8-D02D98255675}" dt="2021-05-03T14:57:08.464" v="1"/>
        <pc:sldMkLst>
          <pc:docMk/>
          <pc:sldMk cId="630834760" sldId="311"/>
        </pc:sldMkLst>
      </pc:sldChg>
      <pc:sldChg chg="del">
        <pc:chgData name="Alessandro Ortis" userId="dcdc90ed-3509-45f7-ac48-ad038638580b" providerId="ADAL" clId="{F3B6458B-439D-49CC-83F8-D02D98255675}" dt="2021-05-03T14:56:59.696" v="0" actId="2696"/>
        <pc:sldMkLst>
          <pc:docMk/>
          <pc:sldMk cId="1347611213" sldId="311"/>
        </pc:sldMkLst>
      </pc:sldChg>
      <pc:sldChg chg="add">
        <pc:chgData name="Alessandro Ortis" userId="dcdc90ed-3509-45f7-ac48-ad038638580b" providerId="ADAL" clId="{F3B6458B-439D-49CC-83F8-D02D98255675}" dt="2021-05-03T14:57:08.464" v="1"/>
        <pc:sldMkLst>
          <pc:docMk/>
          <pc:sldMk cId="1349910340" sldId="312"/>
        </pc:sldMkLst>
      </pc:sldChg>
      <pc:sldChg chg="del">
        <pc:chgData name="Alessandro Ortis" userId="dcdc90ed-3509-45f7-ac48-ad038638580b" providerId="ADAL" clId="{F3B6458B-439D-49CC-83F8-D02D98255675}" dt="2021-05-03T14:56:59.696" v="0" actId="2696"/>
        <pc:sldMkLst>
          <pc:docMk/>
          <pc:sldMk cId="1353029855" sldId="312"/>
        </pc:sldMkLst>
      </pc:sldChg>
      <pc:sldChg chg="add">
        <pc:chgData name="Alessandro Ortis" userId="dcdc90ed-3509-45f7-ac48-ad038638580b" providerId="ADAL" clId="{F3B6458B-439D-49CC-83F8-D02D98255675}" dt="2021-05-03T14:57:08.464" v="1"/>
        <pc:sldMkLst>
          <pc:docMk/>
          <pc:sldMk cId="1422397986" sldId="313"/>
        </pc:sldMkLst>
      </pc:sldChg>
      <pc:sldChg chg="del">
        <pc:chgData name="Alessandro Ortis" userId="dcdc90ed-3509-45f7-ac48-ad038638580b" providerId="ADAL" clId="{F3B6458B-439D-49CC-83F8-D02D98255675}" dt="2021-05-03T14:56:59.696" v="0" actId="2696"/>
        <pc:sldMkLst>
          <pc:docMk/>
          <pc:sldMk cId="2021537917" sldId="313"/>
        </pc:sldMkLst>
      </pc:sldChg>
      <pc:sldChg chg="add">
        <pc:chgData name="Alessandro Ortis" userId="dcdc90ed-3509-45f7-ac48-ad038638580b" providerId="ADAL" clId="{F3B6458B-439D-49CC-83F8-D02D98255675}" dt="2021-05-03T14:57:08.464" v="1"/>
        <pc:sldMkLst>
          <pc:docMk/>
          <pc:sldMk cId="4019323213" sldId="314"/>
        </pc:sldMkLst>
      </pc:sldChg>
      <pc:sldChg chg="del">
        <pc:chgData name="Alessandro Ortis" userId="dcdc90ed-3509-45f7-ac48-ad038638580b" providerId="ADAL" clId="{F3B6458B-439D-49CC-83F8-D02D98255675}" dt="2021-05-03T14:56:59.696" v="0" actId="2696"/>
        <pc:sldMkLst>
          <pc:docMk/>
          <pc:sldMk cId="4041074860" sldId="314"/>
        </pc:sldMkLst>
      </pc:sldChg>
      <pc:sldChg chg="del">
        <pc:chgData name="Alessandro Ortis" userId="dcdc90ed-3509-45f7-ac48-ad038638580b" providerId="ADAL" clId="{F3B6458B-439D-49CC-83F8-D02D98255675}" dt="2021-05-03T14:56:59.696" v="0" actId="2696"/>
        <pc:sldMkLst>
          <pc:docMk/>
          <pc:sldMk cId="198813072" sldId="315"/>
        </pc:sldMkLst>
      </pc:sldChg>
      <pc:sldChg chg="add">
        <pc:chgData name="Alessandro Ortis" userId="dcdc90ed-3509-45f7-ac48-ad038638580b" providerId="ADAL" clId="{F3B6458B-439D-49CC-83F8-D02D98255675}" dt="2021-05-03T14:57:08.464" v="1"/>
        <pc:sldMkLst>
          <pc:docMk/>
          <pc:sldMk cId="1872543522" sldId="315"/>
        </pc:sldMkLst>
      </pc:sldChg>
      <pc:sldChg chg="add">
        <pc:chgData name="Alessandro Ortis" userId="dcdc90ed-3509-45f7-ac48-ad038638580b" providerId="ADAL" clId="{F3B6458B-439D-49CC-83F8-D02D98255675}" dt="2021-05-03T14:57:08.464" v="1"/>
        <pc:sldMkLst>
          <pc:docMk/>
          <pc:sldMk cId="2336951146" sldId="316"/>
        </pc:sldMkLst>
      </pc:sldChg>
      <pc:sldChg chg="del">
        <pc:chgData name="Alessandro Ortis" userId="dcdc90ed-3509-45f7-ac48-ad038638580b" providerId="ADAL" clId="{F3B6458B-439D-49CC-83F8-D02D98255675}" dt="2021-05-03T14:56:59.696" v="0" actId="2696"/>
        <pc:sldMkLst>
          <pc:docMk/>
          <pc:sldMk cId="3619518893" sldId="316"/>
        </pc:sldMkLst>
      </pc:sldChg>
      <pc:sldChg chg="del">
        <pc:chgData name="Alessandro Ortis" userId="dcdc90ed-3509-45f7-ac48-ad038638580b" providerId="ADAL" clId="{F3B6458B-439D-49CC-83F8-D02D98255675}" dt="2021-05-03T14:56:59.696" v="0" actId="2696"/>
        <pc:sldMkLst>
          <pc:docMk/>
          <pc:sldMk cId="801762208" sldId="317"/>
        </pc:sldMkLst>
      </pc:sldChg>
      <pc:sldChg chg="add">
        <pc:chgData name="Alessandro Ortis" userId="dcdc90ed-3509-45f7-ac48-ad038638580b" providerId="ADAL" clId="{F3B6458B-439D-49CC-83F8-D02D98255675}" dt="2021-05-03T14:57:08.464" v="1"/>
        <pc:sldMkLst>
          <pc:docMk/>
          <pc:sldMk cId="3016923644" sldId="317"/>
        </pc:sldMkLst>
      </pc:sldChg>
      <pc:sldChg chg="add">
        <pc:chgData name="Alessandro Ortis" userId="dcdc90ed-3509-45f7-ac48-ad038638580b" providerId="ADAL" clId="{F3B6458B-439D-49CC-83F8-D02D98255675}" dt="2021-05-03T14:57:08.464" v="1"/>
        <pc:sldMkLst>
          <pc:docMk/>
          <pc:sldMk cId="4117304600" sldId="319"/>
        </pc:sldMkLst>
      </pc:sldChg>
      <pc:sldChg chg="del">
        <pc:chgData name="Alessandro Ortis" userId="dcdc90ed-3509-45f7-ac48-ad038638580b" providerId="ADAL" clId="{F3B6458B-439D-49CC-83F8-D02D98255675}" dt="2021-05-03T14:56:59.696" v="0" actId="2696"/>
        <pc:sldMkLst>
          <pc:docMk/>
          <pc:sldMk cId="4269675334" sldId="319"/>
        </pc:sldMkLst>
      </pc:sldChg>
      <pc:sldChg chg="del">
        <pc:chgData name="Alessandro Ortis" userId="dcdc90ed-3509-45f7-ac48-ad038638580b" providerId="ADAL" clId="{F3B6458B-439D-49CC-83F8-D02D98255675}" dt="2021-05-03T14:56:59.696" v="0" actId="2696"/>
        <pc:sldMkLst>
          <pc:docMk/>
          <pc:sldMk cId="3619920798" sldId="320"/>
        </pc:sldMkLst>
      </pc:sldChg>
      <pc:sldChg chg="add">
        <pc:chgData name="Alessandro Ortis" userId="dcdc90ed-3509-45f7-ac48-ad038638580b" providerId="ADAL" clId="{F3B6458B-439D-49CC-83F8-D02D98255675}" dt="2021-05-03T14:57:08.464" v="1"/>
        <pc:sldMkLst>
          <pc:docMk/>
          <pc:sldMk cId="3824836817" sldId="320"/>
        </pc:sldMkLst>
      </pc:sldChg>
      <pc:sldChg chg="modSp mod">
        <pc:chgData name="Alessandro Ortis" userId="dcdc90ed-3509-45f7-ac48-ad038638580b" providerId="ADAL" clId="{F3B6458B-439D-49CC-83F8-D02D98255675}" dt="2021-05-03T16:50:22.506" v="7" actId="6549"/>
        <pc:sldMkLst>
          <pc:docMk/>
          <pc:sldMk cId="1630278138" sldId="337"/>
        </pc:sldMkLst>
        <pc:spChg chg="mod">
          <ac:chgData name="Alessandro Ortis" userId="dcdc90ed-3509-45f7-ac48-ad038638580b" providerId="ADAL" clId="{F3B6458B-439D-49CC-83F8-D02D98255675}" dt="2021-05-03T16:50:22.506" v="7" actId="6549"/>
          <ac:spMkLst>
            <pc:docMk/>
            <pc:sldMk cId="1630278138" sldId="337"/>
            <ac:spMk id="4" creationId="{A4CC93D9-8D93-41FE-B048-008F4758E2D1}"/>
          </ac:spMkLst>
        </pc:spChg>
      </pc:sldChg>
    </pc:docChg>
  </pc:docChgLst>
  <pc:docChgLst>
    <pc:chgData name="Alessandro Ortis" userId="dcdc90ed-3509-45f7-ac48-ad038638580b" providerId="ADAL" clId="{7FFD83FE-C96A-4AB0-98D1-7271E29AF2AF}"/>
    <pc:docChg chg="undo custSel addSld delSld modSld sldOrd">
      <pc:chgData name="Alessandro Ortis" userId="dcdc90ed-3509-45f7-ac48-ad038638580b" providerId="ADAL" clId="{7FFD83FE-C96A-4AB0-98D1-7271E29AF2AF}" dt="2021-12-05T20:03:45.089" v="3250" actId="6549"/>
      <pc:docMkLst>
        <pc:docMk/>
      </pc:docMkLst>
      <pc:sldChg chg="addSp delSp modSp mod">
        <pc:chgData name="Alessandro Ortis" userId="dcdc90ed-3509-45f7-ac48-ad038638580b" providerId="ADAL" clId="{7FFD83FE-C96A-4AB0-98D1-7271E29AF2AF}" dt="2021-09-27T15:56:36.335" v="1085"/>
        <pc:sldMkLst>
          <pc:docMk/>
          <pc:sldMk cId="564056907" sldId="256"/>
        </pc:sldMkLst>
        <pc:spChg chg="del">
          <ac:chgData name="Alessandro Ortis" userId="dcdc90ed-3509-45f7-ac48-ad038638580b" providerId="ADAL" clId="{7FFD83FE-C96A-4AB0-98D1-7271E29AF2AF}" dt="2021-09-27T15:56:23.231" v="1079" actId="478"/>
          <ac:spMkLst>
            <pc:docMk/>
            <pc:sldMk cId="564056907" sldId="256"/>
            <ac:spMk id="3" creationId="{00000000-0000-0000-0000-000000000000}"/>
          </ac:spMkLst>
        </pc:spChg>
        <pc:spChg chg="add del mod">
          <ac:chgData name="Alessandro Ortis" userId="dcdc90ed-3509-45f7-ac48-ad038638580b" providerId="ADAL" clId="{7FFD83FE-C96A-4AB0-98D1-7271E29AF2AF}" dt="2021-09-27T15:56:27.398" v="1080" actId="478"/>
          <ac:spMkLst>
            <pc:docMk/>
            <pc:sldMk cId="564056907" sldId="256"/>
            <ac:spMk id="5" creationId="{F226A86A-0A51-4A3B-A8CD-357C2AF7D1D9}"/>
          </ac:spMkLst>
        </pc:spChg>
        <pc:spChg chg="add del mod">
          <ac:chgData name="Alessandro Ortis" userId="dcdc90ed-3509-45f7-ac48-ad038638580b" providerId="ADAL" clId="{7FFD83FE-C96A-4AB0-98D1-7271E29AF2AF}" dt="2021-09-27T15:56:28.960" v="1082"/>
          <ac:spMkLst>
            <pc:docMk/>
            <pc:sldMk cId="564056907" sldId="256"/>
            <ac:spMk id="6" creationId="{C24F7DC4-6385-4CA3-84BE-AB6E49D0653E}"/>
          </ac:spMkLst>
        </pc:spChg>
        <pc:spChg chg="add del mod">
          <ac:chgData name="Alessandro Ortis" userId="dcdc90ed-3509-45f7-ac48-ad038638580b" providerId="ADAL" clId="{7FFD83FE-C96A-4AB0-98D1-7271E29AF2AF}" dt="2021-09-27T15:56:30.359" v="1084"/>
          <ac:spMkLst>
            <pc:docMk/>
            <pc:sldMk cId="564056907" sldId="256"/>
            <ac:spMk id="7" creationId="{DCD321EE-F596-45A2-A319-1F66D1AF265F}"/>
          </ac:spMkLst>
        </pc:spChg>
        <pc:spChg chg="add mod">
          <ac:chgData name="Alessandro Ortis" userId="dcdc90ed-3509-45f7-ac48-ad038638580b" providerId="ADAL" clId="{7FFD83FE-C96A-4AB0-98D1-7271E29AF2AF}" dt="2021-09-27T15:56:36.335" v="1085"/>
          <ac:spMkLst>
            <pc:docMk/>
            <pc:sldMk cId="564056907" sldId="256"/>
            <ac:spMk id="8" creationId="{FA0D6A24-8093-48D3-A116-95518F98101A}"/>
          </ac:spMkLst>
        </pc:spChg>
        <pc:spChg chg="add mod">
          <ac:chgData name="Alessandro Ortis" userId="dcdc90ed-3509-45f7-ac48-ad038638580b" providerId="ADAL" clId="{7FFD83FE-C96A-4AB0-98D1-7271E29AF2AF}" dt="2021-09-27T15:56:36.335" v="1085"/>
          <ac:spMkLst>
            <pc:docMk/>
            <pc:sldMk cId="564056907" sldId="256"/>
            <ac:spMk id="9" creationId="{29C7D87F-87CF-46A9-A639-E8B67D330E63}"/>
          </ac:spMkLst>
        </pc:spChg>
      </pc:sldChg>
      <pc:sldChg chg="add">
        <pc:chgData name="Alessandro Ortis" userId="dcdc90ed-3509-45f7-ac48-ad038638580b" providerId="ADAL" clId="{7FFD83FE-C96A-4AB0-98D1-7271E29AF2AF}" dt="2021-09-24T14:22:29.096" v="10"/>
        <pc:sldMkLst>
          <pc:docMk/>
          <pc:sldMk cId="3144697360" sldId="257"/>
        </pc:sldMkLst>
      </pc:sldChg>
      <pc:sldChg chg="del">
        <pc:chgData name="Alessandro Ortis" userId="dcdc90ed-3509-45f7-ac48-ad038638580b" providerId="ADAL" clId="{7FFD83FE-C96A-4AB0-98D1-7271E29AF2AF}" dt="2021-09-28T14:19:18.850" v="1498" actId="2696"/>
        <pc:sldMkLst>
          <pc:docMk/>
          <pc:sldMk cId="1444203166" sldId="258"/>
        </pc:sldMkLst>
      </pc:sldChg>
      <pc:sldChg chg="add mod modShow">
        <pc:chgData name="Alessandro Ortis" userId="dcdc90ed-3509-45f7-ac48-ad038638580b" providerId="ADAL" clId="{7FFD83FE-C96A-4AB0-98D1-7271E29AF2AF}" dt="2021-09-28T14:23:36.942" v="1560" actId="729"/>
        <pc:sldMkLst>
          <pc:docMk/>
          <pc:sldMk cId="1501433041" sldId="258"/>
        </pc:sldMkLst>
      </pc:sldChg>
      <pc:sldChg chg="del">
        <pc:chgData name="Alessandro Ortis" userId="dcdc90ed-3509-45f7-ac48-ad038638580b" providerId="ADAL" clId="{7FFD83FE-C96A-4AB0-98D1-7271E29AF2AF}" dt="2021-09-28T14:19:18.850" v="1498" actId="2696"/>
        <pc:sldMkLst>
          <pc:docMk/>
          <pc:sldMk cId="1172456535" sldId="259"/>
        </pc:sldMkLst>
      </pc:sldChg>
      <pc:sldChg chg="add mod modShow">
        <pc:chgData name="Alessandro Ortis" userId="dcdc90ed-3509-45f7-ac48-ad038638580b" providerId="ADAL" clId="{7FFD83FE-C96A-4AB0-98D1-7271E29AF2AF}" dt="2021-09-28T14:23:36.942" v="1560" actId="729"/>
        <pc:sldMkLst>
          <pc:docMk/>
          <pc:sldMk cId="3296654109" sldId="259"/>
        </pc:sldMkLst>
      </pc:sldChg>
      <pc:sldChg chg="del">
        <pc:chgData name="Alessandro Ortis" userId="dcdc90ed-3509-45f7-ac48-ad038638580b" providerId="ADAL" clId="{7FFD83FE-C96A-4AB0-98D1-7271E29AF2AF}" dt="2021-09-28T14:19:18.850" v="1498" actId="2696"/>
        <pc:sldMkLst>
          <pc:docMk/>
          <pc:sldMk cId="994253063" sldId="260"/>
        </pc:sldMkLst>
      </pc:sldChg>
      <pc:sldChg chg="modSp add mod ord">
        <pc:chgData name="Alessandro Ortis" userId="dcdc90ed-3509-45f7-ac48-ad038638580b" providerId="ADAL" clId="{7FFD83FE-C96A-4AB0-98D1-7271E29AF2AF}" dt="2021-09-28T14:24:24.498" v="1620" actId="6549"/>
        <pc:sldMkLst>
          <pc:docMk/>
          <pc:sldMk cId="1468695457" sldId="260"/>
        </pc:sldMkLst>
        <pc:spChg chg="mod">
          <ac:chgData name="Alessandro Ortis" userId="dcdc90ed-3509-45f7-ac48-ad038638580b" providerId="ADAL" clId="{7FFD83FE-C96A-4AB0-98D1-7271E29AF2AF}" dt="2021-09-28T14:24:24.498" v="1620" actId="6549"/>
          <ac:spMkLst>
            <pc:docMk/>
            <pc:sldMk cId="1468695457" sldId="260"/>
            <ac:spMk id="2" creationId="{C296EC64-799D-4E7F-BBEA-99041F183724}"/>
          </ac:spMkLst>
        </pc:spChg>
        <pc:spChg chg="mod">
          <ac:chgData name="Alessandro Ortis" userId="dcdc90ed-3509-45f7-ac48-ad038638580b" providerId="ADAL" clId="{7FFD83FE-C96A-4AB0-98D1-7271E29AF2AF}" dt="2021-09-28T14:21:21.144" v="1539" actId="1076"/>
          <ac:spMkLst>
            <pc:docMk/>
            <pc:sldMk cId="1468695457" sldId="260"/>
            <ac:spMk id="6" creationId="{664EE010-FED9-4C09-B220-4B597B5723BB}"/>
          </ac:spMkLst>
        </pc:spChg>
        <pc:spChg chg="mod">
          <ac:chgData name="Alessandro Ortis" userId="dcdc90ed-3509-45f7-ac48-ad038638580b" providerId="ADAL" clId="{7FFD83FE-C96A-4AB0-98D1-7271E29AF2AF}" dt="2021-09-28T14:21:10.294" v="1536" actId="1076"/>
          <ac:spMkLst>
            <pc:docMk/>
            <pc:sldMk cId="1468695457" sldId="260"/>
            <ac:spMk id="8" creationId="{1A399A07-4613-4E62-9334-5AACD1FECB78}"/>
          </ac:spMkLst>
        </pc:spChg>
        <pc:spChg chg="mod">
          <ac:chgData name="Alessandro Ortis" userId="dcdc90ed-3509-45f7-ac48-ad038638580b" providerId="ADAL" clId="{7FFD83FE-C96A-4AB0-98D1-7271E29AF2AF}" dt="2021-09-28T14:21:13.654" v="1537" actId="1076"/>
          <ac:spMkLst>
            <pc:docMk/>
            <pc:sldMk cId="1468695457" sldId="260"/>
            <ac:spMk id="9" creationId="{1A47A0D5-7ED3-4CE9-9CDB-60CCEF425390}"/>
          </ac:spMkLst>
        </pc:spChg>
        <pc:picChg chg="mod">
          <ac:chgData name="Alessandro Ortis" userId="dcdc90ed-3509-45f7-ac48-ad038638580b" providerId="ADAL" clId="{7FFD83FE-C96A-4AB0-98D1-7271E29AF2AF}" dt="2021-09-28T14:21:13.654" v="1537" actId="1076"/>
          <ac:picMkLst>
            <pc:docMk/>
            <pc:sldMk cId="1468695457" sldId="260"/>
            <ac:picMk id="4" creationId="{29A3FA45-B9E9-4D20-8EA3-26603637889E}"/>
          </ac:picMkLst>
        </pc:picChg>
        <pc:picChg chg="mod">
          <ac:chgData name="Alessandro Ortis" userId="dcdc90ed-3509-45f7-ac48-ad038638580b" providerId="ADAL" clId="{7FFD83FE-C96A-4AB0-98D1-7271E29AF2AF}" dt="2021-09-28T14:21:18.494" v="1538" actId="14100"/>
          <ac:picMkLst>
            <pc:docMk/>
            <pc:sldMk cId="1468695457" sldId="260"/>
            <ac:picMk id="1028" creationId="{61A1A410-17A1-4CBB-8C02-0779677667E2}"/>
          </ac:picMkLst>
        </pc:picChg>
      </pc:sldChg>
      <pc:sldChg chg="modSp del mod">
        <pc:chgData name="Alessandro Ortis" userId="dcdc90ed-3509-45f7-ac48-ad038638580b" providerId="ADAL" clId="{7FFD83FE-C96A-4AB0-98D1-7271E29AF2AF}" dt="2021-09-28T14:19:18.850" v="1498" actId="2696"/>
        <pc:sldMkLst>
          <pc:docMk/>
          <pc:sldMk cId="1238085216" sldId="261"/>
        </pc:sldMkLst>
        <pc:spChg chg="mod">
          <ac:chgData name="Alessandro Ortis" userId="dcdc90ed-3509-45f7-ac48-ad038638580b" providerId="ADAL" clId="{7FFD83FE-C96A-4AB0-98D1-7271E29AF2AF}" dt="2021-09-28T14:18:03.714" v="1497" actId="20577"/>
          <ac:spMkLst>
            <pc:docMk/>
            <pc:sldMk cId="1238085216" sldId="261"/>
            <ac:spMk id="8" creationId="{1A399A07-4613-4E62-9334-5AACD1FECB78}"/>
          </ac:spMkLst>
        </pc:spChg>
      </pc:sldChg>
      <pc:sldChg chg="modSp add mod ord">
        <pc:chgData name="Alessandro Ortis" userId="dcdc90ed-3509-45f7-ac48-ad038638580b" providerId="ADAL" clId="{7FFD83FE-C96A-4AB0-98D1-7271E29AF2AF}" dt="2021-09-28T14:27:25.549" v="1713" actId="20577"/>
        <pc:sldMkLst>
          <pc:docMk/>
          <pc:sldMk cId="4063364669" sldId="261"/>
        </pc:sldMkLst>
        <pc:spChg chg="mod">
          <ac:chgData name="Alessandro Ortis" userId="dcdc90ed-3509-45f7-ac48-ad038638580b" providerId="ADAL" clId="{7FFD83FE-C96A-4AB0-98D1-7271E29AF2AF}" dt="2021-09-28T14:25:34.340" v="1670" actId="20577"/>
          <ac:spMkLst>
            <pc:docMk/>
            <pc:sldMk cId="4063364669" sldId="261"/>
            <ac:spMk id="2" creationId="{C296EC64-799D-4E7F-BBEA-99041F183724}"/>
          </ac:spMkLst>
        </pc:spChg>
        <pc:spChg chg="mod">
          <ac:chgData name="Alessandro Ortis" userId="dcdc90ed-3509-45f7-ac48-ad038638580b" providerId="ADAL" clId="{7FFD83FE-C96A-4AB0-98D1-7271E29AF2AF}" dt="2021-09-28T14:25:39.942" v="1671" actId="20577"/>
          <ac:spMkLst>
            <pc:docMk/>
            <pc:sldMk cId="4063364669" sldId="261"/>
            <ac:spMk id="6" creationId="{664EE010-FED9-4C09-B220-4B597B5723BB}"/>
          </ac:spMkLst>
        </pc:spChg>
        <pc:spChg chg="mod">
          <ac:chgData name="Alessandro Ortis" userId="dcdc90ed-3509-45f7-ac48-ad038638580b" providerId="ADAL" clId="{7FFD83FE-C96A-4AB0-98D1-7271E29AF2AF}" dt="2021-09-28T14:27:25.549" v="1713" actId="20577"/>
          <ac:spMkLst>
            <pc:docMk/>
            <pc:sldMk cId="4063364669" sldId="261"/>
            <ac:spMk id="8" creationId="{1A399A07-4613-4E62-9334-5AACD1FECB78}"/>
          </ac:spMkLst>
        </pc:spChg>
      </pc:sldChg>
      <pc:sldChg chg="modSp mod">
        <pc:chgData name="Alessandro Ortis" userId="dcdc90ed-3509-45f7-ac48-ad038638580b" providerId="ADAL" clId="{7FFD83FE-C96A-4AB0-98D1-7271E29AF2AF}" dt="2021-09-28T14:27:36.028" v="1715" actId="20577"/>
        <pc:sldMkLst>
          <pc:docMk/>
          <pc:sldMk cId="2796448611" sldId="262"/>
        </pc:sldMkLst>
        <pc:spChg chg="mod">
          <ac:chgData name="Alessandro Ortis" userId="dcdc90ed-3509-45f7-ac48-ad038638580b" providerId="ADAL" clId="{7FFD83FE-C96A-4AB0-98D1-7271E29AF2AF}" dt="2021-09-28T14:27:36.028" v="1715" actId="20577"/>
          <ac:spMkLst>
            <pc:docMk/>
            <pc:sldMk cId="2796448611" sldId="262"/>
            <ac:spMk id="8" creationId="{1A399A07-4613-4E62-9334-5AACD1FECB78}"/>
          </ac:spMkLst>
        </pc:spChg>
      </pc:sldChg>
      <pc:sldChg chg="addSp delSp modSp add mod">
        <pc:chgData name="Alessandro Ortis" userId="dcdc90ed-3509-45f7-ac48-ad038638580b" providerId="ADAL" clId="{7FFD83FE-C96A-4AB0-98D1-7271E29AF2AF}" dt="2021-09-28T14:09:33.909" v="1258" actId="478"/>
        <pc:sldMkLst>
          <pc:docMk/>
          <pc:sldMk cId="17335354" sldId="265"/>
        </pc:sldMkLst>
        <pc:spChg chg="mod">
          <ac:chgData name="Alessandro Ortis" userId="dcdc90ed-3509-45f7-ac48-ad038638580b" providerId="ADAL" clId="{7FFD83FE-C96A-4AB0-98D1-7271E29AF2AF}" dt="2021-09-28T14:09:14.463" v="1256"/>
          <ac:spMkLst>
            <pc:docMk/>
            <pc:sldMk cId="17335354" sldId="265"/>
            <ac:spMk id="8" creationId="{1A399A07-4613-4E62-9334-5AACD1FECB78}"/>
          </ac:spMkLst>
        </pc:spChg>
        <pc:picChg chg="add mod">
          <ac:chgData name="Alessandro Ortis" userId="dcdc90ed-3509-45f7-ac48-ad038638580b" providerId="ADAL" clId="{7FFD83FE-C96A-4AB0-98D1-7271E29AF2AF}" dt="2021-09-27T15:35:48.601" v="747" actId="1076"/>
          <ac:picMkLst>
            <pc:docMk/>
            <pc:sldMk cId="17335354" sldId="265"/>
            <ac:picMk id="4" creationId="{443B7D67-0556-4FF4-8C09-1C31438E08C8}"/>
          </ac:picMkLst>
        </pc:picChg>
        <pc:picChg chg="add del mod">
          <ac:chgData name="Alessandro Ortis" userId="dcdc90ed-3509-45f7-ac48-ad038638580b" providerId="ADAL" clId="{7FFD83FE-C96A-4AB0-98D1-7271E29AF2AF}" dt="2021-09-27T15:36:28.161" v="749" actId="478"/>
          <ac:picMkLst>
            <pc:docMk/>
            <pc:sldMk cId="17335354" sldId="265"/>
            <ac:picMk id="6" creationId="{22BD6FEC-CD1B-4ED8-B001-E4D10EEB9760}"/>
          </ac:picMkLst>
        </pc:picChg>
        <pc:picChg chg="add mod">
          <ac:chgData name="Alessandro Ortis" userId="dcdc90ed-3509-45f7-ac48-ad038638580b" providerId="ADAL" clId="{7FFD83FE-C96A-4AB0-98D1-7271E29AF2AF}" dt="2021-09-27T15:36:40.003" v="755" actId="1076"/>
          <ac:picMkLst>
            <pc:docMk/>
            <pc:sldMk cId="17335354" sldId="265"/>
            <ac:picMk id="9" creationId="{74C91EA3-721A-46FF-BA06-26AF30E7C53D}"/>
          </ac:picMkLst>
        </pc:picChg>
        <pc:picChg chg="add del mod modCrop">
          <ac:chgData name="Alessandro Ortis" userId="dcdc90ed-3509-45f7-ac48-ad038638580b" providerId="ADAL" clId="{7FFD83FE-C96A-4AB0-98D1-7271E29AF2AF}" dt="2021-09-28T14:09:33.909" v="1258" actId="478"/>
          <ac:picMkLst>
            <pc:docMk/>
            <pc:sldMk cId="17335354" sldId="265"/>
            <ac:picMk id="10" creationId="{56CB16EE-0487-4ABA-A6DE-738EAE064759}"/>
          </ac:picMkLst>
        </pc:picChg>
      </pc:sldChg>
      <pc:sldChg chg="del">
        <pc:chgData name="Alessandro Ortis" userId="dcdc90ed-3509-45f7-ac48-ad038638580b" providerId="ADAL" clId="{7FFD83FE-C96A-4AB0-98D1-7271E29AF2AF}" dt="2021-09-24T14:45:02.945" v="367" actId="2696"/>
        <pc:sldMkLst>
          <pc:docMk/>
          <pc:sldMk cId="1367287880" sldId="265"/>
        </pc:sldMkLst>
      </pc:sldChg>
      <pc:sldChg chg="addSp modSp mod modNotesTx">
        <pc:chgData name="Alessandro Ortis" userId="dcdc90ed-3509-45f7-ac48-ad038638580b" providerId="ADAL" clId="{7FFD83FE-C96A-4AB0-98D1-7271E29AF2AF}" dt="2021-09-28T14:23:10.185" v="1543" actId="14100"/>
        <pc:sldMkLst>
          <pc:docMk/>
          <pc:sldMk cId="4275942997" sldId="266"/>
        </pc:sldMkLst>
        <pc:spChg chg="add mod">
          <ac:chgData name="Alessandro Ortis" userId="dcdc90ed-3509-45f7-ac48-ad038638580b" providerId="ADAL" clId="{7FFD83FE-C96A-4AB0-98D1-7271E29AF2AF}" dt="2021-09-28T14:23:02.410" v="1542" actId="33524"/>
          <ac:spMkLst>
            <pc:docMk/>
            <pc:sldMk cId="4275942997" sldId="266"/>
            <ac:spMk id="6" creationId="{BFAE37DC-644F-46B4-B114-9186004202A4}"/>
          </ac:spMkLst>
        </pc:spChg>
        <pc:spChg chg="mod">
          <ac:chgData name="Alessandro Ortis" userId="dcdc90ed-3509-45f7-ac48-ad038638580b" providerId="ADAL" clId="{7FFD83FE-C96A-4AB0-98D1-7271E29AF2AF}" dt="2021-09-28T14:01:41.065" v="1133" actId="1076"/>
          <ac:spMkLst>
            <pc:docMk/>
            <pc:sldMk cId="4275942997" sldId="266"/>
            <ac:spMk id="8" creationId="{1A399A07-4613-4E62-9334-5AACD1FECB78}"/>
          </ac:spMkLst>
        </pc:spChg>
        <pc:spChg chg="add mod">
          <ac:chgData name="Alessandro Ortis" userId="dcdc90ed-3509-45f7-ac48-ad038638580b" providerId="ADAL" clId="{7FFD83FE-C96A-4AB0-98D1-7271E29AF2AF}" dt="2021-09-28T14:01:39.109" v="1132" actId="1076"/>
          <ac:spMkLst>
            <pc:docMk/>
            <pc:sldMk cId="4275942997" sldId="266"/>
            <ac:spMk id="9" creationId="{14E59A77-D52F-425E-8E33-8DFB67FFD8B7}"/>
          </ac:spMkLst>
        </pc:spChg>
        <pc:spChg chg="add mod">
          <ac:chgData name="Alessandro Ortis" userId="dcdc90ed-3509-45f7-ac48-ad038638580b" providerId="ADAL" clId="{7FFD83FE-C96A-4AB0-98D1-7271E29AF2AF}" dt="2021-09-28T14:10:22.204" v="1265" actId="120"/>
          <ac:spMkLst>
            <pc:docMk/>
            <pc:sldMk cId="4275942997" sldId="266"/>
            <ac:spMk id="11" creationId="{6BFAF26C-B9AF-4C84-B799-4FB2881B8D59}"/>
          </ac:spMkLst>
        </pc:spChg>
        <pc:picChg chg="add mod modCrop">
          <ac:chgData name="Alessandro Ortis" userId="dcdc90ed-3509-45f7-ac48-ad038638580b" providerId="ADAL" clId="{7FFD83FE-C96A-4AB0-98D1-7271E29AF2AF}" dt="2021-09-28T14:01:47.477" v="1136" actId="208"/>
          <ac:picMkLst>
            <pc:docMk/>
            <pc:sldMk cId="4275942997" sldId="266"/>
            <ac:picMk id="4" creationId="{242BB6E6-BE3E-4937-A5B5-042C15B7335D}"/>
          </ac:picMkLst>
        </pc:picChg>
        <pc:picChg chg="add mod ord modCrop">
          <ac:chgData name="Alessandro Ortis" userId="dcdc90ed-3509-45f7-ac48-ad038638580b" providerId="ADAL" clId="{7FFD83FE-C96A-4AB0-98D1-7271E29AF2AF}" dt="2021-09-28T14:23:10.185" v="1543" actId="14100"/>
          <ac:picMkLst>
            <pc:docMk/>
            <pc:sldMk cId="4275942997" sldId="266"/>
            <ac:picMk id="10" creationId="{05485621-B402-4399-A1CE-26354F744CA7}"/>
          </ac:picMkLst>
        </pc:picChg>
      </pc:sldChg>
      <pc:sldChg chg="del mod modShow">
        <pc:chgData name="Alessandro Ortis" userId="dcdc90ed-3509-45f7-ac48-ad038638580b" providerId="ADAL" clId="{7FFD83FE-C96A-4AB0-98D1-7271E29AF2AF}" dt="2021-09-24T14:34:05.160" v="127" actId="47"/>
        <pc:sldMkLst>
          <pc:docMk/>
          <pc:sldMk cId="1993370460" sldId="267"/>
        </pc:sldMkLst>
      </pc:sldChg>
      <pc:sldChg chg="add del">
        <pc:chgData name="Alessandro Ortis" userId="dcdc90ed-3509-45f7-ac48-ad038638580b" providerId="ADAL" clId="{7FFD83FE-C96A-4AB0-98D1-7271E29AF2AF}" dt="2021-09-27T15:28:21.137" v="733" actId="47"/>
        <pc:sldMkLst>
          <pc:docMk/>
          <pc:sldMk cId="3171061648" sldId="452"/>
        </pc:sldMkLst>
      </pc:sldChg>
      <pc:sldChg chg="add del">
        <pc:chgData name="Alessandro Ortis" userId="dcdc90ed-3509-45f7-ac48-ad038638580b" providerId="ADAL" clId="{7FFD83FE-C96A-4AB0-98D1-7271E29AF2AF}" dt="2021-09-27T15:28:21.137" v="733" actId="47"/>
        <pc:sldMkLst>
          <pc:docMk/>
          <pc:sldMk cId="1463787757" sldId="453"/>
        </pc:sldMkLst>
      </pc:sldChg>
      <pc:sldChg chg="modSp add del mod">
        <pc:chgData name="Alessandro Ortis" userId="dcdc90ed-3509-45f7-ac48-ad038638580b" providerId="ADAL" clId="{7FFD83FE-C96A-4AB0-98D1-7271E29AF2AF}" dt="2021-09-24T15:08:44.104" v="390" actId="47"/>
        <pc:sldMkLst>
          <pc:docMk/>
          <pc:sldMk cId="3497009974" sldId="483"/>
        </pc:sldMkLst>
        <pc:spChg chg="mod">
          <ac:chgData name="Alessandro Ortis" userId="dcdc90ed-3509-45f7-ac48-ad038638580b" providerId="ADAL" clId="{7FFD83FE-C96A-4AB0-98D1-7271E29AF2AF}" dt="2021-09-24T15:07:47.732" v="378"/>
          <ac:spMkLst>
            <pc:docMk/>
            <pc:sldMk cId="3497009974" sldId="483"/>
            <ac:spMk id="2" creationId="{00000000-0000-0000-0000-000000000000}"/>
          </ac:spMkLst>
        </pc:spChg>
      </pc:sldChg>
      <pc:sldChg chg="del mod modShow">
        <pc:chgData name="Alessandro Ortis" userId="dcdc90ed-3509-45f7-ac48-ad038638580b" providerId="ADAL" clId="{7FFD83FE-C96A-4AB0-98D1-7271E29AF2AF}" dt="2021-09-27T15:56:04.985" v="1078" actId="47"/>
        <pc:sldMkLst>
          <pc:docMk/>
          <pc:sldMk cId="2000387986" sldId="493"/>
        </pc:sldMkLst>
      </pc:sldChg>
      <pc:sldChg chg="del mod modShow">
        <pc:chgData name="Alessandro Ortis" userId="dcdc90ed-3509-45f7-ac48-ad038638580b" providerId="ADAL" clId="{7FFD83FE-C96A-4AB0-98D1-7271E29AF2AF}" dt="2021-09-27T15:56:04.985" v="1078" actId="47"/>
        <pc:sldMkLst>
          <pc:docMk/>
          <pc:sldMk cId="1296598468" sldId="494"/>
        </pc:sldMkLst>
      </pc:sldChg>
      <pc:sldChg chg="del">
        <pc:chgData name="Alessandro Ortis" userId="dcdc90ed-3509-45f7-ac48-ad038638580b" providerId="ADAL" clId="{7FFD83FE-C96A-4AB0-98D1-7271E29AF2AF}" dt="2021-09-24T14:44:29.745" v="366" actId="47"/>
        <pc:sldMkLst>
          <pc:docMk/>
          <pc:sldMk cId="3998601769" sldId="499"/>
        </pc:sldMkLst>
      </pc:sldChg>
      <pc:sldChg chg="del mod modShow">
        <pc:chgData name="Alessandro Ortis" userId="dcdc90ed-3509-45f7-ac48-ad038638580b" providerId="ADAL" clId="{7FFD83FE-C96A-4AB0-98D1-7271E29AF2AF}" dt="2021-09-27T15:34:04.905" v="736" actId="47"/>
        <pc:sldMkLst>
          <pc:docMk/>
          <pc:sldMk cId="722901721" sldId="503"/>
        </pc:sldMkLst>
      </pc:sldChg>
      <pc:sldChg chg="del">
        <pc:chgData name="Alessandro Ortis" userId="dcdc90ed-3509-45f7-ac48-ad038638580b" providerId="ADAL" clId="{7FFD83FE-C96A-4AB0-98D1-7271E29AF2AF}" dt="2021-09-24T14:44:28.474" v="364" actId="47"/>
        <pc:sldMkLst>
          <pc:docMk/>
          <pc:sldMk cId="2675687783" sldId="648"/>
        </pc:sldMkLst>
      </pc:sldChg>
      <pc:sldChg chg="del">
        <pc:chgData name="Alessandro Ortis" userId="dcdc90ed-3509-45f7-ac48-ad038638580b" providerId="ADAL" clId="{7FFD83FE-C96A-4AB0-98D1-7271E29AF2AF}" dt="2021-09-24T14:44:29.116" v="365" actId="47"/>
        <pc:sldMkLst>
          <pc:docMk/>
          <pc:sldMk cId="1087546229" sldId="650"/>
        </pc:sldMkLst>
      </pc:sldChg>
      <pc:sldChg chg="modSp del mod">
        <pc:chgData name="Alessandro Ortis" userId="dcdc90ed-3509-45f7-ac48-ad038638580b" providerId="ADAL" clId="{7FFD83FE-C96A-4AB0-98D1-7271E29AF2AF}" dt="2021-09-24T14:23:12.105" v="26" actId="2696"/>
        <pc:sldMkLst>
          <pc:docMk/>
          <pc:sldMk cId="1086358063" sldId="652"/>
        </pc:sldMkLst>
        <pc:spChg chg="mod">
          <ac:chgData name="Alessandro Ortis" userId="dcdc90ed-3509-45f7-ac48-ad038638580b" providerId="ADAL" clId="{7FFD83FE-C96A-4AB0-98D1-7271E29AF2AF}" dt="2021-09-24T14:23:08.300" v="25" actId="20577"/>
          <ac:spMkLst>
            <pc:docMk/>
            <pc:sldMk cId="1086358063" sldId="652"/>
            <ac:spMk id="2" creationId="{C296EC64-799D-4E7F-BBEA-99041F183724}"/>
          </ac:spMkLst>
        </pc:spChg>
      </pc:sldChg>
      <pc:sldChg chg="add del">
        <pc:chgData name="Alessandro Ortis" userId="dcdc90ed-3509-45f7-ac48-ad038638580b" providerId="ADAL" clId="{7FFD83FE-C96A-4AB0-98D1-7271E29AF2AF}" dt="2021-09-27T15:56:04.985" v="1078" actId="47"/>
        <pc:sldMkLst>
          <pc:docMk/>
          <pc:sldMk cId="3748245369" sldId="652"/>
        </pc:sldMkLst>
      </pc:sldChg>
      <pc:sldChg chg="addSp delSp modSp mod modAnim">
        <pc:chgData name="Alessandro Ortis" userId="dcdc90ed-3509-45f7-ac48-ad038638580b" providerId="ADAL" clId="{7FFD83FE-C96A-4AB0-98D1-7271E29AF2AF}" dt="2021-09-24T14:39:30.825" v="255" actId="1076"/>
        <pc:sldMkLst>
          <pc:docMk/>
          <pc:sldMk cId="141937183" sldId="653"/>
        </pc:sldMkLst>
        <pc:spChg chg="del">
          <ac:chgData name="Alessandro Ortis" userId="dcdc90ed-3509-45f7-ac48-ad038638580b" providerId="ADAL" clId="{7FFD83FE-C96A-4AB0-98D1-7271E29AF2AF}" dt="2021-09-24T14:38:44.438" v="237" actId="478"/>
          <ac:spMkLst>
            <pc:docMk/>
            <pc:sldMk cId="141937183" sldId="653"/>
            <ac:spMk id="5" creationId="{57CCBA34-6DC9-4028-8F97-CBE295B09DAD}"/>
          </ac:spMkLst>
        </pc:spChg>
        <pc:spChg chg="mod">
          <ac:chgData name="Alessandro Ortis" userId="dcdc90ed-3509-45f7-ac48-ad038638580b" providerId="ADAL" clId="{7FFD83FE-C96A-4AB0-98D1-7271E29AF2AF}" dt="2021-09-24T14:38:47.437" v="238" actId="6549"/>
          <ac:spMkLst>
            <pc:docMk/>
            <pc:sldMk cId="141937183" sldId="653"/>
            <ac:spMk id="8" creationId="{1A399A07-4613-4E62-9334-5AACD1FECB78}"/>
          </ac:spMkLst>
        </pc:spChg>
        <pc:spChg chg="add mod">
          <ac:chgData name="Alessandro Ortis" userId="dcdc90ed-3509-45f7-ac48-ad038638580b" providerId="ADAL" clId="{7FFD83FE-C96A-4AB0-98D1-7271E29AF2AF}" dt="2021-09-24T14:39:05.393" v="245" actId="14100"/>
          <ac:spMkLst>
            <pc:docMk/>
            <pc:sldMk cId="141937183" sldId="653"/>
            <ac:spMk id="9" creationId="{AF733A05-131F-4FBC-A69F-A7A12988ADDB}"/>
          </ac:spMkLst>
        </pc:spChg>
        <pc:picChg chg="add mod">
          <ac:chgData name="Alessandro Ortis" userId="dcdc90ed-3509-45f7-ac48-ad038638580b" providerId="ADAL" clId="{7FFD83FE-C96A-4AB0-98D1-7271E29AF2AF}" dt="2021-09-24T14:39:27.950" v="254" actId="1076"/>
          <ac:picMkLst>
            <pc:docMk/>
            <pc:sldMk cId="141937183" sldId="653"/>
            <ac:picMk id="6" creationId="{EC0A54AE-CF81-45B4-A85F-004F88B457A6}"/>
          </ac:picMkLst>
        </pc:picChg>
        <pc:picChg chg="add mod ord">
          <ac:chgData name="Alessandro Ortis" userId="dcdc90ed-3509-45f7-ac48-ad038638580b" providerId="ADAL" clId="{7FFD83FE-C96A-4AB0-98D1-7271E29AF2AF}" dt="2021-09-24T14:39:30.825" v="255" actId="1076"/>
          <ac:picMkLst>
            <pc:docMk/>
            <pc:sldMk cId="141937183" sldId="653"/>
            <ac:picMk id="7" creationId="{0AB1ED50-0D8B-42F4-93FA-3D41B6DE7B0E}"/>
          </ac:picMkLst>
        </pc:picChg>
        <pc:picChg chg="add mod">
          <ac:chgData name="Alessandro Ortis" userId="dcdc90ed-3509-45f7-ac48-ad038638580b" providerId="ADAL" clId="{7FFD83FE-C96A-4AB0-98D1-7271E29AF2AF}" dt="2021-09-24T14:39:00.813" v="243" actId="1076"/>
          <ac:picMkLst>
            <pc:docMk/>
            <pc:sldMk cId="141937183" sldId="653"/>
            <ac:picMk id="10" creationId="{1F149A13-88E1-4606-B7C4-D7F661575C11}"/>
          </ac:picMkLst>
        </pc:picChg>
      </pc:sldChg>
      <pc:sldChg chg="modSp add mod">
        <pc:chgData name="Alessandro Ortis" userId="dcdc90ed-3509-45f7-ac48-ad038638580b" providerId="ADAL" clId="{7FFD83FE-C96A-4AB0-98D1-7271E29AF2AF}" dt="2021-09-28T14:09:12.415" v="1255" actId="21"/>
        <pc:sldMkLst>
          <pc:docMk/>
          <pc:sldMk cId="51735560" sldId="654"/>
        </pc:sldMkLst>
        <pc:spChg chg="mod">
          <ac:chgData name="Alessandro Ortis" userId="dcdc90ed-3509-45f7-ac48-ad038638580b" providerId="ADAL" clId="{7FFD83FE-C96A-4AB0-98D1-7271E29AF2AF}" dt="2021-09-28T14:09:12.415" v="1255" actId="21"/>
          <ac:spMkLst>
            <pc:docMk/>
            <pc:sldMk cId="51735560" sldId="654"/>
            <ac:spMk id="8" creationId="{1A399A07-4613-4E62-9334-5AACD1FECB78}"/>
          </ac:spMkLst>
        </pc:spChg>
      </pc:sldChg>
      <pc:sldChg chg="del">
        <pc:chgData name="Alessandro Ortis" userId="dcdc90ed-3509-45f7-ac48-ad038638580b" providerId="ADAL" clId="{7FFD83FE-C96A-4AB0-98D1-7271E29AF2AF}" dt="2021-09-24T14:45:02.945" v="367" actId="2696"/>
        <pc:sldMkLst>
          <pc:docMk/>
          <pc:sldMk cId="2189123719" sldId="654"/>
        </pc:sldMkLst>
      </pc:sldChg>
      <pc:sldChg chg="addSp modSp mod">
        <pc:chgData name="Alessandro Ortis" userId="dcdc90ed-3509-45f7-ac48-ad038638580b" providerId="ADAL" clId="{7FFD83FE-C96A-4AB0-98D1-7271E29AF2AF}" dt="2021-09-27T14:14:58.123" v="439" actId="122"/>
        <pc:sldMkLst>
          <pc:docMk/>
          <pc:sldMk cId="941075440" sldId="655"/>
        </pc:sldMkLst>
        <pc:spChg chg="mod">
          <ac:chgData name="Alessandro Ortis" userId="dcdc90ed-3509-45f7-ac48-ad038638580b" providerId="ADAL" clId="{7FFD83FE-C96A-4AB0-98D1-7271E29AF2AF}" dt="2021-09-27T14:14:53.971" v="438" actId="122"/>
          <ac:spMkLst>
            <pc:docMk/>
            <pc:sldMk cId="941075440" sldId="655"/>
            <ac:spMk id="8" creationId="{1A399A07-4613-4E62-9334-5AACD1FECB78}"/>
          </ac:spMkLst>
        </pc:spChg>
        <pc:spChg chg="mod">
          <ac:chgData name="Alessandro Ortis" userId="dcdc90ed-3509-45f7-ac48-ad038638580b" providerId="ADAL" clId="{7FFD83FE-C96A-4AB0-98D1-7271E29AF2AF}" dt="2021-09-27T14:13:47.207" v="418" actId="1076"/>
          <ac:spMkLst>
            <pc:docMk/>
            <pc:sldMk cId="941075440" sldId="655"/>
            <ac:spMk id="9" creationId="{379322F3-8BC0-4DA1-A90D-08F5E4D8FEE9}"/>
          </ac:spMkLst>
        </pc:spChg>
        <pc:spChg chg="add mod">
          <ac:chgData name="Alessandro Ortis" userId="dcdc90ed-3509-45f7-ac48-ad038638580b" providerId="ADAL" clId="{7FFD83FE-C96A-4AB0-98D1-7271E29AF2AF}" dt="2021-09-27T14:14:58.123" v="439" actId="122"/>
          <ac:spMkLst>
            <pc:docMk/>
            <pc:sldMk cId="941075440" sldId="655"/>
            <ac:spMk id="10" creationId="{C5B735FD-B41B-45DB-9538-DD87528F3604}"/>
          </ac:spMkLst>
        </pc:spChg>
        <pc:picChg chg="mod modCrop">
          <ac:chgData name="Alessandro Ortis" userId="dcdc90ed-3509-45f7-ac48-ad038638580b" providerId="ADAL" clId="{7FFD83FE-C96A-4AB0-98D1-7271E29AF2AF}" dt="2021-09-27T14:14:47.545" v="436" actId="14100"/>
          <ac:picMkLst>
            <pc:docMk/>
            <pc:sldMk cId="941075440" sldId="655"/>
            <ac:picMk id="6" creationId="{DB503176-F86A-476C-81FC-ABA92EE61808}"/>
          </ac:picMkLst>
        </pc:picChg>
        <pc:picChg chg="add mod">
          <ac:chgData name="Alessandro Ortis" userId="dcdc90ed-3509-45f7-ac48-ad038638580b" providerId="ADAL" clId="{7FFD83FE-C96A-4AB0-98D1-7271E29AF2AF}" dt="2021-09-27T14:14:43.791" v="434" actId="14100"/>
          <ac:picMkLst>
            <pc:docMk/>
            <pc:sldMk cId="941075440" sldId="655"/>
            <ac:picMk id="7" creationId="{251A9698-FF71-42F7-A1CA-0FA0C4858895}"/>
          </ac:picMkLst>
        </pc:picChg>
      </pc:sldChg>
      <pc:sldChg chg="del">
        <pc:chgData name="Alessandro Ortis" userId="dcdc90ed-3509-45f7-ac48-ad038638580b" providerId="ADAL" clId="{7FFD83FE-C96A-4AB0-98D1-7271E29AF2AF}" dt="2021-09-27T15:57:15.742" v="1086" actId="47"/>
        <pc:sldMkLst>
          <pc:docMk/>
          <pc:sldMk cId="3643856475" sldId="656"/>
        </pc:sldMkLst>
      </pc:sldChg>
      <pc:sldChg chg="addSp delSp modSp del mod modShow">
        <pc:chgData name="Alessandro Ortis" userId="dcdc90ed-3509-45f7-ac48-ad038638580b" providerId="ADAL" clId="{7FFD83FE-C96A-4AB0-98D1-7271E29AF2AF}" dt="2021-09-24T14:45:21.440" v="369" actId="47"/>
        <pc:sldMkLst>
          <pc:docMk/>
          <pc:sldMk cId="3414048547" sldId="659"/>
        </pc:sldMkLst>
        <pc:picChg chg="add del mod">
          <ac:chgData name="Alessandro Ortis" userId="dcdc90ed-3509-45f7-ac48-ad038638580b" providerId="ADAL" clId="{7FFD83FE-C96A-4AB0-98D1-7271E29AF2AF}" dt="2021-09-24T14:31:58.011" v="96" actId="21"/>
          <ac:picMkLst>
            <pc:docMk/>
            <pc:sldMk cId="3414048547" sldId="659"/>
            <ac:picMk id="4" creationId="{0D2FD929-33EB-400A-AB64-10B00997561D}"/>
          </ac:picMkLst>
        </pc:picChg>
      </pc:sldChg>
      <pc:sldChg chg="mod modShow">
        <pc:chgData name="Alessandro Ortis" userId="dcdc90ed-3509-45f7-ac48-ad038638580b" providerId="ADAL" clId="{7FFD83FE-C96A-4AB0-98D1-7271E29AF2AF}" dt="2021-09-24T14:18:34.612" v="1" actId="729"/>
        <pc:sldMkLst>
          <pc:docMk/>
          <pc:sldMk cId="347391444" sldId="661"/>
        </pc:sldMkLst>
      </pc:sldChg>
      <pc:sldChg chg="addSp modSp mod modShow">
        <pc:chgData name="Alessandro Ortis" userId="dcdc90ed-3509-45f7-ac48-ad038638580b" providerId="ADAL" clId="{7FFD83FE-C96A-4AB0-98D1-7271E29AF2AF}" dt="2021-09-28T14:36:44.194" v="1757" actId="729"/>
        <pc:sldMkLst>
          <pc:docMk/>
          <pc:sldMk cId="220266787" sldId="663"/>
        </pc:sldMkLst>
        <pc:spChg chg="mod">
          <ac:chgData name="Alessandro Ortis" userId="dcdc90ed-3509-45f7-ac48-ad038638580b" providerId="ADAL" clId="{7FFD83FE-C96A-4AB0-98D1-7271E29AF2AF}" dt="2021-09-28T14:35:31.994" v="1756" actId="1076"/>
          <ac:spMkLst>
            <pc:docMk/>
            <pc:sldMk cId="220266787" sldId="663"/>
            <ac:spMk id="8" creationId="{1A399A07-4613-4E62-9334-5AACD1FECB78}"/>
          </ac:spMkLst>
        </pc:spChg>
        <pc:picChg chg="add mod modCrop">
          <ac:chgData name="Alessandro Ortis" userId="dcdc90ed-3509-45f7-ac48-ad038638580b" providerId="ADAL" clId="{7FFD83FE-C96A-4AB0-98D1-7271E29AF2AF}" dt="2021-09-28T14:35:00.006" v="1753" actId="1038"/>
          <ac:picMkLst>
            <pc:docMk/>
            <pc:sldMk cId="220266787" sldId="663"/>
            <ac:picMk id="4" creationId="{8ED78A94-E041-4DFA-9BF6-1FF116B42D10}"/>
          </ac:picMkLst>
        </pc:picChg>
        <pc:picChg chg="add mod modCrop">
          <ac:chgData name="Alessandro Ortis" userId="dcdc90ed-3509-45f7-ac48-ad038638580b" providerId="ADAL" clId="{7FFD83FE-C96A-4AB0-98D1-7271E29AF2AF}" dt="2021-09-28T14:35:00.006" v="1753" actId="1038"/>
          <ac:picMkLst>
            <pc:docMk/>
            <pc:sldMk cId="220266787" sldId="663"/>
            <ac:picMk id="5" creationId="{A52C88D3-0AC9-4917-B983-DC40B8F2511D}"/>
          </ac:picMkLst>
        </pc:picChg>
      </pc:sldChg>
      <pc:sldChg chg="modSp mod">
        <pc:chgData name="Alessandro Ortis" userId="dcdc90ed-3509-45f7-ac48-ad038638580b" providerId="ADAL" clId="{7FFD83FE-C96A-4AB0-98D1-7271E29AF2AF}" dt="2021-09-28T14:37:12.295" v="1758" actId="948"/>
        <pc:sldMkLst>
          <pc:docMk/>
          <pc:sldMk cId="1199354204" sldId="665"/>
        </pc:sldMkLst>
        <pc:spChg chg="mod">
          <ac:chgData name="Alessandro Ortis" userId="dcdc90ed-3509-45f7-ac48-ad038638580b" providerId="ADAL" clId="{7FFD83FE-C96A-4AB0-98D1-7271E29AF2AF}" dt="2021-09-28T14:37:12.295" v="1758" actId="948"/>
          <ac:spMkLst>
            <pc:docMk/>
            <pc:sldMk cId="1199354204" sldId="665"/>
            <ac:spMk id="8" creationId="{1A399A07-4613-4E62-9334-5AACD1FECB78}"/>
          </ac:spMkLst>
        </pc:spChg>
      </pc:sldChg>
      <pc:sldChg chg="ord">
        <pc:chgData name="Alessandro Ortis" userId="dcdc90ed-3509-45f7-ac48-ad038638580b" providerId="ADAL" clId="{7FFD83FE-C96A-4AB0-98D1-7271E29AF2AF}" dt="2021-09-24T15:13:03.970" v="408"/>
        <pc:sldMkLst>
          <pc:docMk/>
          <pc:sldMk cId="623648054" sldId="671"/>
        </pc:sldMkLst>
      </pc:sldChg>
      <pc:sldChg chg="del mod modShow">
        <pc:chgData name="Alessandro Ortis" userId="dcdc90ed-3509-45f7-ac48-ad038638580b" providerId="ADAL" clId="{7FFD83FE-C96A-4AB0-98D1-7271E29AF2AF}" dt="2021-09-24T14:45:22.997" v="370" actId="47"/>
        <pc:sldMkLst>
          <pc:docMk/>
          <pc:sldMk cId="3556285974" sldId="673"/>
        </pc:sldMkLst>
      </pc:sldChg>
      <pc:sldChg chg="del mod modShow">
        <pc:chgData name="Alessandro Ortis" userId="dcdc90ed-3509-45f7-ac48-ad038638580b" providerId="ADAL" clId="{7FFD83FE-C96A-4AB0-98D1-7271E29AF2AF}" dt="2021-09-27T15:57:34.141" v="1088" actId="47"/>
        <pc:sldMkLst>
          <pc:docMk/>
          <pc:sldMk cId="609026225" sldId="674"/>
        </pc:sldMkLst>
      </pc:sldChg>
      <pc:sldChg chg="addSp delSp modSp mod modNotesTx">
        <pc:chgData name="Alessandro Ortis" userId="dcdc90ed-3509-45f7-ac48-ad038638580b" providerId="ADAL" clId="{7FFD83FE-C96A-4AB0-98D1-7271E29AF2AF}" dt="2021-09-28T14:17:30.536" v="1494" actId="1076"/>
        <pc:sldMkLst>
          <pc:docMk/>
          <pc:sldMk cId="1287669181" sldId="675"/>
        </pc:sldMkLst>
        <pc:spChg chg="mod">
          <ac:chgData name="Alessandro Ortis" userId="dcdc90ed-3509-45f7-ac48-ad038638580b" providerId="ADAL" clId="{7FFD83FE-C96A-4AB0-98D1-7271E29AF2AF}" dt="2021-09-24T14:36:38.896" v="166" actId="20577"/>
          <ac:spMkLst>
            <pc:docMk/>
            <pc:sldMk cId="1287669181" sldId="675"/>
            <ac:spMk id="2" creationId="{C296EC64-799D-4E7F-BBEA-99041F183724}"/>
          </ac:spMkLst>
        </pc:spChg>
        <pc:spChg chg="add del mod">
          <ac:chgData name="Alessandro Ortis" userId="dcdc90ed-3509-45f7-ac48-ad038638580b" providerId="ADAL" clId="{7FFD83FE-C96A-4AB0-98D1-7271E29AF2AF}" dt="2021-09-24T14:36:43.687" v="167" actId="478"/>
          <ac:spMkLst>
            <pc:docMk/>
            <pc:sldMk cId="1287669181" sldId="675"/>
            <ac:spMk id="7" creationId="{0FEF17D0-8FCC-4FC4-A60E-4DA3F6ACC5A1}"/>
          </ac:spMkLst>
        </pc:spChg>
        <pc:spChg chg="del mod">
          <ac:chgData name="Alessandro Ortis" userId="dcdc90ed-3509-45f7-ac48-ad038638580b" providerId="ADAL" clId="{7FFD83FE-C96A-4AB0-98D1-7271E29AF2AF}" dt="2021-09-24T14:37:31.167" v="231" actId="478"/>
          <ac:spMkLst>
            <pc:docMk/>
            <pc:sldMk cId="1287669181" sldId="675"/>
            <ac:spMk id="8" creationId="{AC722FFC-62A5-4E18-B3E4-04A7071F0011}"/>
          </ac:spMkLst>
        </pc:spChg>
        <pc:spChg chg="add mod">
          <ac:chgData name="Alessandro Ortis" userId="dcdc90ed-3509-45f7-ac48-ad038638580b" providerId="ADAL" clId="{7FFD83FE-C96A-4AB0-98D1-7271E29AF2AF}" dt="2021-09-24T14:37:36.552" v="233" actId="1076"/>
          <ac:spMkLst>
            <pc:docMk/>
            <pc:sldMk cId="1287669181" sldId="675"/>
            <ac:spMk id="9" creationId="{02C39C35-AA46-4DC6-A6DA-AF649FE3DCD6}"/>
          </ac:spMkLst>
        </pc:spChg>
        <pc:spChg chg="add mod">
          <ac:chgData name="Alessandro Ortis" userId="dcdc90ed-3509-45f7-ac48-ad038638580b" providerId="ADAL" clId="{7FFD83FE-C96A-4AB0-98D1-7271E29AF2AF}" dt="2021-09-24T14:37:46.584" v="234" actId="1076"/>
          <ac:spMkLst>
            <pc:docMk/>
            <pc:sldMk cId="1287669181" sldId="675"/>
            <ac:spMk id="10" creationId="{8E29BEE8-977B-4A8F-B08F-678DDA43E2F3}"/>
          </ac:spMkLst>
        </pc:spChg>
        <pc:picChg chg="add del mod">
          <ac:chgData name="Alessandro Ortis" userId="dcdc90ed-3509-45f7-ac48-ad038638580b" providerId="ADAL" clId="{7FFD83FE-C96A-4AB0-98D1-7271E29AF2AF}" dt="2021-09-24T14:36:07.096" v="151" actId="478"/>
          <ac:picMkLst>
            <pc:docMk/>
            <pc:sldMk cId="1287669181" sldId="675"/>
            <ac:picMk id="5" creationId="{CC522098-4293-41EE-853E-1DF847E3A6F5}"/>
          </ac:picMkLst>
        </pc:picChg>
        <pc:picChg chg="add mod">
          <ac:chgData name="Alessandro Ortis" userId="dcdc90ed-3509-45f7-ac48-ad038638580b" providerId="ADAL" clId="{7FFD83FE-C96A-4AB0-98D1-7271E29AF2AF}" dt="2021-09-28T14:17:29.040" v="1493" actId="1076"/>
          <ac:picMkLst>
            <pc:docMk/>
            <pc:sldMk cId="1287669181" sldId="675"/>
            <ac:picMk id="6" creationId="{611AC3ED-9705-4F95-B490-BAB819195D05}"/>
          </ac:picMkLst>
        </pc:picChg>
        <pc:picChg chg="mod">
          <ac:chgData name="Alessandro Ortis" userId="dcdc90ed-3509-45f7-ac48-ad038638580b" providerId="ADAL" clId="{7FFD83FE-C96A-4AB0-98D1-7271E29AF2AF}" dt="2021-09-28T14:17:30.536" v="1494" actId="1076"/>
          <ac:picMkLst>
            <pc:docMk/>
            <pc:sldMk cId="1287669181" sldId="675"/>
            <ac:picMk id="2050" creationId="{29DCBFE2-909A-4F58-B9AE-75F999AC8D9D}"/>
          </ac:picMkLst>
        </pc:picChg>
      </pc:sldChg>
      <pc:sldChg chg="del mod modShow">
        <pc:chgData name="Alessandro Ortis" userId="dcdc90ed-3509-45f7-ac48-ad038638580b" providerId="ADAL" clId="{7FFD83FE-C96A-4AB0-98D1-7271E29AF2AF}" dt="2021-09-24T14:34:05.160" v="127" actId="47"/>
        <pc:sldMkLst>
          <pc:docMk/>
          <pc:sldMk cId="3509902931" sldId="676"/>
        </pc:sldMkLst>
      </pc:sldChg>
      <pc:sldChg chg="modSp del mod modShow">
        <pc:chgData name="Alessandro Ortis" userId="dcdc90ed-3509-45f7-ac48-ad038638580b" providerId="ADAL" clId="{7FFD83FE-C96A-4AB0-98D1-7271E29AF2AF}" dt="2021-09-29T17:28:02.433" v="1826" actId="2696"/>
        <pc:sldMkLst>
          <pc:docMk/>
          <pc:sldMk cId="941378187" sldId="677"/>
        </pc:sldMkLst>
        <pc:spChg chg="mod">
          <ac:chgData name="Alessandro Ortis" userId="dcdc90ed-3509-45f7-ac48-ad038638580b" providerId="ADAL" clId="{7FFD83FE-C96A-4AB0-98D1-7271E29AF2AF}" dt="2021-09-24T14:39:54.046" v="262" actId="20577"/>
          <ac:spMkLst>
            <pc:docMk/>
            <pc:sldMk cId="941378187" sldId="677"/>
            <ac:spMk id="2" creationId="{C296EC64-799D-4E7F-BBEA-99041F183724}"/>
          </ac:spMkLst>
        </pc:spChg>
        <pc:spChg chg="mod">
          <ac:chgData name="Alessandro Ortis" userId="dcdc90ed-3509-45f7-ac48-ad038638580b" providerId="ADAL" clId="{7FFD83FE-C96A-4AB0-98D1-7271E29AF2AF}" dt="2021-09-24T14:34:44.549" v="131" actId="404"/>
          <ac:spMkLst>
            <pc:docMk/>
            <pc:sldMk cId="941378187" sldId="677"/>
            <ac:spMk id="12" creationId="{51078111-F20F-4937-9F4A-39A7ABF1EA0A}"/>
          </ac:spMkLst>
        </pc:spChg>
      </pc:sldChg>
      <pc:sldChg chg="modSp add mod modShow">
        <pc:chgData name="Alessandro Ortis" userId="dcdc90ed-3509-45f7-ac48-ad038638580b" providerId="ADAL" clId="{7FFD83FE-C96A-4AB0-98D1-7271E29AF2AF}" dt="2021-09-29T17:28:28.406" v="1830"/>
        <pc:sldMkLst>
          <pc:docMk/>
          <pc:sldMk cId="4051878344" sldId="677"/>
        </pc:sldMkLst>
        <pc:spChg chg="mod">
          <ac:chgData name="Alessandro Ortis" userId="dcdc90ed-3509-45f7-ac48-ad038638580b" providerId="ADAL" clId="{7FFD83FE-C96A-4AB0-98D1-7271E29AF2AF}" dt="2021-09-29T17:28:28.406" v="1830"/>
          <ac:spMkLst>
            <pc:docMk/>
            <pc:sldMk cId="4051878344" sldId="677"/>
            <ac:spMk id="2" creationId="{C296EC64-799D-4E7F-BBEA-99041F183724}"/>
          </ac:spMkLst>
        </pc:spChg>
      </pc:sldChg>
      <pc:sldChg chg="modSp del mod modShow">
        <pc:chgData name="Alessandro Ortis" userId="dcdc90ed-3509-45f7-ac48-ad038638580b" providerId="ADAL" clId="{7FFD83FE-C96A-4AB0-98D1-7271E29AF2AF}" dt="2021-09-29T17:28:02.433" v="1826" actId="2696"/>
        <pc:sldMkLst>
          <pc:docMk/>
          <pc:sldMk cId="3185177218" sldId="678"/>
        </pc:sldMkLst>
        <pc:spChg chg="mod">
          <ac:chgData name="Alessandro Ortis" userId="dcdc90ed-3509-45f7-ac48-ad038638580b" providerId="ADAL" clId="{7FFD83FE-C96A-4AB0-98D1-7271E29AF2AF}" dt="2021-09-24T14:39:58.385" v="268" actId="20577"/>
          <ac:spMkLst>
            <pc:docMk/>
            <pc:sldMk cId="3185177218" sldId="678"/>
            <ac:spMk id="2" creationId="{C296EC64-799D-4E7F-BBEA-99041F183724}"/>
          </ac:spMkLst>
        </pc:spChg>
      </pc:sldChg>
      <pc:sldChg chg="modSp add mod modShow">
        <pc:chgData name="Alessandro Ortis" userId="dcdc90ed-3509-45f7-ac48-ad038638580b" providerId="ADAL" clId="{7FFD83FE-C96A-4AB0-98D1-7271E29AF2AF}" dt="2021-09-29T17:28:45.293" v="1833" actId="14100"/>
        <pc:sldMkLst>
          <pc:docMk/>
          <pc:sldMk cId="3729312127" sldId="678"/>
        </pc:sldMkLst>
        <pc:spChg chg="mod">
          <ac:chgData name="Alessandro Ortis" userId="dcdc90ed-3509-45f7-ac48-ad038638580b" providerId="ADAL" clId="{7FFD83FE-C96A-4AB0-98D1-7271E29AF2AF}" dt="2021-09-29T17:28:31.310" v="1831"/>
          <ac:spMkLst>
            <pc:docMk/>
            <pc:sldMk cId="3729312127" sldId="678"/>
            <ac:spMk id="2" creationId="{C296EC64-799D-4E7F-BBEA-99041F183724}"/>
          </ac:spMkLst>
        </pc:spChg>
        <pc:spChg chg="mod">
          <ac:chgData name="Alessandro Ortis" userId="dcdc90ed-3509-45f7-ac48-ad038638580b" providerId="ADAL" clId="{7FFD83FE-C96A-4AB0-98D1-7271E29AF2AF}" dt="2021-09-29T17:28:45.293" v="1833" actId="14100"/>
          <ac:spMkLst>
            <pc:docMk/>
            <pc:sldMk cId="3729312127" sldId="678"/>
            <ac:spMk id="12" creationId="{51078111-F20F-4937-9F4A-39A7ABF1EA0A}"/>
          </ac:spMkLst>
        </pc:spChg>
      </pc:sldChg>
      <pc:sldChg chg="del mod modShow">
        <pc:chgData name="Alessandro Ortis" userId="dcdc90ed-3509-45f7-ac48-ad038638580b" providerId="ADAL" clId="{7FFD83FE-C96A-4AB0-98D1-7271E29AF2AF}" dt="2021-09-24T14:34:05.160" v="127" actId="47"/>
        <pc:sldMkLst>
          <pc:docMk/>
          <pc:sldMk cId="1828303918" sldId="681"/>
        </pc:sldMkLst>
      </pc:sldChg>
      <pc:sldChg chg="del mod modShow">
        <pc:chgData name="Alessandro Ortis" userId="dcdc90ed-3509-45f7-ac48-ad038638580b" providerId="ADAL" clId="{7FFD83FE-C96A-4AB0-98D1-7271E29AF2AF}" dt="2021-09-24T14:34:05.160" v="127" actId="47"/>
        <pc:sldMkLst>
          <pc:docMk/>
          <pc:sldMk cId="2780334710" sldId="682"/>
        </pc:sldMkLst>
      </pc:sldChg>
      <pc:sldChg chg="del mod modShow">
        <pc:chgData name="Alessandro Ortis" userId="dcdc90ed-3509-45f7-ac48-ad038638580b" providerId="ADAL" clId="{7FFD83FE-C96A-4AB0-98D1-7271E29AF2AF}" dt="2021-09-24T14:34:05.160" v="127" actId="47"/>
        <pc:sldMkLst>
          <pc:docMk/>
          <pc:sldMk cId="3360485183" sldId="683"/>
        </pc:sldMkLst>
      </pc:sldChg>
      <pc:sldChg chg="del mod modShow">
        <pc:chgData name="Alessandro Ortis" userId="dcdc90ed-3509-45f7-ac48-ad038638580b" providerId="ADAL" clId="{7FFD83FE-C96A-4AB0-98D1-7271E29AF2AF}" dt="2021-09-24T14:34:05.160" v="127" actId="47"/>
        <pc:sldMkLst>
          <pc:docMk/>
          <pc:sldMk cId="3493834667" sldId="684"/>
        </pc:sldMkLst>
      </pc:sldChg>
      <pc:sldChg chg="del mod modShow">
        <pc:chgData name="Alessandro Ortis" userId="dcdc90ed-3509-45f7-ac48-ad038638580b" providerId="ADAL" clId="{7FFD83FE-C96A-4AB0-98D1-7271E29AF2AF}" dt="2021-09-24T14:34:05.160" v="127" actId="47"/>
        <pc:sldMkLst>
          <pc:docMk/>
          <pc:sldMk cId="3840072315" sldId="685"/>
        </pc:sldMkLst>
      </pc:sldChg>
      <pc:sldChg chg="modSp mod">
        <pc:chgData name="Alessandro Ortis" userId="dcdc90ed-3509-45f7-ac48-ad038638580b" providerId="ADAL" clId="{7FFD83FE-C96A-4AB0-98D1-7271E29AF2AF}" dt="2021-09-24T14:31:32.011" v="93" actId="1076"/>
        <pc:sldMkLst>
          <pc:docMk/>
          <pc:sldMk cId="3517675069" sldId="688"/>
        </pc:sldMkLst>
        <pc:spChg chg="mod ord">
          <ac:chgData name="Alessandro Ortis" userId="dcdc90ed-3509-45f7-ac48-ad038638580b" providerId="ADAL" clId="{7FFD83FE-C96A-4AB0-98D1-7271E29AF2AF}" dt="2021-09-24T14:31:32.011" v="93" actId="1076"/>
          <ac:spMkLst>
            <pc:docMk/>
            <pc:sldMk cId="3517675069" sldId="688"/>
            <ac:spMk id="9" creationId="{023E133E-49C2-4E30-9BFC-CB244B5C17A5}"/>
          </ac:spMkLst>
        </pc:spChg>
      </pc:sldChg>
      <pc:sldChg chg="addSp modSp mod">
        <pc:chgData name="Alessandro Ortis" userId="dcdc90ed-3509-45f7-ac48-ad038638580b" providerId="ADAL" clId="{7FFD83FE-C96A-4AB0-98D1-7271E29AF2AF}" dt="2021-09-24T14:32:58.130" v="126" actId="20577"/>
        <pc:sldMkLst>
          <pc:docMk/>
          <pc:sldMk cId="2121091043" sldId="691"/>
        </pc:sldMkLst>
        <pc:spChg chg="add mod">
          <ac:chgData name="Alessandro Ortis" userId="dcdc90ed-3509-45f7-ac48-ad038638580b" providerId="ADAL" clId="{7FFD83FE-C96A-4AB0-98D1-7271E29AF2AF}" dt="2021-09-24T14:32:58.130" v="126" actId="20577"/>
          <ac:spMkLst>
            <pc:docMk/>
            <pc:sldMk cId="2121091043" sldId="691"/>
            <ac:spMk id="6" creationId="{6BE008FD-5BA2-4964-8AE9-9ACDAAB39054}"/>
          </ac:spMkLst>
        </pc:spChg>
        <pc:picChg chg="add mod">
          <ac:chgData name="Alessandro Ortis" userId="dcdc90ed-3509-45f7-ac48-ad038638580b" providerId="ADAL" clId="{7FFD83FE-C96A-4AB0-98D1-7271E29AF2AF}" dt="2021-09-24T14:32:06.152" v="99" actId="14100"/>
          <ac:picMkLst>
            <pc:docMk/>
            <pc:sldMk cId="2121091043" sldId="691"/>
            <ac:picMk id="5" creationId="{EFB096EF-0EB1-4C93-B230-0971AB7EB011}"/>
          </ac:picMkLst>
        </pc:picChg>
      </pc:sldChg>
      <pc:sldChg chg="modSp mod modNotesTx">
        <pc:chgData name="Alessandro Ortis" userId="dcdc90ed-3509-45f7-ac48-ad038638580b" providerId="ADAL" clId="{7FFD83FE-C96A-4AB0-98D1-7271E29AF2AF}" dt="2021-10-01T10:26:34.561" v="3229"/>
        <pc:sldMkLst>
          <pc:docMk/>
          <pc:sldMk cId="21777139" sldId="692"/>
        </pc:sldMkLst>
        <pc:spChg chg="mod">
          <ac:chgData name="Alessandro Ortis" userId="dcdc90ed-3509-45f7-ac48-ad038638580b" providerId="ADAL" clId="{7FFD83FE-C96A-4AB0-98D1-7271E29AF2AF}" dt="2021-10-01T10:26:33.729" v="3228" actId="21"/>
          <ac:spMkLst>
            <pc:docMk/>
            <pc:sldMk cId="21777139" sldId="692"/>
            <ac:spMk id="20" creationId="{07D057C3-C515-45F1-8E80-5FFB1C03B718}"/>
          </ac:spMkLst>
        </pc:spChg>
      </pc:sldChg>
      <pc:sldChg chg="del">
        <pc:chgData name="Alessandro Ortis" userId="dcdc90ed-3509-45f7-ac48-ad038638580b" providerId="ADAL" clId="{7FFD83FE-C96A-4AB0-98D1-7271E29AF2AF}" dt="2021-09-27T15:43:14.132" v="964" actId="47"/>
        <pc:sldMkLst>
          <pc:docMk/>
          <pc:sldMk cId="1741364901" sldId="694"/>
        </pc:sldMkLst>
      </pc:sldChg>
      <pc:sldChg chg="del">
        <pc:chgData name="Alessandro Ortis" userId="dcdc90ed-3509-45f7-ac48-ad038638580b" providerId="ADAL" clId="{7FFD83FE-C96A-4AB0-98D1-7271E29AF2AF}" dt="2021-09-24T13:42:56.135" v="0" actId="47"/>
        <pc:sldMkLst>
          <pc:docMk/>
          <pc:sldMk cId="2658896788" sldId="695"/>
        </pc:sldMkLst>
      </pc:sldChg>
      <pc:sldChg chg="mod modShow">
        <pc:chgData name="Alessandro Ortis" userId="dcdc90ed-3509-45f7-ac48-ad038638580b" providerId="ADAL" clId="{7FFD83FE-C96A-4AB0-98D1-7271E29AF2AF}" dt="2021-09-27T15:44:34.747" v="965" actId="729"/>
        <pc:sldMkLst>
          <pc:docMk/>
          <pc:sldMk cId="2692975933" sldId="698"/>
        </pc:sldMkLst>
      </pc:sldChg>
      <pc:sldChg chg="mod modShow">
        <pc:chgData name="Alessandro Ortis" userId="dcdc90ed-3509-45f7-ac48-ad038638580b" providerId="ADAL" clId="{7FFD83FE-C96A-4AB0-98D1-7271E29AF2AF}" dt="2021-09-27T15:44:34.747" v="965" actId="729"/>
        <pc:sldMkLst>
          <pc:docMk/>
          <pc:sldMk cId="45204112" sldId="699"/>
        </pc:sldMkLst>
      </pc:sldChg>
      <pc:sldChg chg="mod modShow">
        <pc:chgData name="Alessandro Ortis" userId="dcdc90ed-3509-45f7-ac48-ad038638580b" providerId="ADAL" clId="{7FFD83FE-C96A-4AB0-98D1-7271E29AF2AF}" dt="2021-09-27T15:44:34.747" v="965" actId="729"/>
        <pc:sldMkLst>
          <pc:docMk/>
          <pc:sldMk cId="693867021" sldId="702"/>
        </pc:sldMkLst>
      </pc:sldChg>
      <pc:sldChg chg="del">
        <pc:chgData name="Alessandro Ortis" userId="dcdc90ed-3509-45f7-ac48-ad038638580b" providerId="ADAL" clId="{7FFD83FE-C96A-4AB0-98D1-7271E29AF2AF}" dt="2021-09-27T15:46:32.496" v="987" actId="47"/>
        <pc:sldMkLst>
          <pc:docMk/>
          <pc:sldMk cId="3662668791" sldId="705"/>
        </pc:sldMkLst>
      </pc:sldChg>
      <pc:sldChg chg="addSp modSp mod">
        <pc:chgData name="Alessandro Ortis" userId="dcdc90ed-3509-45f7-ac48-ad038638580b" providerId="ADAL" clId="{7FFD83FE-C96A-4AB0-98D1-7271E29AF2AF}" dt="2021-09-27T15:46:30.149" v="986" actId="1076"/>
        <pc:sldMkLst>
          <pc:docMk/>
          <pc:sldMk cId="385889371" sldId="706"/>
        </pc:sldMkLst>
        <pc:spChg chg="mod">
          <ac:chgData name="Alessandro Ortis" userId="dcdc90ed-3509-45f7-ac48-ad038638580b" providerId="ADAL" clId="{7FFD83FE-C96A-4AB0-98D1-7271E29AF2AF}" dt="2021-09-27T15:45:35.936" v="976" actId="14100"/>
          <ac:spMkLst>
            <pc:docMk/>
            <pc:sldMk cId="385889371" sldId="706"/>
            <ac:spMk id="14" creationId="{19B39B93-3C75-4894-98FB-3A0663644E3F}"/>
          </ac:spMkLst>
        </pc:spChg>
        <pc:picChg chg="add mod">
          <ac:chgData name="Alessandro Ortis" userId="dcdc90ed-3509-45f7-ac48-ad038638580b" providerId="ADAL" clId="{7FFD83FE-C96A-4AB0-98D1-7271E29AF2AF}" dt="2021-09-27T15:46:26.632" v="985" actId="1076"/>
          <ac:picMkLst>
            <pc:docMk/>
            <pc:sldMk cId="385889371" sldId="706"/>
            <ac:picMk id="7" creationId="{6E6770AC-62E6-4BD7-8074-002549EEB439}"/>
          </ac:picMkLst>
        </pc:picChg>
        <pc:picChg chg="mod">
          <ac:chgData name="Alessandro Ortis" userId="dcdc90ed-3509-45f7-ac48-ad038638580b" providerId="ADAL" clId="{7FFD83FE-C96A-4AB0-98D1-7271E29AF2AF}" dt="2021-09-27T15:46:30.149" v="986" actId="1076"/>
          <ac:picMkLst>
            <pc:docMk/>
            <pc:sldMk cId="385889371" sldId="706"/>
            <ac:picMk id="2050" creationId="{8C8FC43F-AFCE-439B-910D-6835C097977D}"/>
          </ac:picMkLst>
        </pc:picChg>
      </pc:sldChg>
      <pc:sldChg chg="mod modShow">
        <pc:chgData name="Alessandro Ortis" userId="dcdc90ed-3509-45f7-ac48-ad038638580b" providerId="ADAL" clId="{7FFD83FE-C96A-4AB0-98D1-7271E29AF2AF}" dt="2021-09-27T15:46:40.097" v="988" actId="729"/>
        <pc:sldMkLst>
          <pc:docMk/>
          <pc:sldMk cId="494848398" sldId="707"/>
        </pc:sldMkLst>
      </pc:sldChg>
      <pc:sldChg chg="mod modShow">
        <pc:chgData name="Alessandro Ortis" userId="dcdc90ed-3509-45f7-ac48-ad038638580b" providerId="ADAL" clId="{7FFD83FE-C96A-4AB0-98D1-7271E29AF2AF}" dt="2021-09-27T15:26:38.396" v="650" actId="729"/>
        <pc:sldMkLst>
          <pc:docMk/>
          <pc:sldMk cId="3716958782" sldId="709"/>
        </pc:sldMkLst>
      </pc:sldChg>
      <pc:sldChg chg="addSp modSp mod">
        <pc:chgData name="Alessandro Ortis" userId="dcdc90ed-3509-45f7-ac48-ad038638580b" providerId="ADAL" clId="{7FFD83FE-C96A-4AB0-98D1-7271E29AF2AF}" dt="2021-09-27T15:27:49.594" v="732" actId="14100"/>
        <pc:sldMkLst>
          <pc:docMk/>
          <pc:sldMk cId="2648328921" sldId="710"/>
        </pc:sldMkLst>
        <pc:spChg chg="mod">
          <ac:chgData name="Alessandro Ortis" userId="dcdc90ed-3509-45f7-ac48-ad038638580b" providerId="ADAL" clId="{7FFD83FE-C96A-4AB0-98D1-7271E29AF2AF}" dt="2021-09-27T15:27:19.115" v="719" actId="6549"/>
          <ac:spMkLst>
            <pc:docMk/>
            <pc:sldMk cId="2648328921" sldId="710"/>
            <ac:spMk id="12" creationId="{42284097-D6F2-4133-9279-73D88D5DA470}"/>
          </ac:spMkLst>
        </pc:spChg>
        <pc:spChg chg="mod">
          <ac:chgData name="Alessandro Ortis" userId="dcdc90ed-3509-45f7-ac48-ad038638580b" providerId="ADAL" clId="{7FFD83FE-C96A-4AB0-98D1-7271E29AF2AF}" dt="2021-09-27T15:27:27.830" v="725" actId="1035"/>
          <ac:spMkLst>
            <pc:docMk/>
            <pc:sldMk cId="2648328921" sldId="710"/>
            <ac:spMk id="14" creationId="{19B39B93-3C75-4894-98FB-3A0663644E3F}"/>
          </ac:spMkLst>
        </pc:spChg>
        <pc:spChg chg="add mod">
          <ac:chgData name="Alessandro Ortis" userId="dcdc90ed-3509-45f7-ac48-ad038638580b" providerId="ADAL" clId="{7FFD83FE-C96A-4AB0-98D1-7271E29AF2AF}" dt="2021-09-27T15:27:45.100" v="730" actId="1076"/>
          <ac:spMkLst>
            <pc:docMk/>
            <pc:sldMk cId="2648328921" sldId="710"/>
            <ac:spMk id="15" creationId="{BD0BAF25-460A-4A11-95B9-8463BF8D5FC6}"/>
          </ac:spMkLst>
        </pc:spChg>
        <pc:spChg chg="mod">
          <ac:chgData name="Alessandro Ortis" userId="dcdc90ed-3509-45f7-ac48-ad038638580b" providerId="ADAL" clId="{7FFD83FE-C96A-4AB0-98D1-7271E29AF2AF}" dt="2021-09-27T15:27:27.830" v="725" actId="1035"/>
          <ac:spMkLst>
            <pc:docMk/>
            <pc:sldMk cId="2648328921" sldId="710"/>
            <ac:spMk id="17" creationId="{ED2476C4-8F4C-4BC7-B0EC-31DD9AD1CA57}"/>
          </ac:spMkLst>
        </pc:spChg>
        <pc:spChg chg="mod">
          <ac:chgData name="Alessandro Ortis" userId="dcdc90ed-3509-45f7-ac48-ad038638580b" providerId="ADAL" clId="{7FFD83FE-C96A-4AB0-98D1-7271E29AF2AF}" dt="2021-09-27T15:27:42.070" v="729" actId="1076"/>
          <ac:spMkLst>
            <pc:docMk/>
            <pc:sldMk cId="2648328921" sldId="710"/>
            <ac:spMk id="18" creationId="{05D0B13F-655A-41E2-9073-D7B0A14D0F28}"/>
          </ac:spMkLst>
        </pc:spChg>
        <pc:picChg chg="mod">
          <ac:chgData name="Alessandro Ortis" userId="dcdc90ed-3509-45f7-ac48-ad038638580b" providerId="ADAL" clId="{7FFD83FE-C96A-4AB0-98D1-7271E29AF2AF}" dt="2021-09-27T15:27:35.566" v="728" actId="1076"/>
          <ac:picMkLst>
            <pc:docMk/>
            <pc:sldMk cId="2648328921" sldId="710"/>
            <ac:picMk id="4" creationId="{986AFF7E-B26F-4E30-B169-5F89CE351B07}"/>
          </ac:picMkLst>
        </pc:picChg>
        <pc:picChg chg="add mod">
          <ac:chgData name="Alessandro Ortis" userId="dcdc90ed-3509-45f7-ac48-ad038638580b" providerId="ADAL" clId="{7FFD83FE-C96A-4AB0-98D1-7271E29AF2AF}" dt="2021-09-27T15:27:49.594" v="732" actId="14100"/>
          <ac:picMkLst>
            <pc:docMk/>
            <pc:sldMk cId="2648328921" sldId="710"/>
            <ac:picMk id="13" creationId="{368ECD05-4EB8-475C-8DEA-C274D234B7EF}"/>
          </ac:picMkLst>
        </pc:picChg>
      </pc:sldChg>
      <pc:sldChg chg="mod modShow">
        <pc:chgData name="Alessandro Ortis" userId="dcdc90ed-3509-45f7-ac48-ad038638580b" providerId="ADAL" clId="{7FFD83FE-C96A-4AB0-98D1-7271E29AF2AF}" dt="2021-09-29T17:29:23.439" v="1835" actId="729"/>
        <pc:sldMkLst>
          <pc:docMk/>
          <pc:sldMk cId="1768138828" sldId="711"/>
        </pc:sldMkLst>
      </pc:sldChg>
      <pc:sldChg chg="addSp delSp modSp add mod">
        <pc:chgData name="Alessandro Ortis" userId="dcdc90ed-3509-45f7-ac48-ad038638580b" providerId="ADAL" clId="{7FFD83FE-C96A-4AB0-98D1-7271E29AF2AF}" dt="2021-09-28T14:07:40.543" v="1254" actId="166"/>
        <pc:sldMkLst>
          <pc:docMk/>
          <pc:sldMk cId="1105837243" sldId="712"/>
        </pc:sldMkLst>
        <pc:spChg chg="mod ord">
          <ac:chgData name="Alessandro Ortis" userId="dcdc90ed-3509-45f7-ac48-ad038638580b" providerId="ADAL" clId="{7FFD83FE-C96A-4AB0-98D1-7271E29AF2AF}" dt="2021-09-28T14:07:40.543" v="1254" actId="166"/>
          <ac:spMkLst>
            <pc:docMk/>
            <pc:sldMk cId="1105837243" sldId="712"/>
            <ac:spMk id="14" creationId="{19B39B93-3C75-4894-98FB-3A0663644E3F}"/>
          </ac:spMkLst>
        </pc:spChg>
        <pc:spChg chg="del mod ord">
          <ac:chgData name="Alessandro Ortis" userId="dcdc90ed-3509-45f7-ac48-ad038638580b" providerId="ADAL" clId="{7FFD83FE-C96A-4AB0-98D1-7271E29AF2AF}" dt="2021-09-27T15:38:44.504" v="772" actId="478"/>
          <ac:spMkLst>
            <pc:docMk/>
            <pc:sldMk cId="1105837243" sldId="712"/>
            <ac:spMk id="18" creationId="{05D0B13F-655A-41E2-9073-D7B0A14D0F28}"/>
          </ac:spMkLst>
        </pc:spChg>
        <pc:picChg chg="mod modCrop">
          <ac:chgData name="Alessandro Ortis" userId="dcdc90ed-3509-45f7-ac48-ad038638580b" providerId="ADAL" clId="{7FFD83FE-C96A-4AB0-98D1-7271E29AF2AF}" dt="2021-09-27T15:40:50.337" v="802" actId="1076"/>
          <ac:picMkLst>
            <pc:docMk/>
            <pc:sldMk cId="1105837243" sldId="712"/>
            <ac:picMk id="4" creationId="{05AB5B8B-267A-4C80-BE06-697B2F2B6801}"/>
          </ac:picMkLst>
        </pc:picChg>
        <pc:picChg chg="add mod modCrop">
          <ac:chgData name="Alessandro Ortis" userId="dcdc90ed-3509-45f7-ac48-ad038638580b" providerId="ADAL" clId="{7FFD83FE-C96A-4AB0-98D1-7271E29AF2AF}" dt="2021-09-27T15:40:44.564" v="801" actId="1076"/>
          <ac:picMkLst>
            <pc:docMk/>
            <pc:sldMk cId="1105837243" sldId="712"/>
            <ac:picMk id="11" creationId="{0CE80BFE-3CBB-47BF-9955-B17D0C57F5FE}"/>
          </ac:picMkLst>
        </pc:picChg>
        <pc:picChg chg="add mod modCrop">
          <ac:chgData name="Alessandro Ortis" userId="dcdc90ed-3509-45f7-ac48-ad038638580b" providerId="ADAL" clId="{7FFD83FE-C96A-4AB0-98D1-7271E29AF2AF}" dt="2021-09-27T15:41:04.843" v="803" actId="732"/>
          <ac:picMkLst>
            <pc:docMk/>
            <pc:sldMk cId="1105837243" sldId="712"/>
            <ac:picMk id="12" creationId="{2678F460-2A7A-48CC-86F6-901942578A02}"/>
          </ac:picMkLst>
        </pc:picChg>
        <pc:picChg chg="add mod modCrop">
          <ac:chgData name="Alessandro Ortis" userId="dcdc90ed-3509-45f7-ac48-ad038638580b" providerId="ADAL" clId="{7FFD83FE-C96A-4AB0-98D1-7271E29AF2AF}" dt="2021-09-27T15:40:29.268" v="799" actId="14100"/>
          <ac:picMkLst>
            <pc:docMk/>
            <pc:sldMk cId="1105837243" sldId="712"/>
            <ac:picMk id="13" creationId="{DA0C617C-06C6-45E3-9278-E4A34882F4AD}"/>
          </ac:picMkLst>
        </pc:picChg>
        <pc:picChg chg="add mod">
          <ac:chgData name="Alessandro Ortis" userId="dcdc90ed-3509-45f7-ac48-ad038638580b" providerId="ADAL" clId="{7FFD83FE-C96A-4AB0-98D1-7271E29AF2AF}" dt="2021-09-27T15:40:25.063" v="797" actId="1076"/>
          <ac:picMkLst>
            <pc:docMk/>
            <pc:sldMk cId="1105837243" sldId="712"/>
            <ac:picMk id="15" creationId="{985EBD78-B34B-479E-92DF-320A58730905}"/>
          </ac:picMkLst>
        </pc:picChg>
        <pc:picChg chg="add mod">
          <ac:chgData name="Alessandro Ortis" userId="dcdc90ed-3509-45f7-ac48-ad038638580b" providerId="ADAL" clId="{7FFD83FE-C96A-4AB0-98D1-7271E29AF2AF}" dt="2021-09-27T15:42:41.745" v="960" actId="1076"/>
          <ac:picMkLst>
            <pc:docMk/>
            <pc:sldMk cId="1105837243" sldId="712"/>
            <ac:picMk id="16" creationId="{602AF09A-405D-443A-80DF-9A2DC259AD39}"/>
          </ac:picMkLst>
        </pc:picChg>
      </pc:sldChg>
      <pc:sldChg chg="del">
        <pc:chgData name="Alessandro Ortis" userId="dcdc90ed-3509-45f7-ac48-ad038638580b" providerId="ADAL" clId="{7FFD83FE-C96A-4AB0-98D1-7271E29AF2AF}" dt="2021-09-24T14:47:41.439" v="374" actId="2696"/>
        <pc:sldMkLst>
          <pc:docMk/>
          <pc:sldMk cId="3206042107" sldId="712"/>
        </pc:sldMkLst>
      </pc:sldChg>
      <pc:sldChg chg="add del">
        <pc:chgData name="Alessandro Ortis" userId="dcdc90ed-3509-45f7-ac48-ad038638580b" providerId="ADAL" clId="{7FFD83FE-C96A-4AB0-98D1-7271E29AF2AF}" dt="2021-09-27T15:43:04.185" v="963" actId="47"/>
        <pc:sldMkLst>
          <pc:docMk/>
          <pc:sldMk cId="2150180773" sldId="713"/>
        </pc:sldMkLst>
      </pc:sldChg>
      <pc:sldChg chg="del">
        <pc:chgData name="Alessandro Ortis" userId="dcdc90ed-3509-45f7-ac48-ad038638580b" providerId="ADAL" clId="{7FFD83FE-C96A-4AB0-98D1-7271E29AF2AF}" dt="2021-09-24T14:47:41.439" v="374" actId="2696"/>
        <pc:sldMkLst>
          <pc:docMk/>
          <pc:sldMk cId="2445644147" sldId="713"/>
        </pc:sldMkLst>
      </pc:sldChg>
      <pc:sldChg chg="del">
        <pc:chgData name="Alessandro Ortis" userId="dcdc90ed-3509-45f7-ac48-ad038638580b" providerId="ADAL" clId="{7FFD83FE-C96A-4AB0-98D1-7271E29AF2AF}" dt="2021-09-24T14:47:41.439" v="374" actId="2696"/>
        <pc:sldMkLst>
          <pc:docMk/>
          <pc:sldMk cId="988088019" sldId="714"/>
        </pc:sldMkLst>
      </pc:sldChg>
      <pc:sldChg chg="add del">
        <pc:chgData name="Alessandro Ortis" userId="dcdc90ed-3509-45f7-ac48-ad038638580b" providerId="ADAL" clId="{7FFD83FE-C96A-4AB0-98D1-7271E29AF2AF}" dt="2021-09-27T15:43:04.185" v="963" actId="47"/>
        <pc:sldMkLst>
          <pc:docMk/>
          <pc:sldMk cId="3556869939" sldId="714"/>
        </pc:sldMkLst>
      </pc:sldChg>
      <pc:sldChg chg="del">
        <pc:chgData name="Alessandro Ortis" userId="dcdc90ed-3509-45f7-ac48-ad038638580b" providerId="ADAL" clId="{7FFD83FE-C96A-4AB0-98D1-7271E29AF2AF}" dt="2021-09-24T14:47:41.439" v="374" actId="2696"/>
        <pc:sldMkLst>
          <pc:docMk/>
          <pc:sldMk cId="1539896955" sldId="715"/>
        </pc:sldMkLst>
      </pc:sldChg>
      <pc:sldChg chg="add del">
        <pc:chgData name="Alessandro Ortis" userId="dcdc90ed-3509-45f7-ac48-ad038638580b" providerId="ADAL" clId="{7FFD83FE-C96A-4AB0-98D1-7271E29AF2AF}" dt="2021-09-27T15:43:04.185" v="963" actId="47"/>
        <pc:sldMkLst>
          <pc:docMk/>
          <pc:sldMk cId="2663418807" sldId="715"/>
        </pc:sldMkLst>
      </pc:sldChg>
      <pc:sldChg chg="add del">
        <pc:chgData name="Alessandro Ortis" userId="dcdc90ed-3509-45f7-ac48-ad038638580b" providerId="ADAL" clId="{7FFD83FE-C96A-4AB0-98D1-7271E29AF2AF}" dt="2021-09-27T15:43:04.185" v="963" actId="47"/>
        <pc:sldMkLst>
          <pc:docMk/>
          <pc:sldMk cId="3906999931" sldId="716"/>
        </pc:sldMkLst>
      </pc:sldChg>
      <pc:sldChg chg="del">
        <pc:chgData name="Alessandro Ortis" userId="dcdc90ed-3509-45f7-ac48-ad038638580b" providerId="ADAL" clId="{7FFD83FE-C96A-4AB0-98D1-7271E29AF2AF}" dt="2021-09-24T14:47:41.439" v="374" actId="2696"/>
        <pc:sldMkLst>
          <pc:docMk/>
          <pc:sldMk cId="4053158507" sldId="716"/>
        </pc:sldMkLst>
      </pc:sldChg>
      <pc:sldChg chg="addSp delSp modSp mod">
        <pc:chgData name="Alessandro Ortis" userId="dcdc90ed-3509-45f7-ac48-ad038638580b" providerId="ADAL" clId="{7FFD83FE-C96A-4AB0-98D1-7271E29AF2AF}" dt="2021-09-29T17:28:19.819" v="1829" actId="20577"/>
        <pc:sldMkLst>
          <pc:docMk/>
          <pc:sldMk cId="3015695557" sldId="717"/>
        </pc:sldMkLst>
        <pc:spChg chg="mod">
          <ac:chgData name="Alessandro Ortis" userId="dcdc90ed-3509-45f7-ac48-ad038638580b" providerId="ADAL" clId="{7FFD83FE-C96A-4AB0-98D1-7271E29AF2AF}" dt="2021-09-29T17:28:19.819" v="1829" actId="20577"/>
          <ac:spMkLst>
            <pc:docMk/>
            <pc:sldMk cId="3015695557" sldId="717"/>
            <ac:spMk id="2" creationId="{C296EC64-799D-4E7F-BBEA-99041F183724}"/>
          </ac:spMkLst>
        </pc:spChg>
        <pc:picChg chg="add del mod">
          <ac:chgData name="Alessandro Ortis" userId="dcdc90ed-3509-45f7-ac48-ad038638580b" providerId="ADAL" clId="{7FFD83FE-C96A-4AB0-98D1-7271E29AF2AF}" dt="2021-09-28T14:34:36.331" v="1729"/>
          <ac:picMkLst>
            <pc:docMk/>
            <pc:sldMk cId="3015695557" sldId="717"/>
            <ac:picMk id="5" creationId="{0C674969-7F0C-4254-A30E-AB329D7966AB}"/>
          </ac:picMkLst>
        </pc:picChg>
      </pc:sldChg>
      <pc:sldChg chg="modSp mod modShow">
        <pc:chgData name="Alessandro Ortis" userId="dcdc90ed-3509-45f7-ac48-ad038638580b" providerId="ADAL" clId="{7FFD83FE-C96A-4AB0-98D1-7271E29AF2AF}" dt="2021-09-27T15:47:32.606" v="989" actId="729"/>
        <pc:sldMkLst>
          <pc:docMk/>
          <pc:sldMk cId="383906757" sldId="718"/>
        </pc:sldMkLst>
        <pc:picChg chg="mod">
          <ac:chgData name="Alessandro Ortis" userId="dcdc90ed-3509-45f7-ac48-ad038638580b" providerId="ADAL" clId="{7FFD83FE-C96A-4AB0-98D1-7271E29AF2AF}" dt="2021-09-24T14:21:15.969" v="9" actId="1076"/>
          <ac:picMkLst>
            <pc:docMk/>
            <pc:sldMk cId="383906757" sldId="718"/>
            <ac:picMk id="4" creationId="{A1A8EC83-971B-41E3-9F4C-270C279A04D2}"/>
          </ac:picMkLst>
        </pc:picChg>
      </pc:sldChg>
      <pc:sldChg chg="mod ord modShow">
        <pc:chgData name="Alessandro Ortis" userId="dcdc90ed-3509-45f7-ac48-ad038638580b" providerId="ADAL" clId="{7FFD83FE-C96A-4AB0-98D1-7271E29AF2AF}" dt="2021-10-01T10:35:54.802" v="3249" actId="729"/>
        <pc:sldMkLst>
          <pc:docMk/>
          <pc:sldMk cId="2260125933" sldId="720"/>
        </pc:sldMkLst>
      </pc:sldChg>
      <pc:sldChg chg="mod modShow">
        <pc:chgData name="Alessandro Ortis" userId="dcdc90ed-3509-45f7-ac48-ad038638580b" providerId="ADAL" clId="{7FFD83FE-C96A-4AB0-98D1-7271E29AF2AF}" dt="2021-09-27T15:47:32.606" v="989" actId="729"/>
        <pc:sldMkLst>
          <pc:docMk/>
          <pc:sldMk cId="1493464112" sldId="721"/>
        </pc:sldMkLst>
      </pc:sldChg>
      <pc:sldChg chg="del">
        <pc:chgData name="Alessandro Ortis" userId="dcdc90ed-3509-45f7-ac48-ad038638580b" providerId="ADAL" clId="{7FFD83FE-C96A-4AB0-98D1-7271E29AF2AF}" dt="2021-09-24T14:21:05.618" v="8" actId="47"/>
        <pc:sldMkLst>
          <pc:docMk/>
          <pc:sldMk cId="3318266114" sldId="722"/>
        </pc:sldMkLst>
      </pc:sldChg>
      <pc:sldChg chg="del">
        <pc:chgData name="Alessandro Ortis" userId="dcdc90ed-3509-45f7-ac48-ad038638580b" providerId="ADAL" clId="{7FFD83FE-C96A-4AB0-98D1-7271E29AF2AF}" dt="2021-09-27T15:24:00.835" v="622" actId="2696"/>
        <pc:sldMkLst>
          <pc:docMk/>
          <pc:sldMk cId="61210835" sldId="725"/>
        </pc:sldMkLst>
      </pc:sldChg>
      <pc:sldChg chg="add">
        <pc:chgData name="Alessandro Ortis" userId="dcdc90ed-3509-45f7-ac48-ad038638580b" providerId="ADAL" clId="{7FFD83FE-C96A-4AB0-98D1-7271E29AF2AF}" dt="2021-09-27T15:24:08.466" v="623"/>
        <pc:sldMkLst>
          <pc:docMk/>
          <pc:sldMk cId="318525650" sldId="725"/>
        </pc:sldMkLst>
      </pc:sldChg>
      <pc:sldChg chg="del">
        <pc:chgData name="Alessandro Ortis" userId="dcdc90ed-3509-45f7-ac48-ad038638580b" providerId="ADAL" clId="{7FFD83FE-C96A-4AB0-98D1-7271E29AF2AF}" dt="2021-09-24T14:23:12.105" v="26" actId="2696"/>
        <pc:sldMkLst>
          <pc:docMk/>
          <pc:sldMk cId="2045003106" sldId="726"/>
        </pc:sldMkLst>
      </pc:sldChg>
      <pc:sldChg chg="add">
        <pc:chgData name="Alessandro Ortis" userId="dcdc90ed-3509-45f7-ac48-ad038638580b" providerId="ADAL" clId="{7FFD83FE-C96A-4AB0-98D1-7271E29AF2AF}" dt="2021-09-24T14:23:16.923" v="27"/>
        <pc:sldMkLst>
          <pc:docMk/>
          <pc:sldMk cId="2949797982" sldId="726"/>
        </pc:sldMkLst>
      </pc:sldChg>
      <pc:sldChg chg="addSp delSp modSp mod modNotesTx">
        <pc:chgData name="Alessandro Ortis" userId="dcdc90ed-3509-45f7-ac48-ad038638580b" providerId="ADAL" clId="{7FFD83FE-C96A-4AB0-98D1-7271E29AF2AF}" dt="2021-09-29T17:30:02.413" v="1910" actId="20577"/>
        <pc:sldMkLst>
          <pc:docMk/>
          <pc:sldMk cId="4111116155" sldId="727"/>
        </pc:sldMkLst>
        <pc:spChg chg="add mod">
          <ac:chgData name="Alessandro Ortis" userId="dcdc90ed-3509-45f7-ac48-ad038638580b" providerId="ADAL" clId="{7FFD83FE-C96A-4AB0-98D1-7271E29AF2AF}" dt="2021-09-28T14:51:35.945" v="1800" actId="1076"/>
          <ac:spMkLst>
            <pc:docMk/>
            <pc:sldMk cId="4111116155" sldId="727"/>
            <ac:spMk id="7" creationId="{FAE22688-3966-456D-9553-65CD26E94D1F}"/>
          </ac:spMkLst>
        </pc:spChg>
        <pc:spChg chg="mod">
          <ac:chgData name="Alessandro Ortis" userId="dcdc90ed-3509-45f7-ac48-ad038638580b" providerId="ADAL" clId="{7FFD83FE-C96A-4AB0-98D1-7271E29AF2AF}" dt="2021-09-28T14:52:31.574" v="1805" actId="1076"/>
          <ac:spMkLst>
            <pc:docMk/>
            <pc:sldMk cId="4111116155" sldId="727"/>
            <ac:spMk id="9" creationId="{9092EA93-0726-42E6-A01D-B0C00C3A6A12}"/>
          </ac:spMkLst>
        </pc:spChg>
        <pc:picChg chg="add del mod">
          <ac:chgData name="Alessandro Ortis" userId="dcdc90ed-3509-45f7-ac48-ad038638580b" providerId="ADAL" clId="{7FFD83FE-C96A-4AB0-98D1-7271E29AF2AF}" dt="2021-09-28T14:50:46.622" v="1782" actId="478"/>
          <ac:picMkLst>
            <pc:docMk/>
            <pc:sldMk cId="4111116155" sldId="727"/>
            <ac:picMk id="6" creationId="{E8BF352D-4DAE-4059-BF7A-5A8B0C81B912}"/>
          </ac:picMkLst>
        </pc:picChg>
        <pc:picChg chg="del">
          <ac:chgData name="Alessandro Ortis" userId="dcdc90ed-3509-45f7-ac48-ad038638580b" providerId="ADAL" clId="{7FFD83FE-C96A-4AB0-98D1-7271E29AF2AF}" dt="2021-09-28T14:49:41.503" v="1761" actId="478"/>
          <ac:picMkLst>
            <pc:docMk/>
            <pc:sldMk cId="4111116155" sldId="727"/>
            <ac:picMk id="8" creationId="{72BC7E33-7250-4FC8-BCC4-807629D23502}"/>
          </ac:picMkLst>
        </pc:picChg>
        <pc:picChg chg="add del mod">
          <ac:chgData name="Alessandro Ortis" userId="dcdc90ed-3509-45f7-ac48-ad038638580b" providerId="ADAL" clId="{7FFD83FE-C96A-4AB0-98D1-7271E29AF2AF}" dt="2021-09-28T15:00:03.537" v="1808" actId="478"/>
          <ac:picMkLst>
            <pc:docMk/>
            <pc:sldMk cId="4111116155" sldId="727"/>
            <ac:picMk id="10" creationId="{8157F474-5932-49C8-963C-8B17169467CB}"/>
          </ac:picMkLst>
        </pc:picChg>
        <pc:picChg chg="add mod">
          <ac:chgData name="Alessandro Ortis" userId="dcdc90ed-3509-45f7-ac48-ad038638580b" providerId="ADAL" clId="{7FFD83FE-C96A-4AB0-98D1-7271E29AF2AF}" dt="2021-09-28T15:00:10.010" v="1810" actId="1076"/>
          <ac:picMkLst>
            <pc:docMk/>
            <pc:sldMk cId="4111116155" sldId="727"/>
            <ac:picMk id="1026" creationId="{F784EB52-3C8B-4903-8C85-B9A8EEA09534}"/>
          </ac:picMkLst>
        </pc:picChg>
      </pc:sldChg>
      <pc:sldChg chg="addSp delSp modSp mod">
        <pc:chgData name="Alessandro Ortis" userId="dcdc90ed-3509-45f7-ac48-ad038638580b" providerId="ADAL" clId="{7FFD83FE-C96A-4AB0-98D1-7271E29AF2AF}" dt="2021-09-28T14:51:29.996" v="1797" actId="21"/>
        <pc:sldMkLst>
          <pc:docMk/>
          <pc:sldMk cId="1239917279" sldId="728"/>
        </pc:sldMkLst>
        <pc:spChg chg="add del mod">
          <ac:chgData name="Alessandro Ortis" userId="dcdc90ed-3509-45f7-ac48-ad038638580b" providerId="ADAL" clId="{7FFD83FE-C96A-4AB0-98D1-7271E29AF2AF}" dt="2021-09-28T14:51:29.996" v="1797" actId="21"/>
          <ac:spMkLst>
            <pc:docMk/>
            <pc:sldMk cId="1239917279" sldId="728"/>
            <ac:spMk id="7" creationId="{6468E4E2-DF7A-41B5-AD6B-217E7391430D}"/>
          </ac:spMkLst>
        </pc:spChg>
      </pc:sldChg>
      <pc:sldChg chg="add">
        <pc:chgData name="Alessandro Ortis" userId="dcdc90ed-3509-45f7-ac48-ad038638580b" providerId="ADAL" clId="{7FFD83FE-C96A-4AB0-98D1-7271E29AF2AF}" dt="2021-09-24T14:22:29.096" v="10"/>
        <pc:sldMkLst>
          <pc:docMk/>
          <pc:sldMk cId="3965896659" sldId="730"/>
        </pc:sldMkLst>
      </pc:sldChg>
      <pc:sldChg chg="add">
        <pc:chgData name="Alessandro Ortis" userId="dcdc90ed-3509-45f7-ac48-ad038638580b" providerId="ADAL" clId="{7FFD83FE-C96A-4AB0-98D1-7271E29AF2AF}" dt="2021-09-24T14:22:29.096" v="10"/>
        <pc:sldMkLst>
          <pc:docMk/>
          <pc:sldMk cId="3404246222" sldId="731"/>
        </pc:sldMkLst>
      </pc:sldChg>
      <pc:sldChg chg="add">
        <pc:chgData name="Alessandro Ortis" userId="dcdc90ed-3509-45f7-ac48-ad038638580b" providerId="ADAL" clId="{7FFD83FE-C96A-4AB0-98D1-7271E29AF2AF}" dt="2021-09-24T14:22:29.096" v="10"/>
        <pc:sldMkLst>
          <pc:docMk/>
          <pc:sldMk cId="3444187396" sldId="734"/>
        </pc:sldMkLst>
      </pc:sldChg>
      <pc:sldChg chg="add mod modShow">
        <pc:chgData name="Alessandro Ortis" userId="dcdc90ed-3509-45f7-ac48-ad038638580b" providerId="ADAL" clId="{7FFD83FE-C96A-4AB0-98D1-7271E29AF2AF}" dt="2021-09-27T15:55:31.511" v="1077" actId="729"/>
        <pc:sldMkLst>
          <pc:docMk/>
          <pc:sldMk cId="1028936021" sldId="735"/>
        </pc:sldMkLst>
      </pc:sldChg>
      <pc:sldChg chg="add">
        <pc:chgData name="Alessandro Ortis" userId="dcdc90ed-3509-45f7-ac48-ad038638580b" providerId="ADAL" clId="{7FFD83FE-C96A-4AB0-98D1-7271E29AF2AF}" dt="2021-09-24T14:22:29.096" v="10"/>
        <pc:sldMkLst>
          <pc:docMk/>
          <pc:sldMk cId="2195963067" sldId="736"/>
        </pc:sldMkLst>
      </pc:sldChg>
      <pc:sldChg chg="add">
        <pc:chgData name="Alessandro Ortis" userId="dcdc90ed-3509-45f7-ac48-ad038638580b" providerId="ADAL" clId="{7FFD83FE-C96A-4AB0-98D1-7271E29AF2AF}" dt="2021-09-24T14:22:29.096" v="10"/>
        <pc:sldMkLst>
          <pc:docMk/>
          <pc:sldMk cId="3438451373" sldId="738"/>
        </pc:sldMkLst>
      </pc:sldChg>
      <pc:sldChg chg="delSp modSp add mod modNotesTx">
        <pc:chgData name="Alessandro Ortis" userId="dcdc90ed-3509-45f7-ac48-ad038638580b" providerId="ADAL" clId="{7FFD83FE-C96A-4AB0-98D1-7271E29AF2AF}" dt="2021-12-05T20:03:45.089" v="3250" actId="6549"/>
        <pc:sldMkLst>
          <pc:docMk/>
          <pc:sldMk cId="2884390029" sldId="739"/>
        </pc:sldMkLst>
        <pc:spChg chg="del mod">
          <ac:chgData name="Alessandro Ortis" userId="dcdc90ed-3509-45f7-ac48-ad038638580b" providerId="ADAL" clId="{7FFD83FE-C96A-4AB0-98D1-7271E29AF2AF}" dt="2021-10-01T10:27:43.761" v="3233"/>
          <ac:spMkLst>
            <pc:docMk/>
            <pc:sldMk cId="2884390029" sldId="739"/>
            <ac:spMk id="13" creationId="{F26E419D-A3AE-4808-82E9-CC423EE77068}"/>
          </ac:spMkLst>
        </pc:spChg>
      </pc:sldChg>
      <pc:sldChg chg="add">
        <pc:chgData name="Alessandro Ortis" userId="dcdc90ed-3509-45f7-ac48-ad038638580b" providerId="ADAL" clId="{7FFD83FE-C96A-4AB0-98D1-7271E29AF2AF}" dt="2021-09-24T14:22:29.096" v="10"/>
        <pc:sldMkLst>
          <pc:docMk/>
          <pc:sldMk cId="2269047286" sldId="740"/>
        </pc:sldMkLst>
      </pc:sldChg>
      <pc:sldChg chg="addSp modSp add mod">
        <pc:chgData name="Alessandro Ortis" userId="dcdc90ed-3509-45f7-ac48-ad038638580b" providerId="ADAL" clId="{7FFD83FE-C96A-4AB0-98D1-7271E29AF2AF}" dt="2021-09-27T15:53:18.370" v="1051" actId="1076"/>
        <pc:sldMkLst>
          <pc:docMk/>
          <pc:sldMk cId="3130028927" sldId="741"/>
        </pc:sldMkLst>
        <pc:spChg chg="mod">
          <ac:chgData name="Alessandro Ortis" userId="dcdc90ed-3509-45f7-ac48-ad038638580b" providerId="ADAL" clId="{7FFD83FE-C96A-4AB0-98D1-7271E29AF2AF}" dt="2021-09-27T15:53:18.370" v="1051" actId="1076"/>
          <ac:spMkLst>
            <pc:docMk/>
            <pc:sldMk cId="3130028927" sldId="741"/>
            <ac:spMk id="15" creationId="{5187D8E0-DCD7-4A7A-8F61-E0A364399B69}"/>
          </ac:spMkLst>
        </pc:spChg>
        <pc:picChg chg="mod modCrop">
          <ac:chgData name="Alessandro Ortis" userId="dcdc90ed-3509-45f7-ac48-ad038638580b" providerId="ADAL" clId="{7FFD83FE-C96A-4AB0-98D1-7271E29AF2AF}" dt="2021-09-27T15:53:13.971" v="1049" actId="1076"/>
          <ac:picMkLst>
            <pc:docMk/>
            <pc:sldMk cId="3130028927" sldId="741"/>
            <ac:picMk id="4" creationId="{B9922DCE-AD8B-4A5A-AD44-F39428A4D0EA}"/>
          </ac:picMkLst>
        </pc:picChg>
        <pc:picChg chg="add mod">
          <ac:chgData name="Alessandro Ortis" userId="dcdc90ed-3509-45f7-ac48-ad038638580b" providerId="ADAL" clId="{7FFD83FE-C96A-4AB0-98D1-7271E29AF2AF}" dt="2021-09-27T15:53:16.086" v="1050" actId="1076"/>
          <ac:picMkLst>
            <pc:docMk/>
            <pc:sldMk cId="3130028927" sldId="741"/>
            <ac:picMk id="5" creationId="{0D80B6CC-4605-4349-B17E-B9DBDF3ECA2F}"/>
          </ac:picMkLst>
        </pc:picChg>
      </pc:sldChg>
      <pc:sldChg chg="addSp delSp modSp add mod">
        <pc:chgData name="Alessandro Ortis" userId="dcdc90ed-3509-45f7-ac48-ad038638580b" providerId="ADAL" clId="{7FFD83FE-C96A-4AB0-98D1-7271E29AF2AF}" dt="2021-09-24T15:14:04.946" v="411" actId="478"/>
        <pc:sldMkLst>
          <pc:docMk/>
          <pc:sldMk cId="3644184967" sldId="742"/>
        </pc:sldMkLst>
        <pc:spChg chg="add del mod">
          <ac:chgData name="Alessandro Ortis" userId="dcdc90ed-3509-45f7-ac48-ad038638580b" providerId="ADAL" clId="{7FFD83FE-C96A-4AB0-98D1-7271E29AF2AF}" dt="2021-09-24T15:14:04.946" v="411" actId="478"/>
          <ac:spMkLst>
            <pc:docMk/>
            <pc:sldMk cId="3644184967" sldId="742"/>
            <ac:spMk id="6" creationId="{0D77DAAB-8760-4C42-B4E0-FB3C124AB8C7}"/>
          </ac:spMkLst>
        </pc:spChg>
        <pc:spChg chg="mod">
          <ac:chgData name="Alessandro Ortis" userId="dcdc90ed-3509-45f7-ac48-ad038638580b" providerId="ADAL" clId="{7FFD83FE-C96A-4AB0-98D1-7271E29AF2AF}" dt="2021-09-24T15:08:25.915" v="385" actId="207"/>
          <ac:spMkLst>
            <pc:docMk/>
            <pc:sldMk cId="3644184967" sldId="742"/>
            <ac:spMk id="17" creationId="{985DCB4B-5B4C-4328-AB16-5B0B091E3B42}"/>
          </ac:spMkLst>
        </pc:spChg>
        <pc:picChg chg="add del mod ord modCrop">
          <ac:chgData name="Alessandro Ortis" userId="dcdc90ed-3509-45f7-ac48-ad038638580b" providerId="ADAL" clId="{7FFD83FE-C96A-4AB0-98D1-7271E29AF2AF}" dt="2021-09-24T15:14:03.219" v="410" actId="478"/>
          <ac:picMkLst>
            <pc:docMk/>
            <pc:sldMk cId="3644184967" sldId="742"/>
            <ac:picMk id="4" creationId="{6468DF7C-F796-4CEB-9422-CD304AC8310E}"/>
          </ac:picMkLst>
        </pc:picChg>
        <pc:picChg chg="add del mod">
          <ac:chgData name="Alessandro Ortis" userId="dcdc90ed-3509-45f7-ac48-ad038638580b" providerId="ADAL" clId="{7FFD83FE-C96A-4AB0-98D1-7271E29AF2AF}" dt="2021-09-24T15:10:17.300" v="405" actId="478"/>
          <ac:picMkLst>
            <pc:docMk/>
            <pc:sldMk cId="3644184967" sldId="742"/>
            <ac:picMk id="7" creationId="{74959690-628B-45F0-971B-91A4F9C777F3}"/>
          </ac:picMkLst>
        </pc:picChg>
      </pc:sldChg>
      <pc:sldChg chg="add">
        <pc:chgData name="Alessandro Ortis" userId="dcdc90ed-3509-45f7-ac48-ad038638580b" providerId="ADAL" clId="{7FFD83FE-C96A-4AB0-98D1-7271E29AF2AF}" dt="2021-09-24T14:22:29.096" v="10"/>
        <pc:sldMkLst>
          <pc:docMk/>
          <pc:sldMk cId="915644330" sldId="743"/>
        </pc:sldMkLst>
      </pc:sldChg>
      <pc:sldChg chg="add del">
        <pc:chgData name="Alessandro Ortis" userId="dcdc90ed-3509-45f7-ac48-ad038638580b" providerId="ADAL" clId="{7FFD83FE-C96A-4AB0-98D1-7271E29AF2AF}" dt="2021-09-24T14:48:34.407" v="376" actId="47"/>
        <pc:sldMkLst>
          <pc:docMk/>
          <pc:sldMk cId="517330605" sldId="745"/>
        </pc:sldMkLst>
      </pc:sldChg>
      <pc:sldChg chg="add">
        <pc:chgData name="Alessandro Ortis" userId="dcdc90ed-3509-45f7-ac48-ad038638580b" providerId="ADAL" clId="{7FFD83FE-C96A-4AB0-98D1-7271E29AF2AF}" dt="2021-09-24T14:22:29.096" v="10"/>
        <pc:sldMkLst>
          <pc:docMk/>
          <pc:sldMk cId="1442550475" sldId="746"/>
        </pc:sldMkLst>
      </pc:sldChg>
      <pc:sldChg chg="add">
        <pc:chgData name="Alessandro Ortis" userId="dcdc90ed-3509-45f7-ac48-ad038638580b" providerId="ADAL" clId="{7FFD83FE-C96A-4AB0-98D1-7271E29AF2AF}" dt="2021-09-24T14:22:29.096" v="10"/>
        <pc:sldMkLst>
          <pc:docMk/>
          <pc:sldMk cId="2569549025" sldId="747"/>
        </pc:sldMkLst>
      </pc:sldChg>
      <pc:sldChg chg="modSp add mod ord">
        <pc:chgData name="Alessandro Ortis" userId="dcdc90ed-3509-45f7-ac48-ad038638580b" providerId="ADAL" clId="{7FFD83FE-C96A-4AB0-98D1-7271E29AF2AF}" dt="2021-10-01T07:45:01.889" v="3000"/>
        <pc:sldMkLst>
          <pc:docMk/>
          <pc:sldMk cId="750612699" sldId="751"/>
        </pc:sldMkLst>
        <pc:spChg chg="mod">
          <ac:chgData name="Alessandro Ortis" userId="dcdc90ed-3509-45f7-ac48-ad038638580b" providerId="ADAL" clId="{7FFD83FE-C96A-4AB0-98D1-7271E29AF2AF}" dt="2021-10-01T07:45:01.889" v="3000"/>
          <ac:spMkLst>
            <pc:docMk/>
            <pc:sldMk cId="750612699" sldId="751"/>
            <ac:spMk id="2" creationId="{C296EC64-799D-4E7F-BBEA-99041F183724}"/>
          </ac:spMkLst>
        </pc:spChg>
      </pc:sldChg>
      <pc:sldChg chg="add">
        <pc:chgData name="Alessandro Ortis" userId="dcdc90ed-3509-45f7-ac48-ad038638580b" providerId="ADAL" clId="{7FFD83FE-C96A-4AB0-98D1-7271E29AF2AF}" dt="2021-09-24T14:22:29.096" v="10"/>
        <pc:sldMkLst>
          <pc:docMk/>
          <pc:sldMk cId="3355576343" sldId="752"/>
        </pc:sldMkLst>
      </pc:sldChg>
      <pc:sldChg chg="addSp delSp modSp add mod modShow">
        <pc:chgData name="Alessandro Ortis" userId="dcdc90ed-3509-45f7-ac48-ad038638580b" providerId="ADAL" clId="{7FFD83FE-C96A-4AB0-98D1-7271E29AF2AF}" dt="2021-09-30T15:23:57.898" v="1923" actId="729"/>
        <pc:sldMkLst>
          <pc:docMk/>
          <pc:sldMk cId="3539589173" sldId="754"/>
        </pc:sldMkLst>
        <pc:spChg chg="add mod">
          <ac:chgData name="Alessandro Ortis" userId="dcdc90ed-3509-45f7-ac48-ad038638580b" providerId="ADAL" clId="{7FFD83FE-C96A-4AB0-98D1-7271E29AF2AF}" dt="2021-09-27T14:56:59.645" v="597" actId="6549"/>
          <ac:spMkLst>
            <pc:docMk/>
            <pc:sldMk cId="3539589173" sldId="754"/>
            <ac:spMk id="10" creationId="{58CD8F63-2DA6-4A49-899F-4D4F95F0B4E9}"/>
          </ac:spMkLst>
        </pc:spChg>
        <pc:spChg chg="mod">
          <ac:chgData name="Alessandro Ortis" userId="dcdc90ed-3509-45f7-ac48-ad038638580b" providerId="ADAL" clId="{7FFD83FE-C96A-4AB0-98D1-7271E29AF2AF}" dt="2021-09-27T14:57:48.353" v="614" actId="6549"/>
          <ac:spMkLst>
            <pc:docMk/>
            <pc:sldMk cId="3539589173" sldId="754"/>
            <ac:spMk id="25" creationId="{DE23DEDE-77A8-485A-8270-D837C3994CAA}"/>
          </ac:spMkLst>
        </pc:spChg>
        <pc:spChg chg="del">
          <ac:chgData name="Alessandro Ortis" userId="dcdc90ed-3509-45f7-ac48-ad038638580b" providerId="ADAL" clId="{7FFD83FE-C96A-4AB0-98D1-7271E29AF2AF}" dt="2021-09-27T14:40:09.187" v="457" actId="478"/>
          <ac:spMkLst>
            <pc:docMk/>
            <pc:sldMk cId="3539589173" sldId="754"/>
            <ac:spMk id="26" creationId="{2B9A4BCC-6090-40CD-92A3-01D8826C6E8A}"/>
          </ac:spMkLst>
        </pc:spChg>
        <pc:picChg chg="add mod modCrop">
          <ac:chgData name="Alessandro Ortis" userId="dcdc90ed-3509-45f7-ac48-ad038638580b" providerId="ADAL" clId="{7FFD83FE-C96A-4AB0-98D1-7271E29AF2AF}" dt="2021-09-27T14:56:49.837" v="593" actId="14100"/>
          <ac:picMkLst>
            <pc:docMk/>
            <pc:sldMk cId="3539589173" sldId="754"/>
            <ac:picMk id="3" creationId="{D365F658-476B-4E6C-BA9D-E19A1E8C2B8E}"/>
          </ac:picMkLst>
        </pc:picChg>
        <pc:picChg chg="del">
          <ac:chgData name="Alessandro Ortis" userId="dcdc90ed-3509-45f7-ac48-ad038638580b" providerId="ADAL" clId="{7FFD83FE-C96A-4AB0-98D1-7271E29AF2AF}" dt="2021-09-27T14:40:09.187" v="457" actId="478"/>
          <ac:picMkLst>
            <pc:docMk/>
            <pc:sldMk cId="3539589173" sldId="754"/>
            <ac:picMk id="7" creationId="{537545D6-4577-4831-A536-657A68D4A9CB}"/>
          </ac:picMkLst>
        </pc:picChg>
        <pc:picChg chg="del">
          <ac:chgData name="Alessandro Ortis" userId="dcdc90ed-3509-45f7-ac48-ad038638580b" providerId="ADAL" clId="{7FFD83FE-C96A-4AB0-98D1-7271E29AF2AF}" dt="2021-09-27T14:40:09.187" v="457" actId="478"/>
          <ac:picMkLst>
            <pc:docMk/>
            <pc:sldMk cId="3539589173" sldId="754"/>
            <ac:picMk id="9" creationId="{4798157D-931E-4366-87FF-AAC473B1E51F}"/>
          </ac:picMkLst>
        </pc:picChg>
      </pc:sldChg>
      <pc:sldChg chg="add">
        <pc:chgData name="Alessandro Ortis" userId="dcdc90ed-3509-45f7-ac48-ad038638580b" providerId="ADAL" clId="{7FFD83FE-C96A-4AB0-98D1-7271E29AF2AF}" dt="2021-09-24T14:22:29.096" v="10"/>
        <pc:sldMkLst>
          <pc:docMk/>
          <pc:sldMk cId="3663036233" sldId="757"/>
        </pc:sldMkLst>
      </pc:sldChg>
      <pc:sldChg chg="addSp modSp add mod modNotesTx">
        <pc:chgData name="Alessandro Ortis" userId="dcdc90ed-3509-45f7-ac48-ad038638580b" providerId="ADAL" clId="{7FFD83FE-C96A-4AB0-98D1-7271E29AF2AF}" dt="2021-10-01T10:29:39.980" v="3234"/>
        <pc:sldMkLst>
          <pc:docMk/>
          <pc:sldMk cId="914685875" sldId="758"/>
        </pc:sldMkLst>
        <pc:spChg chg="mod">
          <ac:chgData name="Alessandro Ortis" userId="dcdc90ed-3509-45f7-ac48-ad038638580b" providerId="ADAL" clId="{7FFD83FE-C96A-4AB0-98D1-7271E29AF2AF}" dt="2021-10-01T10:29:39.980" v="3234"/>
          <ac:spMkLst>
            <pc:docMk/>
            <pc:sldMk cId="914685875" sldId="758"/>
            <ac:spMk id="2" creationId="{C296EC64-799D-4E7F-BBEA-99041F183724}"/>
          </ac:spMkLst>
        </pc:spChg>
        <pc:spChg chg="mod">
          <ac:chgData name="Alessandro Ortis" userId="dcdc90ed-3509-45f7-ac48-ad038638580b" providerId="ADAL" clId="{7FFD83FE-C96A-4AB0-98D1-7271E29AF2AF}" dt="2021-09-29T06:48:04.809" v="1824" actId="255"/>
          <ac:spMkLst>
            <pc:docMk/>
            <pc:sldMk cId="914685875" sldId="758"/>
            <ac:spMk id="5" creationId="{C4B39A2A-1E12-4FE7-8DA3-9B39B3402864}"/>
          </ac:spMkLst>
        </pc:spChg>
        <pc:spChg chg="add mod">
          <ac:chgData name="Alessandro Ortis" userId="dcdc90ed-3509-45f7-ac48-ad038638580b" providerId="ADAL" clId="{7FFD83FE-C96A-4AB0-98D1-7271E29AF2AF}" dt="2021-09-27T15:55:28.292" v="1076"/>
          <ac:spMkLst>
            <pc:docMk/>
            <pc:sldMk cId="914685875" sldId="758"/>
            <ac:spMk id="7" creationId="{47989323-62B1-4347-891F-780A1EAE9F9C}"/>
          </ac:spMkLst>
        </pc:spChg>
        <pc:picChg chg="add mod modCrop">
          <ac:chgData name="Alessandro Ortis" userId="dcdc90ed-3509-45f7-ac48-ad038638580b" providerId="ADAL" clId="{7FFD83FE-C96A-4AB0-98D1-7271E29AF2AF}" dt="2021-09-29T06:47:36.574" v="1814" actId="1076"/>
          <ac:picMkLst>
            <pc:docMk/>
            <pc:sldMk cId="914685875" sldId="758"/>
            <ac:picMk id="6" creationId="{B810C200-4987-4E0A-B987-B4FBC7A3D0A1}"/>
          </ac:picMkLst>
        </pc:picChg>
        <pc:picChg chg="add mod">
          <ac:chgData name="Alessandro Ortis" userId="dcdc90ed-3509-45f7-ac48-ad038638580b" providerId="ADAL" clId="{7FFD83FE-C96A-4AB0-98D1-7271E29AF2AF}" dt="2021-09-29T06:48:06.770" v="1825" actId="1076"/>
          <ac:picMkLst>
            <pc:docMk/>
            <pc:sldMk cId="914685875" sldId="758"/>
            <ac:picMk id="8" creationId="{9D808413-8E9F-43DD-B1C2-858147C0C7F6}"/>
          </ac:picMkLst>
        </pc:picChg>
      </pc:sldChg>
      <pc:sldChg chg="add del">
        <pc:chgData name="Alessandro Ortis" userId="dcdc90ed-3509-45f7-ac48-ad038638580b" providerId="ADAL" clId="{7FFD83FE-C96A-4AB0-98D1-7271E29AF2AF}" dt="2021-09-27T15:29:06.924" v="735" actId="47"/>
        <pc:sldMkLst>
          <pc:docMk/>
          <pc:sldMk cId="3393855173" sldId="760"/>
        </pc:sldMkLst>
      </pc:sldChg>
      <pc:sldChg chg="add">
        <pc:chgData name="Alessandro Ortis" userId="dcdc90ed-3509-45f7-ac48-ad038638580b" providerId="ADAL" clId="{7FFD83FE-C96A-4AB0-98D1-7271E29AF2AF}" dt="2021-09-24T14:22:29.096" v="10"/>
        <pc:sldMkLst>
          <pc:docMk/>
          <pc:sldMk cId="1574633589" sldId="761"/>
        </pc:sldMkLst>
      </pc:sldChg>
      <pc:sldChg chg="add">
        <pc:chgData name="Alessandro Ortis" userId="dcdc90ed-3509-45f7-ac48-ad038638580b" providerId="ADAL" clId="{7FFD83FE-C96A-4AB0-98D1-7271E29AF2AF}" dt="2021-09-24T14:22:29.096" v="10"/>
        <pc:sldMkLst>
          <pc:docMk/>
          <pc:sldMk cId="4172389942" sldId="762"/>
        </pc:sldMkLst>
      </pc:sldChg>
      <pc:sldChg chg="modSp add mod ord">
        <pc:chgData name="Alessandro Ortis" userId="dcdc90ed-3509-45f7-ac48-ad038638580b" providerId="ADAL" clId="{7FFD83FE-C96A-4AB0-98D1-7271E29AF2AF}" dt="2021-10-01T10:14:39.132" v="3115" actId="20577"/>
        <pc:sldMkLst>
          <pc:docMk/>
          <pc:sldMk cId="521046919" sldId="763"/>
        </pc:sldMkLst>
        <pc:spChg chg="mod">
          <ac:chgData name="Alessandro Ortis" userId="dcdc90ed-3509-45f7-ac48-ad038638580b" providerId="ADAL" clId="{7FFD83FE-C96A-4AB0-98D1-7271E29AF2AF}" dt="2021-09-30T16:20:33.386" v="2284" actId="20577"/>
          <ac:spMkLst>
            <pc:docMk/>
            <pc:sldMk cId="521046919" sldId="763"/>
            <ac:spMk id="2" creationId="{C296EC64-799D-4E7F-BBEA-99041F183724}"/>
          </ac:spMkLst>
        </pc:spChg>
        <pc:spChg chg="mod">
          <ac:chgData name="Alessandro Ortis" userId="dcdc90ed-3509-45f7-ac48-ad038638580b" providerId="ADAL" clId="{7FFD83FE-C96A-4AB0-98D1-7271E29AF2AF}" dt="2021-10-01T10:14:39.132" v="3115" actId="20577"/>
          <ac:spMkLst>
            <pc:docMk/>
            <pc:sldMk cId="521046919" sldId="763"/>
            <ac:spMk id="8" creationId="{A68F39B0-A914-47B5-8217-EAF41D6D1E49}"/>
          </ac:spMkLst>
        </pc:spChg>
      </pc:sldChg>
      <pc:sldChg chg="add mod modShow">
        <pc:chgData name="Alessandro Ortis" userId="dcdc90ed-3509-45f7-ac48-ad038638580b" providerId="ADAL" clId="{7FFD83FE-C96A-4AB0-98D1-7271E29AF2AF}" dt="2021-09-27T15:49:41.328" v="1010" actId="729"/>
        <pc:sldMkLst>
          <pc:docMk/>
          <pc:sldMk cId="2597522002" sldId="764"/>
        </pc:sldMkLst>
      </pc:sldChg>
      <pc:sldChg chg="add">
        <pc:chgData name="Alessandro Ortis" userId="dcdc90ed-3509-45f7-ac48-ad038638580b" providerId="ADAL" clId="{7FFD83FE-C96A-4AB0-98D1-7271E29AF2AF}" dt="2021-09-24T14:22:29.096" v="10"/>
        <pc:sldMkLst>
          <pc:docMk/>
          <pc:sldMk cId="3362521711" sldId="765"/>
        </pc:sldMkLst>
      </pc:sldChg>
      <pc:sldChg chg="add">
        <pc:chgData name="Alessandro Ortis" userId="dcdc90ed-3509-45f7-ac48-ad038638580b" providerId="ADAL" clId="{7FFD83FE-C96A-4AB0-98D1-7271E29AF2AF}" dt="2021-09-24T14:22:29.096" v="10"/>
        <pc:sldMkLst>
          <pc:docMk/>
          <pc:sldMk cId="2790602140" sldId="766"/>
        </pc:sldMkLst>
      </pc:sldChg>
      <pc:sldChg chg="add">
        <pc:chgData name="Alessandro Ortis" userId="dcdc90ed-3509-45f7-ac48-ad038638580b" providerId="ADAL" clId="{7FFD83FE-C96A-4AB0-98D1-7271E29AF2AF}" dt="2021-09-24T14:22:29.096" v="10"/>
        <pc:sldMkLst>
          <pc:docMk/>
          <pc:sldMk cId="3801963722" sldId="767"/>
        </pc:sldMkLst>
      </pc:sldChg>
      <pc:sldChg chg="add">
        <pc:chgData name="Alessandro Ortis" userId="dcdc90ed-3509-45f7-ac48-ad038638580b" providerId="ADAL" clId="{7FFD83FE-C96A-4AB0-98D1-7271E29AF2AF}" dt="2021-09-24T14:22:29.096" v="10"/>
        <pc:sldMkLst>
          <pc:docMk/>
          <pc:sldMk cId="2900270303" sldId="768"/>
        </pc:sldMkLst>
      </pc:sldChg>
      <pc:sldChg chg="modSp add mod">
        <pc:chgData name="Alessandro Ortis" userId="dcdc90ed-3509-45f7-ac48-ad038638580b" providerId="ADAL" clId="{7FFD83FE-C96A-4AB0-98D1-7271E29AF2AF}" dt="2021-09-24T14:23:27.839" v="31" actId="20577"/>
        <pc:sldMkLst>
          <pc:docMk/>
          <pc:sldMk cId="3209626215" sldId="769"/>
        </pc:sldMkLst>
        <pc:spChg chg="mod">
          <ac:chgData name="Alessandro Ortis" userId="dcdc90ed-3509-45f7-ac48-ad038638580b" providerId="ADAL" clId="{7FFD83FE-C96A-4AB0-98D1-7271E29AF2AF}" dt="2021-09-24T14:23:27.839" v="31" actId="20577"/>
          <ac:spMkLst>
            <pc:docMk/>
            <pc:sldMk cId="3209626215" sldId="769"/>
            <ac:spMk id="2" creationId="{C296EC64-799D-4E7F-BBEA-99041F183724}"/>
          </ac:spMkLst>
        </pc:spChg>
      </pc:sldChg>
      <pc:sldChg chg="add">
        <pc:chgData name="Alessandro Ortis" userId="dcdc90ed-3509-45f7-ac48-ad038638580b" providerId="ADAL" clId="{7FFD83FE-C96A-4AB0-98D1-7271E29AF2AF}" dt="2021-09-24T14:22:29.096" v="10"/>
        <pc:sldMkLst>
          <pc:docMk/>
          <pc:sldMk cId="394108688" sldId="770"/>
        </pc:sldMkLst>
      </pc:sldChg>
      <pc:sldChg chg="add del">
        <pc:chgData name="Alessandro Ortis" userId="dcdc90ed-3509-45f7-ac48-ad038638580b" providerId="ADAL" clId="{7FFD83FE-C96A-4AB0-98D1-7271E29AF2AF}" dt="2021-09-24T15:10:57.371" v="406" actId="47"/>
        <pc:sldMkLst>
          <pc:docMk/>
          <pc:sldMk cId="281176421" sldId="771"/>
        </pc:sldMkLst>
      </pc:sldChg>
      <pc:sldChg chg="add mod modShow">
        <pc:chgData name="Alessandro Ortis" userId="dcdc90ed-3509-45f7-ac48-ad038638580b" providerId="ADAL" clId="{7FFD83FE-C96A-4AB0-98D1-7271E29AF2AF}" dt="2021-09-27T15:49:41.328" v="1010" actId="729"/>
        <pc:sldMkLst>
          <pc:docMk/>
          <pc:sldMk cId="2932640310" sldId="772"/>
        </pc:sldMkLst>
      </pc:sldChg>
      <pc:sldChg chg="add">
        <pc:chgData name="Alessandro Ortis" userId="dcdc90ed-3509-45f7-ac48-ad038638580b" providerId="ADAL" clId="{7FFD83FE-C96A-4AB0-98D1-7271E29AF2AF}" dt="2021-09-24T14:22:29.096" v="10"/>
        <pc:sldMkLst>
          <pc:docMk/>
          <pc:sldMk cId="3797281554" sldId="773"/>
        </pc:sldMkLst>
      </pc:sldChg>
      <pc:sldChg chg="modSp add mod">
        <pc:chgData name="Alessandro Ortis" userId="dcdc90ed-3509-45f7-ac48-ad038638580b" providerId="ADAL" clId="{7FFD83FE-C96A-4AB0-98D1-7271E29AF2AF}" dt="2021-09-24T14:42:44.749" v="281" actId="20577"/>
        <pc:sldMkLst>
          <pc:docMk/>
          <pc:sldMk cId="2114041868" sldId="774"/>
        </pc:sldMkLst>
        <pc:spChg chg="mod">
          <ac:chgData name="Alessandro Ortis" userId="dcdc90ed-3509-45f7-ac48-ad038638580b" providerId="ADAL" clId="{7FFD83FE-C96A-4AB0-98D1-7271E29AF2AF}" dt="2021-09-24T14:42:44.749" v="281" actId="20577"/>
          <ac:spMkLst>
            <pc:docMk/>
            <pc:sldMk cId="2114041868" sldId="774"/>
            <ac:spMk id="3" creationId="{63C5B4FA-5B4F-408F-B161-81F1CA881CD5}"/>
          </ac:spMkLst>
        </pc:spChg>
      </pc:sldChg>
      <pc:sldChg chg="addSp delSp modSp add mod ord modNotesTx">
        <pc:chgData name="Alessandro Ortis" userId="dcdc90ed-3509-45f7-ac48-ad038638580b" providerId="ADAL" clId="{7FFD83FE-C96A-4AB0-98D1-7271E29AF2AF}" dt="2021-10-01T10:32:08.056" v="3238" actId="20577"/>
        <pc:sldMkLst>
          <pc:docMk/>
          <pc:sldMk cId="4270722397" sldId="775"/>
        </pc:sldMkLst>
        <pc:spChg chg="mod">
          <ac:chgData name="Alessandro Ortis" userId="dcdc90ed-3509-45f7-ac48-ad038638580b" providerId="ADAL" clId="{7FFD83FE-C96A-4AB0-98D1-7271E29AF2AF}" dt="2021-09-30T15:33:16.315" v="1962" actId="2711"/>
          <ac:spMkLst>
            <pc:docMk/>
            <pc:sldMk cId="4270722397" sldId="775"/>
            <ac:spMk id="7" creationId="{8C883665-7CD8-4BE6-9FC2-6083DE044A01}"/>
          </ac:spMkLst>
        </pc:spChg>
        <pc:spChg chg="add mod">
          <ac:chgData name="Alessandro Ortis" userId="dcdc90ed-3509-45f7-ac48-ad038638580b" providerId="ADAL" clId="{7FFD83FE-C96A-4AB0-98D1-7271E29AF2AF}" dt="2021-09-30T15:35:04.857" v="2031" actId="20577"/>
          <ac:spMkLst>
            <pc:docMk/>
            <pc:sldMk cId="4270722397" sldId="775"/>
            <ac:spMk id="11" creationId="{8BF026FF-4D96-44D0-BB2D-CA6101CDC15D}"/>
          </ac:spMkLst>
        </pc:spChg>
        <pc:spChg chg="add mod">
          <ac:chgData name="Alessandro Ortis" userId="dcdc90ed-3509-45f7-ac48-ad038638580b" providerId="ADAL" clId="{7FFD83FE-C96A-4AB0-98D1-7271E29AF2AF}" dt="2021-10-01T10:32:08.056" v="3238" actId="20577"/>
          <ac:spMkLst>
            <pc:docMk/>
            <pc:sldMk cId="4270722397" sldId="775"/>
            <ac:spMk id="12" creationId="{AB9F1464-F193-4732-93D7-70EC8A43B5B5}"/>
          </ac:spMkLst>
        </pc:spChg>
        <pc:graphicFrameChg chg="add del mod">
          <ac:chgData name="Alessandro Ortis" userId="dcdc90ed-3509-45f7-ac48-ad038638580b" providerId="ADAL" clId="{7FFD83FE-C96A-4AB0-98D1-7271E29AF2AF}" dt="2021-10-01T07:23:17.452" v="2616"/>
          <ac:graphicFrameMkLst>
            <pc:docMk/>
            <pc:sldMk cId="4270722397" sldId="775"/>
            <ac:graphicFrameMk id="8" creationId="{14FDB885-6DE4-491A-A414-6DCD000DBDC7}"/>
          </ac:graphicFrameMkLst>
        </pc:graphicFrameChg>
        <pc:picChg chg="add mod">
          <ac:chgData name="Alessandro Ortis" userId="dcdc90ed-3509-45f7-ac48-ad038638580b" providerId="ADAL" clId="{7FFD83FE-C96A-4AB0-98D1-7271E29AF2AF}" dt="2021-10-01T07:25:45.353" v="2733" actId="1035"/>
          <ac:picMkLst>
            <pc:docMk/>
            <pc:sldMk cId="4270722397" sldId="775"/>
            <ac:picMk id="4" creationId="{6C959C49-036E-4535-8A8F-EC9A5B0AE494}"/>
          </ac:picMkLst>
        </pc:picChg>
        <pc:picChg chg="add mod modCrop">
          <ac:chgData name="Alessandro Ortis" userId="dcdc90ed-3509-45f7-ac48-ad038638580b" providerId="ADAL" clId="{7FFD83FE-C96A-4AB0-98D1-7271E29AF2AF}" dt="2021-10-01T07:25:45.353" v="2733" actId="1035"/>
          <ac:picMkLst>
            <pc:docMk/>
            <pc:sldMk cId="4270722397" sldId="775"/>
            <ac:picMk id="5" creationId="{1F04957B-5959-4545-87A5-4CD7AF767F68}"/>
          </ac:picMkLst>
        </pc:picChg>
        <pc:picChg chg="add mod modCrop">
          <ac:chgData name="Alessandro Ortis" userId="dcdc90ed-3509-45f7-ac48-ad038638580b" providerId="ADAL" clId="{7FFD83FE-C96A-4AB0-98D1-7271E29AF2AF}" dt="2021-10-01T07:25:45.353" v="2733" actId="1035"/>
          <ac:picMkLst>
            <pc:docMk/>
            <pc:sldMk cId="4270722397" sldId="775"/>
            <ac:picMk id="6" creationId="{67B193FE-ED24-4119-928F-D9F67C3FDB7E}"/>
          </ac:picMkLst>
        </pc:picChg>
        <pc:picChg chg="add mod modCrop">
          <ac:chgData name="Alessandro Ortis" userId="dcdc90ed-3509-45f7-ac48-ad038638580b" providerId="ADAL" clId="{7FFD83FE-C96A-4AB0-98D1-7271E29AF2AF}" dt="2021-10-01T07:25:45.353" v="2733" actId="1035"/>
          <ac:picMkLst>
            <pc:docMk/>
            <pc:sldMk cId="4270722397" sldId="775"/>
            <ac:picMk id="9" creationId="{126DC4C3-68BD-4944-BD3D-E3E87992183A}"/>
          </ac:picMkLst>
        </pc:picChg>
      </pc:sldChg>
      <pc:sldChg chg="add">
        <pc:chgData name="Alessandro Ortis" userId="dcdc90ed-3509-45f7-ac48-ad038638580b" providerId="ADAL" clId="{7FFD83FE-C96A-4AB0-98D1-7271E29AF2AF}" dt="2021-09-24T14:22:29.096" v="10"/>
        <pc:sldMkLst>
          <pc:docMk/>
          <pc:sldMk cId="1211557751" sldId="776"/>
        </pc:sldMkLst>
      </pc:sldChg>
      <pc:sldChg chg="add mod ord modShow">
        <pc:chgData name="Alessandro Ortis" userId="dcdc90ed-3509-45f7-ac48-ad038638580b" providerId="ADAL" clId="{7FFD83FE-C96A-4AB0-98D1-7271E29AF2AF}" dt="2021-09-30T16:44:04.206" v="2473" actId="729"/>
        <pc:sldMkLst>
          <pc:docMk/>
          <pc:sldMk cId="3881913202" sldId="777"/>
        </pc:sldMkLst>
      </pc:sldChg>
      <pc:sldChg chg="addSp delSp modSp add mod ord modNotesTx">
        <pc:chgData name="Alessandro Ortis" userId="dcdc90ed-3509-45f7-ac48-ad038638580b" providerId="ADAL" clId="{7FFD83FE-C96A-4AB0-98D1-7271E29AF2AF}" dt="2021-10-01T07:59:31.347" v="3013" actId="14100"/>
        <pc:sldMkLst>
          <pc:docMk/>
          <pc:sldMk cId="3618753758" sldId="778"/>
        </pc:sldMkLst>
        <pc:spChg chg="mod">
          <ac:chgData name="Alessandro Ortis" userId="dcdc90ed-3509-45f7-ac48-ad038638580b" providerId="ADAL" clId="{7FFD83FE-C96A-4AB0-98D1-7271E29AF2AF}" dt="2021-10-01T07:59:31.347" v="3013" actId="14100"/>
          <ac:spMkLst>
            <pc:docMk/>
            <pc:sldMk cId="3618753758" sldId="778"/>
            <ac:spMk id="7" creationId="{ED01A06F-949B-48F6-9177-C25184EB1302}"/>
          </ac:spMkLst>
        </pc:spChg>
        <pc:spChg chg="del">
          <ac:chgData name="Alessandro Ortis" userId="dcdc90ed-3509-45f7-ac48-ad038638580b" providerId="ADAL" clId="{7FFD83FE-C96A-4AB0-98D1-7271E29AF2AF}" dt="2021-09-30T16:31:49.761" v="2330" actId="478"/>
          <ac:spMkLst>
            <pc:docMk/>
            <pc:sldMk cId="3618753758" sldId="778"/>
            <ac:spMk id="8" creationId="{6B51A6E5-D761-4F31-8138-D5D547EDFC39}"/>
          </ac:spMkLst>
        </pc:spChg>
        <pc:spChg chg="del">
          <ac:chgData name="Alessandro Ortis" userId="dcdc90ed-3509-45f7-ac48-ad038638580b" providerId="ADAL" clId="{7FFD83FE-C96A-4AB0-98D1-7271E29AF2AF}" dt="2021-09-30T16:31:49.761" v="2330" actId="478"/>
          <ac:spMkLst>
            <pc:docMk/>
            <pc:sldMk cId="3618753758" sldId="778"/>
            <ac:spMk id="9" creationId="{AB88DA5F-4CF5-4963-B7CF-074186AC22F3}"/>
          </ac:spMkLst>
        </pc:spChg>
        <pc:spChg chg="add mod">
          <ac:chgData name="Alessandro Ortis" userId="dcdc90ed-3509-45f7-ac48-ad038638580b" providerId="ADAL" clId="{7FFD83FE-C96A-4AB0-98D1-7271E29AF2AF}" dt="2021-10-01T07:59:23.467" v="3011" actId="1076"/>
          <ac:spMkLst>
            <pc:docMk/>
            <pc:sldMk cId="3618753758" sldId="778"/>
            <ac:spMk id="10" creationId="{8EBF40DC-58CA-423C-97AA-35F7BBC25BC5}"/>
          </ac:spMkLst>
        </pc:spChg>
        <pc:picChg chg="add mod ord">
          <ac:chgData name="Alessandro Ortis" userId="dcdc90ed-3509-45f7-ac48-ad038638580b" providerId="ADAL" clId="{7FFD83FE-C96A-4AB0-98D1-7271E29AF2AF}" dt="2021-10-01T07:59:19.299" v="3010" actId="14100"/>
          <ac:picMkLst>
            <pc:docMk/>
            <pc:sldMk cId="3618753758" sldId="778"/>
            <ac:picMk id="4" creationId="{0F77029E-3C1C-46CE-9185-822E131DDA6A}"/>
          </ac:picMkLst>
        </pc:picChg>
      </pc:sldChg>
      <pc:sldChg chg="add">
        <pc:chgData name="Alessandro Ortis" userId="dcdc90ed-3509-45f7-ac48-ad038638580b" providerId="ADAL" clId="{7FFD83FE-C96A-4AB0-98D1-7271E29AF2AF}" dt="2021-09-24T14:22:29.096" v="10"/>
        <pc:sldMkLst>
          <pc:docMk/>
          <pc:sldMk cId="3319228712" sldId="779"/>
        </pc:sldMkLst>
      </pc:sldChg>
      <pc:sldChg chg="modSp add mod">
        <pc:chgData name="Alessandro Ortis" userId="dcdc90ed-3509-45f7-ac48-ad038638580b" providerId="ADAL" clId="{7FFD83FE-C96A-4AB0-98D1-7271E29AF2AF}" dt="2021-09-24T14:43:04.895" v="302" actId="1035"/>
        <pc:sldMkLst>
          <pc:docMk/>
          <pc:sldMk cId="1396754284" sldId="780"/>
        </pc:sldMkLst>
        <pc:spChg chg="mod">
          <ac:chgData name="Alessandro Ortis" userId="dcdc90ed-3509-45f7-ac48-ad038638580b" providerId="ADAL" clId="{7FFD83FE-C96A-4AB0-98D1-7271E29AF2AF}" dt="2021-09-24T14:43:04.895" v="302" actId="1035"/>
          <ac:spMkLst>
            <pc:docMk/>
            <pc:sldMk cId="1396754284" sldId="780"/>
            <ac:spMk id="7" creationId="{1BFE195D-F215-40FC-81CA-6CA4B1F9B6FE}"/>
          </ac:spMkLst>
        </pc:spChg>
        <pc:spChg chg="mod">
          <ac:chgData name="Alessandro Ortis" userId="dcdc90ed-3509-45f7-ac48-ad038638580b" providerId="ADAL" clId="{7FFD83FE-C96A-4AB0-98D1-7271E29AF2AF}" dt="2021-09-24T14:43:04.895" v="302" actId="1035"/>
          <ac:spMkLst>
            <pc:docMk/>
            <pc:sldMk cId="1396754284" sldId="780"/>
            <ac:spMk id="9" creationId="{C842E8D3-EDB7-469D-A698-C801D71B0B82}"/>
          </ac:spMkLst>
        </pc:spChg>
        <pc:spChg chg="mod">
          <ac:chgData name="Alessandro Ortis" userId="dcdc90ed-3509-45f7-ac48-ad038638580b" providerId="ADAL" clId="{7FFD83FE-C96A-4AB0-98D1-7271E29AF2AF}" dt="2021-09-24T14:43:04.895" v="302" actId="1035"/>
          <ac:spMkLst>
            <pc:docMk/>
            <pc:sldMk cId="1396754284" sldId="780"/>
            <ac:spMk id="10" creationId="{DE256C08-88A6-4EB5-A418-360C3A27235A}"/>
          </ac:spMkLst>
        </pc:spChg>
        <pc:spChg chg="mod">
          <ac:chgData name="Alessandro Ortis" userId="dcdc90ed-3509-45f7-ac48-ad038638580b" providerId="ADAL" clId="{7FFD83FE-C96A-4AB0-98D1-7271E29AF2AF}" dt="2021-09-24T14:43:04.895" v="302" actId="1035"/>
          <ac:spMkLst>
            <pc:docMk/>
            <pc:sldMk cId="1396754284" sldId="780"/>
            <ac:spMk id="11" creationId="{CF616C41-003A-4F7F-8560-B55021DA3105}"/>
          </ac:spMkLst>
        </pc:spChg>
        <pc:spChg chg="mod">
          <ac:chgData name="Alessandro Ortis" userId="dcdc90ed-3509-45f7-ac48-ad038638580b" providerId="ADAL" clId="{7FFD83FE-C96A-4AB0-98D1-7271E29AF2AF}" dt="2021-09-24T14:43:04.895" v="302" actId="1035"/>
          <ac:spMkLst>
            <pc:docMk/>
            <pc:sldMk cId="1396754284" sldId="780"/>
            <ac:spMk id="12" creationId="{95D9CF1E-59BB-40AC-9637-E1BA2BC438EA}"/>
          </ac:spMkLst>
        </pc:spChg>
        <pc:spChg chg="mod">
          <ac:chgData name="Alessandro Ortis" userId="dcdc90ed-3509-45f7-ac48-ad038638580b" providerId="ADAL" clId="{7FFD83FE-C96A-4AB0-98D1-7271E29AF2AF}" dt="2021-09-24T14:43:04.895" v="302" actId="1035"/>
          <ac:spMkLst>
            <pc:docMk/>
            <pc:sldMk cId="1396754284" sldId="780"/>
            <ac:spMk id="13" creationId="{D16E03FB-653A-4170-B06B-036D3E86ED36}"/>
          </ac:spMkLst>
        </pc:spChg>
        <pc:spChg chg="mod">
          <ac:chgData name="Alessandro Ortis" userId="dcdc90ed-3509-45f7-ac48-ad038638580b" providerId="ADAL" clId="{7FFD83FE-C96A-4AB0-98D1-7271E29AF2AF}" dt="2021-09-24T14:43:04.895" v="302" actId="1035"/>
          <ac:spMkLst>
            <pc:docMk/>
            <pc:sldMk cId="1396754284" sldId="780"/>
            <ac:spMk id="14" creationId="{59DE7C36-C602-4BA4-874B-C93909E4ACEC}"/>
          </ac:spMkLst>
        </pc:spChg>
        <pc:picChg chg="mod">
          <ac:chgData name="Alessandro Ortis" userId="dcdc90ed-3509-45f7-ac48-ad038638580b" providerId="ADAL" clId="{7FFD83FE-C96A-4AB0-98D1-7271E29AF2AF}" dt="2021-09-24T14:43:04.895" v="302" actId="1035"/>
          <ac:picMkLst>
            <pc:docMk/>
            <pc:sldMk cId="1396754284" sldId="780"/>
            <ac:picMk id="5" creationId="{8B942234-D7BF-45FB-AC5A-525D05981F29}"/>
          </ac:picMkLst>
        </pc:picChg>
      </pc:sldChg>
      <pc:sldChg chg="add mod modShow">
        <pc:chgData name="Alessandro Ortis" userId="dcdc90ed-3509-45f7-ac48-ad038638580b" providerId="ADAL" clId="{7FFD83FE-C96A-4AB0-98D1-7271E29AF2AF}" dt="2021-09-27T15:52:46.710" v="1041" actId="729"/>
        <pc:sldMkLst>
          <pc:docMk/>
          <pc:sldMk cId="1936398286" sldId="781"/>
        </pc:sldMkLst>
      </pc:sldChg>
      <pc:sldChg chg="addSp modSp add mod">
        <pc:chgData name="Alessandro Ortis" userId="dcdc90ed-3509-45f7-ac48-ad038638580b" providerId="ADAL" clId="{7FFD83FE-C96A-4AB0-98D1-7271E29AF2AF}" dt="2021-09-27T15:52:43.699" v="1040" actId="1076"/>
        <pc:sldMkLst>
          <pc:docMk/>
          <pc:sldMk cId="3153753569" sldId="782"/>
        </pc:sldMkLst>
        <pc:spChg chg="mod">
          <ac:chgData name="Alessandro Ortis" userId="dcdc90ed-3509-45f7-ac48-ad038638580b" providerId="ADAL" clId="{7FFD83FE-C96A-4AB0-98D1-7271E29AF2AF}" dt="2021-09-27T15:52:18.124" v="1034" actId="123"/>
          <ac:spMkLst>
            <pc:docMk/>
            <pc:sldMk cId="3153753569" sldId="782"/>
            <ac:spMk id="5" creationId="{D2AB9276-BA2C-4C94-A787-87D08635963B}"/>
          </ac:spMkLst>
        </pc:spChg>
        <pc:spChg chg="add mod">
          <ac:chgData name="Alessandro Ortis" userId="dcdc90ed-3509-45f7-ac48-ad038638580b" providerId="ADAL" clId="{7FFD83FE-C96A-4AB0-98D1-7271E29AF2AF}" dt="2021-09-27T15:52:03.786" v="1030" actId="14100"/>
          <ac:spMkLst>
            <pc:docMk/>
            <pc:sldMk cId="3153753569" sldId="782"/>
            <ac:spMk id="6" creationId="{C3C98904-D788-4B0B-8C19-16F59F509E24}"/>
          </ac:spMkLst>
        </pc:spChg>
        <pc:spChg chg="add mod">
          <ac:chgData name="Alessandro Ortis" userId="dcdc90ed-3509-45f7-ac48-ad038638580b" providerId="ADAL" clId="{7FFD83FE-C96A-4AB0-98D1-7271E29AF2AF}" dt="2021-09-27T15:52:43.699" v="1040" actId="1076"/>
          <ac:spMkLst>
            <pc:docMk/>
            <pc:sldMk cId="3153753569" sldId="782"/>
            <ac:spMk id="8" creationId="{E25A77BA-8E87-4BB5-A743-69C15DA3F1AB}"/>
          </ac:spMkLst>
        </pc:spChg>
        <pc:picChg chg="mod modCrop">
          <ac:chgData name="Alessandro Ortis" userId="dcdc90ed-3509-45f7-ac48-ad038638580b" providerId="ADAL" clId="{7FFD83FE-C96A-4AB0-98D1-7271E29AF2AF}" dt="2021-09-27T15:52:10.557" v="1032" actId="1076"/>
          <ac:picMkLst>
            <pc:docMk/>
            <pc:sldMk cId="3153753569" sldId="782"/>
            <ac:picMk id="4" creationId="{0AFDA6DD-4554-41BD-AEF5-2ED51A81693C}"/>
          </ac:picMkLst>
        </pc:picChg>
        <pc:picChg chg="add mod">
          <ac:chgData name="Alessandro Ortis" userId="dcdc90ed-3509-45f7-ac48-ad038638580b" providerId="ADAL" clId="{7FFD83FE-C96A-4AB0-98D1-7271E29AF2AF}" dt="2021-09-27T15:52:14.338" v="1033" actId="1076"/>
          <ac:picMkLst>
            <pc:docMk/>
            <pc:sldMk cId="3153753569" sldId="782"/>
            <ac:picMk id="7" creationId="{BAB6234C-99D5-4D5B-A92C-7DE2E49DB41F}"/>
          </ac:picMkLst>
        </pc:picChg>
      </pc:sldChg>
      <pc:sldChg chg="add">
        <pc:chgData name="Alessandro Ortis" userId="dcdc90ed-3509-45f7-ac48-ad038638580b" providerId="ADAL" clId="{7FFD83FE-C96A-4AB0-98D1-7271E29AF2AF}" dt="2021-09-24T14:22:29.096" v="10"/>
        <pc:sldMkLst>
          <pc:docMk/>
          <pc:sldMk cId="2600600833" sldId="783"/>
        </pc:sldMkLst>
      </pc:sldChg>
      <pc:sldChg chg="add">
        <pc:chgData name="Alessandro Ortis" userId="dcdc90ed-3509-45f7-ac48-ad038638580b" providerId="ADAL" clId="{7FFD83FE-C96A-4AB0-98D1-7271E29AF2AF}" dt="2021-09-24T15:14:51.923" v="413"/>
        <pc:sldMkLst>
          <pc:docMk/>
          <pc:sldMk cId="1135169934" sldId="784"/>
        </pc:sldMkLst>
      </pc:sldChg>
      <pc:sldChg chg="add del">
        <pc:chgData name="Alessandro Ortis" userId="dcdc90ed-3509-45f7-ac48-ad038638580b" providerId="ADAL" clId="{7FFD83FE-C96A-4AB0-98D1-7271E29AF2AF}" dt="2021-09-24T15:14:45.270" v="412" actId="2696"/>
        <pc:sldMkLst>
          <pc:docMk/>
          <pc:sldMk cId="4001090664" sldId="784"/>
        </pc:sldMkLst>
      </pc:sldChg>
      <pc:sldChg chg="addSp modSp add mod modShow">
        <pc:chgData name="Alessandro Ortis" userId="dcdc90ed-3509-45f7-ac48-ad038638580b" providerId="ADAL" clId="{7FFD83FE-C96A-4AB0-98D1-7271E29AF2AF}" dt="2021-09-30T16:43:48.906" v="2472" actId="729"/>
        <pc:sldMkLst>
          <pc:docMk/>
          <pc:sldMk cId="1077286483" sldId="785"/>
        </pc:sldMkLst>
        <pc:spChg chg="add mod">
          <ac:chgData name="Alessandro Ortis" userId="dcdc90ed-3509-45f7-ac48-ad038638580b" providerId="ADAL" clId="{7FFD83FE-C96A-4AB0-98D1-7271E29AF2AF}" dt="2021-09-29T17:30:46.294" v="1911"/>
          <ac:spMkLst>
            <pc:docMk/>
            <pc:sldMk cId="1077286483" sldId="785"/>
            <ac:spMk id="7" creationId="{6BF85AA8-3122-406B-88BA-ECC107252E6B}"/>
          </ac:spMkLst>
        </pc:spChg>
        <pc:spChg chg="mod">
          <ac:chgData name="Alessandro Ortis" userId="dcdc90ed-3509-45f7-ac48-ad038638580b" providerId="ADAL" clId="{7FFD83FE-C96A-4AB0-98D1-7271E29AF2AF}" dt="2021-09-30T16:39:35.119" v="2427" actId="1076"/>
          <ac:spMkLst>
            <pc:docMk/>
            <pc:sldMk cId="1077286483" sldId="785"/>
            <ac:spMk id="9" creationId="{83979DE9-D8DB-4548-B04B-26EE1440EB5D}"/>
          </ac:spMkLst>
        </pc:spChg>
        <pc:spChg chg="add mod">
          <ac:chgData name="Alessandro Ortis" userId="dcdc90ed-3509-45f7-ac48-ad038638580b" providerId="ADAL" clId="{7FFD83FE-C96A-4AB0-98D1-7271E29AF2AF}" dt="2021-09-30T16:39:43.349" v="2429"/>
          <ac:spMkLst>
            <pc:docMk/>
            <pc:sldMk cId="1077286483" sldId="785"/>
            <ac:spMk id="10" creationId="{29C0A553-080E-41E9-928B-9651F1C1997E}"/>
          </ac:spMkLst>
        </pc:spChg>
        <pc:spChg chg="add mod">
          <ac:chgData name="Alessandro Ortis" userId="dcdc90ed-3509-45f7-ac48-ad038638580b" providerId="ADAL" clId="{7FFD83FE-C96A-4AB0-98D1-7271E29AF2AF}" dt="2021-09-30T16:39:43.349" v="2429"/>
          <ac:spMkLst>
            <pc:docMk/>
            <pc:sldMk cId="1077286483" sldId="785"/>
            <ac:spMk id="11" creationId="{60E943E7-A1C2-4B2A-916C-594BC543526D}"/>
          </ac:spMkLst>
        </pc:spChg>
        <pc:spChg chg="mod">
          <ac:chgData name="Alessandro Ortis" userId="dcdc90ed-3509-45f7-ac48-ad038638580b" providerId="ADAL" clId="{7FFD83FE-C96A-4AB0-98D1-7271E29AF2AF}" dt="2021-09-30T16:28:18.390" v="2326"/>
          <ac:spMkLst>
            <pc:docMk/>
            <pc:sldMk cId="1077286483" sldId="785"/>
            <ac:spMk id="25" creationId="{DE23DEDE-77A8-485A-8270-D837C3994CAA}"/>
          </ac:spMkLst>
        </pc:spChg>
        <pc:spChg chg="mod">
          <ac:chgData name="Alessandro Ortis" userId="dcdc90ed-3509-45f7-ac48-ad038638580b" providerId="ADAL" clId="{7FFD83FE-C96A-4AB0-98D1-7271E29AF2AF}" dt="2021-09-29T17:31:07.788" v="1918" actId="1076"/>
          <ac:spMkLst>
            <pc:docMk/>
            <pc:sldMk cId="1077286483" sldId="785"/>
            <ac:spMk id="26" creationId="{2B9A4BCC-6090-40CD-92A3-01D8826C6E8A}"/>
          </ac:spMkLst>
        </pc:spChg>
        <pc:picChg chg="mod ord">
          <ac:chgData name="Alessandro Ortis" userId="dcdc90ed-3509-45f7-ac48-ad038638580b" providerId="ADAL" clId="{7FFD83FE-C96A-4AB0-98D1-7271E29AF2AF}" dt="2021-09-29T17:31:28.878" v="1922" actId="1076"/>
          <ac:picMkLst>
            <pc:docMk/>
            <pc:sldMk cId="1077286483" sldId="785"/>
            <ac:picMk id="3" creationId="{947C0C3E-3A02-46EE-B18F-D76314F03B5A}"/>
          </ac:picMkLst>
        </pc:picChg>
        <pc:picChg chg="mod">
          <ac:chgData name="Alessandro Ortis" userId="dcdc90ed-3509-45f7-ac48-ad038638580b" providerId="ADAL" clId="{7FFD83FE-C96A-4AB0-98D1-7271E29AF2AF}" dt="2021-09-29T17:31:25.356" v="1921" actId="208"/>
          <ac:picMkLst>
            <pc:docMk/>
            <pc:sldMk cId="1077286483" sldId="785"/>
            <ac:picMk id="5" creationId="{6B69F5CD-4275-4ACA-BA95-96E1C1F65F31}"/>
          </ac:picMkLst>
        </pc:picChg>
      </pc:sldChg>
      <pc:sldChg chg="add del">
        <pc:chgData name="Alessandro Ortis" userId="dcdc90ed-3509-45f7-ac48-ad038638580b" providerId="ADAL" clId="{7FFD83FE-C96A-4AB0-98D1-7271E29AF2AF}" dt="2021-09-27T14:58:02.036" v="615" actId="2696"/>
        <pc:sldMkLst>
          <pc:docMk/>
          <pc:sldMk cId="3893819438" sldId="785"/>
        </pc:sldMkLst>
      </pc:sldChg>
      <pc:sldChg chg="add del">
        <pc:chgData name="Alessandro Ortis" userId="dcdc90ed-3509-45f7-ac48-ad038638580b" providerId="ADAL" clId="{7FFD83FE-C96A-4AB0-98D1-7271E29AF2AF}" dt="2021-09-27T15:28:31.738" v="734" actId="47"/>
        <pc:sldMkLst>
          <pc:docMk/>
          <pc:sldMk cId="265938702" sldId="786"/>
        </pc:sldMkLst>
      </pc:sldChg>
      <pc:sldChg chg="add del">
        <pc:chgData name="Alessandro Ortis" userId="dcdc90ed-3509-45f7-ac48-ad038638580b" providerId="ADAL" clId="{7FFD83FE-C96A-4AB0-98D1-7271E29AF2AF}" dt="2021-09-27T15:28:31.738" v="734" actId="47"/>
        <pc:sldMkLst>
          <pc:docMk/>
          <pc:sldMk cId="1096026807" sldId="787"/>
        </pc:sldMkLst>
      </pc:sldChg>
      <pc:sldChg chg="add mod modShow">
        <pc:chgData name="Alessandro Ortis" userId="dcdc90ed-3509-45f7-ac48-ad038638580b" providerId="ADAL" clId="{7FFD83FE-C96A-4AB0-98D1-7271E29AF2AF}" dt="2021-09-30T16:44:14.308" v="2474" actId="729"/>
        <pc:sldMkLst>
          <pc:docMk/>
          <pc:sldMk cId="709900531" sldId="788"/>
        </pc:sldMkLst>
      </pc:sldChg>
      <pc:sldChg chg="add mod modShow">
        <pc:chgData name="Alessandro Ortis" userId="dcdc90ed-3509-45f7-ac48-ad038638580b" providerId="ADAL" clId="{7FFD83FE-C96A-4AB0-98D1-7271E29AF2AF}" dt="2021-09-30T16:44:14.308" v="2474" actId="729"/>
        <pc:sldMkLst>
          <pc:docMk/>
          <pc:sldMk cId="3067830670" sldId="789"/>
        </pc:sldMkLst>
      </pc:sldChg>
      <pc:sldChg chg="add">
        <pc:chgData name="Alessandro Ortis" userId="dcdc90ed-3509-45f7-ac48-ad038638580b" providerId="ADAL" clId="{7FFD83FE-C96A-4AB0-98D1-7271E29AF2AF}" dt="2021-09-24T14:22:29.096" v="10"/>
        <pc:sldMkLst>
          <pc:docMk/>
          <pc:sldMk cId="308416650" sldId="790"/>
        </pc:sldMkLst>
      </pc:sldChg>
      <pc:sldChg chg="add del ord">
        <pc:chgData name="Alessandro Ortis" userId="dcdc90ed-3509-45f7-ac48-ad038638580b" providerId="ADAL" clId="{7FFD83FE-C96A-4AB0-98D1-7271E29AF2AF}" dt="2021-09-27T14:58:26.904" v="619" actId="47"/>
        <pc:sldMkLst>
          <pc:docMk/>
          <pc:sldMk cId="355734223" sldId="791"/>
        </pc:sldMkLst>
      </pc:sldChg>
      <pc:sldChg chg="add del">
        <pc:chgData name="Alessandro Ortis" userId="dcdc90ed-3509-45f7-ac48-ad038638580b" providerId="ADAL" clId="{7FFD83FE-C96A-4AB0-98D1-7271E29AF2AF}" dt="2021-09-24T14:47:16.826" v="373" actId="47"/>
        <pc:sldMkLst>
          <pc:docMk/>
          <pc:sldMk cId="91173388" sldId="792"/>
        </pc:sldMkLst>
      </pc:sldChg>
      <pc:sldChg chg="modSp add mod modNotesTx">
        <pc:chgData name="Alessandro Ortis" userId="dcdc90ed-3509-45f7-ac48-ad038638580b" providerId="ADAL" clId="{7FFD83FE-C96A-4AB0-98D1-7271E29AF2AF}" dt="2021-10-01T07:43:34.849" v="2988" actId="1076"/>
        <pc:sldMkLst>
          <pc:docMk/>
          <pc:sldMk cId="2982366702" sldId="792"/>
        </pc:sldMkLst>
        <pc:spChg chg="mod">
          <ac:chgData name="Alessandro Ortis" userId="dcdc90ed-3509-45f7-ac48-ad038638580b" providerId="ADAL" clId="{7FFD83FE-C96A-4AB0-98D1-7271E29AF2AF}" dt="2021-09-30T15:24:13.128" v="1924" actId="20577"/>
          <ac:spMkLst>
            <pc:docMk/>
            <pc:sldMk cId="2982366702" sldId="792"/>
            <ac:spMk id="25" creationId="{DE23DEDE-77A8-485A-8270-D837C3994CAA}"/>
          </ac:spMkLst>
        </pc:spChg>
        <pc:spChg chg="mod">
          <ac:chgData name="Alessandro Ortis" userId="dcdc90ed-3509-45f7-ac48-ad038638580b" providerId="ADAL" clId="{7FFD83FE-C96A-4AB0-98D1-7271E29AF2AF}" dt="2021-10-01T07:43:29.544" v="2987" actId="20577"/>
          <ac:spMkLst>
            <pc:docMk/>
            <pc:sldMk cId="2982366702" sldId="792"/>
            <ac:spMk id="26" creationId="{2B9A4BCC-6090-40CD-92A3-01D8826C6E8A}"/>
          </ac:spMkLst>
        </pc:spChg>
        <pc:picChg chg="mod">
          <ac:chgData name="Alessandro Ortis" userId="dcdc90ed-3509-45f7-ac48-ad038638580b" providerId="ADAL" clId="{7FFD83FE-C96A-4AB0-98D1-7271E29AF2AF}" dt="2021-10-01T07:43:34.849" v="2988" actId="1076"/>
          <ac:picMkLst>
            <pc:docMk/>
            <pc:sldMk cId="2982366702" sldId="792"/>
            <ac:picMk id="7" creationId="{537545D6-4577-4831-A536-657A68D4A9CB}"/>
          </ac:picMkLst>
        </pc:picChg>
        <pc:picChg chg="mod">
          <ac:chgData name="Alessandro Ortis" userId="dcdc90ed-3509-45f7-ac48-ad038638580b" providerId="ADAL" clId="{7FFD83FE-C96A-4AB0-98D1-7271E29AF2AF}" dt="2021-10-01T07:40:46.637" v="2960" actId="1076"/>
          <ac:picMkLst>
            <pc:docMk/>
            <pc:sldMk cId="2982366702" sldId="792"/>
            <ac:picMk id="9" creationId="{4798157D-931E-4366-87FF-AAC473B1E51F}"/>
          </ac:picMkLst>
        </pc:picChg>
      </pc:sldChg>
      <pc:sldChg chg="add del mod modShow">
        <pc:chgData name="Alessandro Ortis" userId="dcdc90ed-3509-45f7-ac48-ad038638580b" providerId="ADAL" clId="{7FFD83FE-C96A-4AB0-98D1-7271E29AF2AF}" dt="2021-09-24T14:45:26.973" v="371" actId="47"/>
        <pc:sldMkLst>
          <pc:docMk/>
          <pc:sldMk cId="3015339554" sldId="792"/>
        </pc:sldMkLst>
      </pc:sldChg>
      <pc:sldChg chg="addSp modSp add mod modNotesTx">
        <pc:chgData name="Alessandro Ortis" userId="dcdc90ed-3509-45f7-ac48-ad038638580b" providerId="ADAL" clId="{7FFD83FE-C96A-4AB0-98D1-7271E29AF2AF}" dt="2021-09-27T15:49:50.339" v="1011"/>
        <pc:sldMkLst>
          <pc:docMk/>
          <pc:sldMk cId="1049155140" sldId="793"/>
        </pc:sldMkLst>
        <pc:spChg chg="mod">
          <ac:chgData name="Alessandro Ortis" userId="dcdc90ed-3509-45f7-ac48-ad038638580b" providerId="ADAL" clId="{7FFD83FE-C96A-4AB0-98D1-7271E29AF2AF}" dt="2021-09-27T15:48:38.128" v="995" actId="1076"/>
          <ac:spMkLst>
            <pc:docMk/>
            <pc:sldMk cId="1049155140" sldId="793"/>
            <ac:spMk id="13" creationId="{43AB5231-08D1-46DA-A66C-4C65F2D14B99}"/>
          </ac:spMkLst>
        </pc:spChg>
        <pc:spChg chg="mod">
          <ac:chgData name="Alessandro Ortis" userId="dcdc90ed-3509-45f7-ac48-ad038638580b" providerId="ADAL" clId="{7FFD83FE-C96A-4AB0-98D1-7271E29AF2AF}" dt="2021-09-27T15:48:38.128" v="995" actId="1076"/>
          <ac:spMkLst>
            <pc:docMk/>
            <pc:sldMk cId="1049155140" sldId="793"/>
            <ac:spMk id="14" creationId="{2CAF3FE6-0556-40D7-B562-A4C146C478D4}"/>
          </ac:spMkLst>
        </pc:spChg>
        <pc:spChg chg="mod">
          <ac:chgData name="Alessandro Ortis" userId="dcdc90ed-3509-45f7-ac48-ad038638580b" providerId="ADAL" clId="{7FFD83FE-C96A-4AB0-98D1-7271E29AF2AF}" dt="2021-09-27T15:48:38.128" v="995" actId="1076"/>
          <ac:spMkLst>
            <pc:docMk/>
            <pc:sldMk cId="1049155140" sldId="793"/>
            <ac:spMk id="16" creationId="{9629ACFC-1008-4C9A-B3A9-6B2D056D1472}"/>
          </ac:spMkLst>
        </pc:spChg>
        <pc:spChg chg="mod">
          <ac:chgData name="Alessandro Ortis" userId="dcdc90ed-3509-45f7-ac48-ad038638580b" providerId="ADAL" clId="{7FFD83FE-C96A-4AB0-98D1-7271E29AF2AF}" dt="2021-09-27T15:48:38.128" v="995" actId="1076"/>
          <ac:spMkLst>
            <pc:docMk/>
            <pc:sldMk cId="1049155140" sldId="793"/>
            <ac:spMk id="17" creationId="{C468BF84-ED23-4A24-AAC6-FECA72F97F80}"/>
          </ac:spMkLst>
        </pc:spChg>
        <pc:spChg chg="add mod">
          <ac:chgData name="Alessandro Ortis" userId="dcdc90ed-3509-45f7-ac48-ad038638580b" providerId="ADAL" clId="{7FFD83FE-C96A-4AB0-98D1-7271E29AF2AF}" dt="2021-09-27T15:48:48.230" v="997" actId="1076"/>
          <ac:spMkLst>
            <pc:docMk/>
            <pc:sldMk cId="1049155140" sldId="793"/>
            <ac:spMk id="18" creationId="{7159F15E-79BE-4B4E-B46A-74C678243621}"/>
          </ac:spMkLst>
        </pc:spChg>
        <pc:spChg chg="add mod">
          <ac:chgData name="Alessandro Ortis" userId="dcdc90ed-3509-45f7-ac48-ad038638580b" providerId="ADAL" clId="{7FFD83FE-C96A-4AB0-98D1-7271E29AF2AF}" dt="2021-09-27T15:49:34.312" v="1009" actId="1076"/>
          <ac:spMkLst>
            <pc:docMk/>
            <pc:sldMk cId="1049155140" sldId="793"/>
            <ac:spMk id="19" creationId="{24A2C993-E615-4B8B-8AD9-39B14FFB94E4}"/>
          </ac:spMkLst>
        </pc:spChg>
        <pc:picChg chg="mod">
          <ac:chgData name="Alessandro Ortis" userId="dcdc90ed-3509-45f7-ac48-ad038638580b" providerId="ADAL" clId="{7FFD83FE-C96A-4AB0-98D1-7271E29AF2AF}" dt="2021-09-27T15:48:38.128" v="995" actId="1076"/>
          <ac:picMkLst>
            <pc:docMk/>
            <pc:sldMk cId="1049155140" sldId="793"/>
            <ac:picMk id="6" creationId="{D0C4AB55-F35E-4D88-9911-F396103EA8EB}"/>
          </ac:picMkLst>
        </pc:picChg>
        <pc:picChg chg="mod">
          <ac:chgData name="Alessandro Ortis" userId="dcdc90ed-3509-45f7-ac48-ad038638580b" providerId="ADAL" clId="{7FFD83FE-C96A-4AB0-98D1-7271E29AF2AF}" dt="2021-09-27T15:48:38.128" v="995" actId="1076"/>
          <ac:picMkLst>
            <pc:docMk/>
            <pc:sldMk cId="1049155140" sldId="793"/>
            <ac:picMk id="11" creationId="{C81C9143-F5BE-4453-8AE6-F4E0FBFA0911}"/>
          </ac:picMkLst>
        </pc:picChg>
        <pc:picChg chg="mod">
          <ac:chgData name="Alessandro Ortis" userId="dcdc90ed-3509-45f7-ac48-ad038638580b" providerId="ADAL" clId="{7FFD83FE-C96A-4AB0-98D1-7271E29AF2AF}" dt="2021-09-27T15:48:38.128" v="995" actId="1076"/>
          <ac:picMkLst>
            <pc:docMk/>
            <pc:sldMk cId="1049155140" sldId="793"/>
            <ac:picMk id="12" creationId="{1B0AE893-F986-4ED7-8526-B8E333E8F283}"/>
          </ac:picMkLst>
        </pc:picChg>
        <pc:cxnChg chg="mod">
          <ac:chgData name="Alessandro Ortis" userId="dcdc90ed-3509-45f7-ac48-ad038638580b" providerId="ADAL" clId="{7FFD83FE-C96A-4AB0-98D1-7271E29AF2AF}" dt="2021-09-27T15:48:38.128" v="995" actId="1076"/>
          <ac:cxnSpMkLst>
            <pc:docMk/>
            <pc:sldMk cId="1049155140" sldId="793"/>
            <ac:cxnSpMk id="5" creationId="{C5F01A1E-9824-4446-91D6-CBB1ED5B5365}"/>
          </ac:cxnSpMkLst>
        </pc:cxnChg>
        <pc:cxnChg chg="mod">
          <ac:chgData name="Alessandro Ortis" userId="dcdc90ed-3509-45f7-ac48-ad038638580b" providerId="ADAL" clId="{7FFD83FE-C96A-4AB0-98D1-7271E29AF2AF}" dt="2021-09-27T15:48:38.128" v="995" actId="1076"/>
          <ac:cxnSpMkLst>
            <pc:docMk/>
            <pc:sldMk cId="1049155140" sldId="793"/>
            <ac:cxnSpMk id="15" creationId="{9439BD38-D4B7-412C-B9DE-57F8046A9AA2}"/>
          </ac:cxnSpMkLst>
        </pc:cxnChg>
      </pc:sldChg>
      <pc:sldChg chg="add del">
        <pc:chgData name="Alessandro Ortis" userId="dcdc90ed-3509-45f7-ac48-ad038638580b" providerId="ADAL" clId="{7FFD83FE-C96A-4AB0-98D1-7271E29AF2AF}" dt="2021-09-27T15:43:04.185" v="963" actId="47"/>
        <pc:sldMkLst>
          <pc:docMk/>
          <pc:sldMk cId="1571829290" sldId="793"/>
        </pc:sldMkLst>
      </pc:sldChg>
      <pc:sldChg chg="add del">
        <pc:chgData name="Alessandro Ortis" userId="dcdc90ed-3509-45f7-ac48-ad038638580b" providerId="ADAL" clId="{7FFD83FE-C96A-4AB0-98D1-7271E29AF2AF}" dt="2021-09-24T14:35:47.550" v="149"/>
        <pc:sldMkLst>
          <pc:docMk/>
          <pc:sldMk cId="3347668401" sldId="793"/>
        </pc:sldMkLst>
      </pc:sldChg>
      <pc:sldChg chg="add mod modShow">
        <pc:chgData name="Alessandro Ortis" userId="dcdc90ed-3509-45f7-ac48-ad038638580b" providerId="ADAL" clId="{7FFD83FE-C96A-4AB0-98D1-7271E29AF2AF}" dt="2021-09-27T15:50:33.672" v="1013" actId="729"/>
        <pc:sldMkLst>
          <pc:docMk/>
          <pc:sldMk cId="1898164634" sldId="794"/>
        </pc:sldMkLst>
      </pc:sldChg>
      <pc:sldChg chg="delSp mod modShow">
        <pc:chgData name="Alessandro Ortis" userId="dcdc90ed-3509-45f7-ac48-ad038638580b" providerId="ADAL" clId="{7FFD83FE-C96A-4AB0-98D1-7271E29AF2AF}" dt="2021-09-30T16:20:10.350" v="2273" actId="729"/>
        <pc:sldMkLst>
          <pc:docMk/>
          <pc:sldMk cId="1333230638" sldId="795"/>
        </pc:sldMkLst>
        <pc:picChg chg="del">
          <ac:chgData name="Alessandro Ortis" userId="dcdc90ed-3509-45f7-ac48-ad038638580b" providerId="ADAL" clId="{7FFD83FE-C96A-4AB0-98D1-7271E29AF2AF}" dt="2021-09-30T16:20:04.671" v="2272" actId="478"/>
          <ac:picMkLst>
            <pc:docMk/>
            <pc:sldMk cId="1333230638" sldId="795"/>
            <ac:picMk id="11" creationId="{FBE1B513-45AD-406B-B994-2B53487A4719}"/>
          </ac:picMkLst>
        </pc:picChg>
      </pc:sldChg>
      <pc:sldChg chg="add">
        <pc:chgData name="Alessandro Ortis" userId="dcdc90ed-3509-45f7-ac48-ad038638580b" providerId="ADAL" clId="{7FFD83FE-C96A-4AB0-98D1-7271E29AF2AF}" dt="2021-09-28T14:49:37.255" v="1760" actId="2890"/>
        <pc:sldMkLst>
          <pc:docMk/>
          <pc:sldMk cId="2715939522" sldId="795"/>
        </pc:sldMkLst>
      </pc:sldChg>
      <pc:sldChg chg="addSp delSp modSp add mod ord modShow modNotesTx">
        <pc:chgData name="Alessandro Ortis" userId="dcdc90ed-3509-45f7-ac48-ad038638580b" providerId="ADAL" clId="{7FFD83FE-C96A-4AB0-98D1-7271E29AF2AF}" dt="2021-10-01T07:25:59.715" v="2739" actId="729"/>
        <pc:sldMkLst>
          <pc:docMk/>
          <pc:sldMk cId="1180378996" sldId="796"/>
        </pc:sldMkLst>
        <pc:spChg chg="mod">
          <ac:chgData name="Alessandro Ortis" userId="dcdc90ed-3509-45f7-ac48-ad038638580b" providerId="ADAL" clId="{7FFD83FE-C96A-4AB0-98D1-7271E29AF2AF}" dt="2021-10-01T07:11:00.292" v="2592" actId="1076"/>
          <ac:spMkLst>
            <pc:docMk/>
            <pc:sldMk cId="1180378996" sldId="796"/>
            <ac:spMk id="11" creationId="{8BF026FF-4D96-44D0-BB2D-CA6101CDC15D}"/>
          </ac:spMkLst>
        </pc:spChg>
        <pc:graphicFrameChg chg="add del mod">
          <ac:chgData name="Alessandro Ortis" userId="dcdc90ed-3509-45f7-ac48-ad038638580b" providerId="ADAL" clId="{7FFD83FE-C96A-4AB0-98D1-7271E29AF2AF}" dt="2021-10-01T07:23:07.439" v="2614" actId="14100"/>
          <ac:graphicFrameMkLst>
            <pc:docMk/>
            <pc:sldMk cId="1180378996" sldId="796"/>
            <ac:graphicFrameMk id="5" creationId="{D536DB6E-E76D-4414-9E0A-2569B07EB086}"/>
          </ac:graphicFrameMkLst>
        </pc:graphicFrameChg>
        <pc:picChg chg="del">
          <ac:chgData name="Alessandro Ortis" userId="dcdc90ed-3509-45f7-ac48-ad038638580b" providerId="ADAL" clId="{7FFD83FE-C96A-4AB0-98D1-7271E29AF2AF}" dt="2021-09-30T15:52:12.106" v="2148" actId="478"/>
          <ac:picMkLst>
            <pc:docMk/>
            <pc:sldMk cId="1180378996" sldId="796"/>
            <ac:picMk id="4" creationId="{6C959C49-036E-4535-8A8F-EC9A5B0AE494}"/>
          </ac:picMkLst>
        </pc:picChg>
        <pc:picChg chg="add mod">
          <ac:chgData name="Alessandro Ortis" userId="dcdc90ed-3509-45f7-ac48-ad038638580b" providerId="ADAL" clId="{7FFD83FE-C96A-4AB0-98D1-7271E29AF2AF}" dt="2021-10-01T07:11:07.842" v="2593" actId="1076"/>
          <ac:picMkLst>
            <pc:docMk/>
            <pc:sldMk cId="1180378996" sldId="796"/>
            <ac:picMk id="4" creationId="{76B48FFD-AA6C-48CA-9CB2-3E057B34CD9E}"/>
          </ac:picMkLst>
        </pc:picChg>
        <pc:picChg chg="del">
          <ac:chgData name="Alessandro Ortis" userId="dcdc90ed-3509-45f7-ac48-ad038638580b" providerId="ADAL" clId="{7FFD83FE-C96A-4AB0-98D1-7271E29AF2AF}" dt="2021-09-30T15:48:08.174" v="2039" actId="478"/>
          <ac:picMkLst>
            <pc:docMk/>
            <pc:sldMk cId="1180378996" sldId="796"/>
            <ac:picMk id="6" creationId="{67B193FE-ED24-4119-928F-D9F67C3FDB7E}"/>
          </ac:picMkLst>
        </pc:picChg>
        <pc:picChg chg="del">
          <ac:chgData name="Alessandro Ortis" userId="dcdc90ed-3509-45f7-ac48-ad038638580b" providerId="ADAL" clId="{7FFD83FE-C96A-4AB0-98D1-7271E29AF2AF}" dt="2021-09-30T15:48:09.685" v="2040" actId="478"/>
          <ac:picMkLst>
            <pc:docMk/>
            <pc:sldMk cId="1180378996" sldId="796"/>
            <ac:picMk id="9" creationId="{126DC4C3-68BD-4944-BD3D-E3E87992183A}"/>
          </ac:picMkLst>
        </pc:picChg>
      </pc:sldChg>
      <pc:sldChg chg="addSp delSp modSp add mod modShow">
        <pc:chgData name="Alessandro Ortis" userId="dcdc90ed-3509-45f7-ac48-ad038638580b" providerId="ADAL" clId="{7FFD83FE-C96A-4AB0-98D1-7271E29AF2AF}" dt="2021-10-01T07:35:14.590" v="2785" actId="729"/>
        <pc:sldMkLst>
          <pc:docMk/>
          <pc:sldMk cId="2556692273" sldId="797"/>
        </pc:sldMkLst>
        <pc:spChg chg="add mod">
          <ac:chgData name="Alessandro Ortis" userId="dcdc90ed-3509-45f7-ac48-ad038638580b" providerId="ADAL" clId="{7FFD83FE-C96A-4AB0-98D1-7271E29AF2AF}" dt="2021-10-01T07:21:40.516" v="2602" actId="14100"/>
          <ac:spMkLst>
            <pc:docMk/>
            <pc:sldMk cId="2556692273" sldId="797"/>
            <ac:spMk id="6" creationId="{FC03CC69-7F99-4A5B-B4ED-66F8C33E773E}"/>
          </ac:spMkLst>
        </pc:spChg>
        <pc:spChg chg="del">
          <ac:chgData name="Alessandro Ortis" userId="dcdc90ed-3509-45f7-ac48-ad038638580b" providerId="ADAL" clId="{7FFD83FE-C96A-4AB0-98D1-7271E29AF2AF}" dt="2021-10-01T07:21:21.013" v="2594" actId="478"/>
          <ac:spMkLst>
            <pc:docMk/>
            <pc:sldMk cId="2556692273" sldId="797"/>
            <ac:spMk id="11" creationId="{8BF026FF-4D96-44D0-BB2D-CA6101CDC15D}"/>
          </ac:spMkLst>
        </pc:spChg>
        <pc:picChg chg="del">
          <ac:chgData name="Alessandro Ortis" userId="dcdc90ed-3509-45f7-ac48-ad038638580b" providerId="ADAL" clId="{7FFD83FE-C96A-4AB0-98D1-7271E29AF2AF}" dt="2021-09-30T15:59:43.806" v="2155" actId="478"/>
          <ac:picMkLst>
            <pc:docMk/>
            <pc:sldMk cId="2556692273" sldId="797"/>
            <ac:picMk id="4" creationId="{6C959C49-036E-4535-8A8F-EC9A5B0AE494}"/>
          </ac:picMkLst>
        </pc:picChg>
        <pc:picChg chg="del">
          <ac:chgData name="Alessandro Ortis" userId="dcdc90ed-3509-45f7-ac48-ad038638580b" providerId="ADAL" clId="{7FFD83FE-C96A-4AB0-98D1-7271E29AF2AF}" dt="2021-09-30T15:59:43.806" v="2155" actId="478"/>
          <ac:picMkLst>
            <pc:docMk/>
            <pc:sldMk cId="2556692273" sldId="797"/>
            <ac:picMk id="6" creationId="{67B193FE-ED24-4119-928F-D9F67C3FDB7E}"/>
          </ac:picMkLst>
        </pc:picChg>
        <pc:picChg chg="del">
          <ac:chgData name="Alessandro Ortis" userId="dcdc90ed-3509-45f7-ac48-ad038638580b" providerId="ADAL" clId="{7FFD83FE-C96A-4AB0-98D1-7271E29AF2AF}" dt="2021-09-30T15:59:43.806" v="2155" actId="478"/>
          <ac:picMkLst>
            <pc:docMk/>
            <pc:sldMk cId="2556692273" sldId="797"/>
            <ac:picMk id="9" creationId="{126DC4C3-68BD-4944-BD3D-E3E87992183A}"/>
          </ac:picMkLst>
        </pc:picChg>
      </pc:sldChg>
      <pc:sldChg chg="addSp delSp modSp add mod modShow modNotesTx">
        <pc:chgData name="Alessandro Ortis" userId="dcdc90ed-3509-45f7-ac48-ad038638580b" providerId="ADAL" clId="{7FFD83FE-C96A-4AB0-98D1-7271E29AF2AF}" dt="2021-10-01T10:33:07.226" v="3248" actId="113"/>
        <pc:sldMkLst>
          <pc:docMk/>
          <pc:sldMk cId="22102298" sldId="798"/>
        </pc:sldMkLst>
        <pc:spChg chg="mod">
          <ac:chgData name="Alessandro Ortis" userId="dcdc90ed-3509-45f7-ac48-ad038638580b" providerId="ADAL" clId="{7FFD83FE-C96A-4AB0-98D1-7271E29AF2AF}" dt="2021-09-30T16:26:32.036" v="2312" actId="6549"/>
          <ac:spMkLst>
            <pc:docMk/>
            <pc:sldMk cId="22102298" sldId="798"/>
            <ac:spMk id="7" creationId="{8C883665-7CD8-4BE6-9FC2-6083DE044A01}"/>
          </ac:spMkLst>
        </pc:spChg>
        <pc:spChg chg="add del mod">
          <ac:chgData name="Alessandro Ortis" userId="dcdc90ed-3509-45f7-ac48-ad038638580b" providerId="ADAL" clId="{7FFD83FE-C96A-4AB0-98D1-7271E29AF2AF}" dt="2021-09-30T16:15:50.763" v="2225" actId="478"/>
          <ac:spMkLst>
            <pc:docMk/>
            <pc:sldMk cId="22102298" sldId="798"/>
            <ac:spMk id="10" creationId="{217A4C23-724C-4395-8400-5FBA0AA2C122}"/>
          </ac:spMkLst>
        </pc:spChg>
        <pc:spChg chg="mod">
          <ac:chgData name="Alessandro Ortis" userId="dcdc90ed-3509-45f7-ac48-ad038638580b" providerId="ADAL" clId="{7FFD83FE-C96A-4AB0-98D1-7271E29AF2AF}" dt="2021-10-01T10:33:07.226" v="3248" actId="113"/>
          <ac:spMkLst>
            <pc:docMk/>
            <pc:sldMk cId="22102298" sldId="798"/>
            <ac:spMk id="11" creationId="{8BF026FF-4D96-44D0-BB2D-CA6101CDC15D}"/>
          </ac:spMkLst>
        </pc:spChg>
        <pc:spChg chg="add del mod">
          <ac:chgData name="Alessandro Ortis" userId="dcdc90ed-3509-45f7-ac48-ad038638580b" providerId="ADAL" clId="{7FFD83FE-C96A-4AB0-98D1-7271E29AF2AF}" dt="2021-09-30T16:15:50.763" v="2225" actId="478"/>
          <ac:spMkLst>
            <pc:docMk/>
            <pc:sldMk cId="22102298" sldId="798"/>
            <ac:spMk id="12" creationId="{020507B9-F8CC-423C-941E-FDB53132997D}"/>
          </ac:spMkLst>
        </pc:spChg>
        <pc:picChg chg="add del mod">
          <ac:chgData name="Alessandro Ortis" userId="dcdc90ed-3509-45f7-ac48-ad038638580b" providerId="ADAL" clId="{7FFD83FE-C96A-4AB0-98D1-7271E29AF2AF}" dt="2021-09-30T16:15:09.889" v="2206" actId="478"/>
          <ac:picMkLst>
            <pc:docMk/>
            <pc:sldMk cId="22102298" sldId="798"/>
            <ac:picMk id="4" creationId="{1A441EBB-9732-4432-9011-479C035A74FC}"/>
          </ac:picMkLst>
        </pc:picChg>
        <pc:picChg chg="add mod">
          <ac:chgData name="Alessandro Ortis" userId="dcdc90ed-3509-45f7-ac48-ad038638580b" providerId="ADAL" clId="{7FFD83FE-C96A-4AB0-98D1-7271E29AF2AF}" dt="2021-09-30T16:26:52.888" v="2324" actId="1076"/>
          <ac:picMkLst>
            <pc:docMk/>
            <pc:sldMk cId="22102298" sldId="798"/>
            <ac:picMk id="6" creationId="{7276237C-0488-4B6A-8A68-67094E7FEFBF}"/>
          </ac:picMkLst>
        </pc:picChg>
        <pc:picChg chg="add del mod">
          <ac:chgData name="Alessandro Ortis" userId="dcdc90ed-3509-45f7-ac48-ad038638580b" providerId="ADAL" clId="{7FFD83FE-C96A-4AB0-98D1-7271E29AF2AF}" dt="2021-09-30T16:26:33.768" v="2315" actId="22"/>
          <ac:picMkLst>
            <pc:docMk/>
            <pc:sldMk cId="22102298" sldId="798"/>
            <ac:picMk id="13" creationId="{5F1F1D49-D7B0-4338-99AB-2A4DC26CAE48}"/>
          </ac:picMkLst>
        </pc:picChg>
      </pc:sldChg>
      <pc:sldChg chg="addSp delSp modSp add mod modShow modNotesTx">
        <pc:chgData name="Alessandro Ortis" userId="dcdc90ed-3509-45f7-ac48-ad038638580b" providerId="ADAL" clId="{7FFD83FE-C96A-4AB0-98D1-7271E29AF2AF}" dt="2021-10-01T07:45:29.485" v="3008" actId="20577"/>
        <pc:sldMkLst>
          <pc:docMk/>
          <pc:sldMk cId="1009419548" sldId="799"/>
        </pc:sldMkLst>
        <pc:spChg chg="del">
          <ac:chgData name="Alessandro Ortis" userId="dcdc90ed-3509-45f7-ac48-ad038638580b" providerId="ADAL" clId="{7FFD83FE-C96A-4AB0-98D1-7271E29AF2AF}" dt="2021-09-30T16:39:40.947" v="2428" actId="21"/>
          <ac:spMkLst>
            <pc:docMk/>
            <pc:sldMk cId="1009419548" sldId="799"/>
            <ac:spMk id="8" creationId="{6B51A6E5-D761-4F31-8138-D5D547EDFC39}"/>
          </ac:spMkLst>
        </pc:spChg>
        <pc:spChg chg="del">
          <ac:chgData name="Alessandro Ortis" userId="dcdc90ed-3509-45f7-ac48-ad038638580b" providerId="ADAL" clId="{7FFD83FE-C96A-4AB0-98D1-7271E29AF2AF}" dt="2021-09-30T16:39:40.947" v="2428" actId="21"/>
          <ac:spMkLst>
            <pc:docMk/>
            <pc:sldMk cId="1009419548" sldId="799"/>
            <ac:spMk id="9" creationId="{AB88DA5F-4CF5-4963-B7CF-074186AC22F3}"/>
          </ac:spMkLst>
        </pc:spChg>
        <pc:spChg chg="add mod">
          <ac:chgData name="Alessandro Ortis" userId="dcdc90ed-3509-45f7-ac48-ad038638580b" providerId="ADAL" clId="{7FFD83FE-C96A-4AB0-98D1-7271E29AF2AF}" dt="2021-09-30T16:39:01.394" v="2423" actId="1076"/>
          <ac:spMkLst>
            <pc:docMk/>
            <pc:sldMk cId="1009419548" sldId="799"/>
            <ac:spMk id="10" creationId="{B623E39D-F96B-4A5B-A310-A8EE77D1253B}"/>
          </ac:spMkLst>
        </pc:spChg>
        <pc:picChg chg="add mod">
          <ac:chgData name="Alessandro Ortis" userId="dcdc90ed-3509-45f7-ac48-ad038638580b" providerId="ADAL" clId="{7FFD83FE-C96A-4AB0-98D1-7271E29AF2AF}" dt="2021-09-30T16:41:33.982" v="2440" actId="1076"/>
          <ac:picMkLst>
            <pc:docMk/>
            <pc:sldMk cId="1009419548" sldId="799"/>
            <ac:picMk id="5" creationId="{53007217-680A-4EC8-961A-7CE3165DA40C}"/>
          </ac:picMkLst>
        </pc:picChg>
        <pc:picChg chg="add del mod modCrop">
          <ac:chgData name="Alessandro Ortis" userId="dcdc90ed-3509-45f7-ac48-ad038638580b" providerId="ADAL" clId="{7FFD83FE-C96A-4AB0-98D1-7271E29AF2AF}" dt="2021-09-30T16:41:27.259" v="2437" actId="478"/>
          <ac:picMkLst>
            <pc:docMk/>
            <pc:sldMk cId="1009419548" sldId="799"/>
            <ac:picMk id="11" creationId="{E7814209-DB58-4567-B225-26A739263575}"/>
          </ac:picMkLst>
        </pc:picChg>
      </pc:sldChg>
      <pc:sldChg chg="delSp modSp add del mod">
        <pc:chgData name="Alessandro Ortis" userId="dcdc90ed-3509-45f7-ac48-ad038638580b" providerId="ADAL" clId="{7FFD83FE-C96A-4AB0-98D1-7271E29AF2AF}" dt="2021-09-30T16:46:48.869" v="2496" actId="2696"/>
        <pc:sldMkLst>
          <pc:docMk/>
          <pc:sldMk cId="695293379" sldId="800"/>
        </pc:sldMkLst>
        <pc:spChg chg="mod">
          <ac:chgData name="Alessandro Ortis" userId="dcdc90ed-3509-45f7-ac48-ad038638580b" providerId="ADAL" clId="{7FFD83FE-C96A-4AB0-98D1-7271E29AF2AF}" dt="2021-09-30T16:44:25.363" v="2490" actId="20577"/>
          <ac:spMkLst>
            <pc:docMk/>
            <pc:sldMk cId="695293379" sldId="800"/>
            <ac:spMk id="7" creationId="{ED01A06F-949B-48F6-9177-C25184EB1302}"/>
          </ac:spMkLst>
        </pc:spChg>
        <pc:spChg chg="mod">
          <ac:chgData name="Alessandro Ortis" userId="dcdc90ed-3509-45f7-ac48-ad038638580b" providerId="ADAL" clId="{7FFD83FE-C96A-4AB0-98D1-7271E29AF2AF}" dt="2021-09-30T16:44:34.672" v="2495" actId="5793"/>
          <ac:spMkLst>
            <pc:docMk/>
            <pc:sldMk cId="695293379" sldId="800"/>
            <ac:spMk id="8" creationId="{A68F39B0-A914-47B5-8217-EAF41D6D1E49}"/>
          </ac:spMkLst>
        </pc:spChg>
        <pc:spChg chg="del">
          <ac:chgData name="Alessandro Ortis" userId="dcdc90ed-3509-45f7-ac48-ad038638580b" providerId="ADAL" clId="{7FFD83FE-C96A-4AB0-98D1-7271E29AF2AF}" dt="2021-09-30T16:44:28.663" v="2491" actId="478"/>
          <ac:spMkLst>
            <pc:docMk/>
            <pc:sldMk cId="695293379" sldId="800"/>
            <ac:spMk id="13" creationId="{4F90AC1B-A0A5-47DA-85EC-07E8F5042DDE}"/>
          </ac:spMkLst>
        </pc:spChg>
        <pc:spChg chg="del">
          <ac:chgData name="Alessandro Ortis" userId="dcdc90ed-3509-45f7-ac48-ad038638580b" providerId="ADAL" clId="{7FFD83FE-C96A-4AB0-98D1-7271E29AF2AF}" dt="2021-09-30T16:44:28.663" v="2491" actId="478"/>
          <ac:spMkLst>
            <pc:docMk/>
            <pc:sldMk cId="695293379" sldId="800"/>
            <ac:spMk id="14" creationId="{9633B2C9-AD6E-40E5-9FFE-992CC9CA5334}"/>
          </ac:spMkLst>
        </pc:spChg>
        <pc:picChg chg="del">
          <ac:chgData name="Alessandro Ortis" userId="dcdc90ed-3509-45f7-ac48-ad038638580b" providerId="ADAL" clId="{7FFD83FE-C96A-4AB0-98D1-7271E29AF2AF}" dt="2021-09-30T16:44:28.663" v="2491" actId="478"/>
          <ac:picMkLst>
            <pc:docMk/>
            <pc:sldMk cId="695293379" sldId="800"/>
            <ac:picMk id="9" creationId="{64564046-368F-4427-A741-131ADB153BC9}"/>
          </ac:picMkLst>
        </pc:picChg>
        <pc:picChg chg="del">
          <ac:chgData name="Alessandro Ortis" userId="dcdc90ed-3509-45f7-ac48-ad038638580b" providerId="ADAL" clId="{7FFD83FE-C96A-4AB0-98D1-7271E29AF2AF}" dt="2021-09-30T16:44:28.663" v="2491" actId="478"/>
          <ac:picMkLst>
            <pc:docMk/>
            <pc:sldMk cId="695293379" sldId="800"/>
            <ac:picMk id="11" creationId="{5160E135-E0C2-4737-AA02-A93389BDC6F0}"/>
          </ac:picMkLst>
        </pc:picChg>
      </pc:sldChg>
      <pc:sldChg chg="addSp delSp modSp add mod ord modNotesTx">
        <pc:chgData name="Alessandro Ortis" userId="dcdc90ed-3509-45f7-ac48-ad038638580b" providerId="ADAL" clId="{7FFD83FE-C96A-4AB0-98D1-7271E29AF2AF}" dt="2021-10-01T10:22:37.413" v="3226" actId="20577"/>
        <pc:sldMkLst>
          <pc:docMk/>
          <pc:sldMk cId="3402247760" sldId="800"/>
        </pc:sldMkLst>
        <pc:spChg chg="add del mod">
          <ac:chgData name="Alessandro Ortis" userId="dcdc90ed-3509-45f7-ac48-ad038638580b" providerId="ADAL" clId="{7FFD83FE-C96A-4AB0-98D1-7271E29AF2AF}" dt="2021-10-01T10:14:50.299" v="3117" actId="478"/>
          <ac:spMkLst>
            <pc:docMk/>
            <pc:sldMk cId="3402247760" sldId="800"/>
            <ac:spMk id="5" creationId="{644789C3-A7B9-4E2F-AA78-8F83D3E2EA2B}"/>
          </ac:spMkLst>
        </pc:spChg>
        <pc:spChg chg="add del mod">
          <ac:chgData name="Alessandro Ortis" userId="dcdc90ed-3509-45f7-ac48-ad038638580b" providerId="ADAL" clId="{7FFD83FE-C96A-4AB0-98D1-7271E29AF2AF}" dt="2021-10-01T10:14:50.299" v="3117" actId="478"/>
          <ac:spMkLst>
            <pc:docMk/>
            <pc:sldMk cId="3402247760" sldId="800"/>
            <ac:spMk id="6" creationId="{3101CDD3-DD16-4F4A-93F2-7CB8A888DF18}"/>
          </ac:spMkLst>
        </pc:spChg>
        <pc:spChg chg="mod">
          <ac:chgData name="Alessandro Ortis" userId="dcdc90ed-3509-45f7-ac48-ad038638580b" providerId="ADAL" clId="{7FFD83FE-C96A-4AB0-98D1-7271E29AF2AF}" dt="2021-10-01T10:14:58.345" v="3133" actId="20577"/>
          <ac:spMkLst>
            <pc:docMk/>
            <pc:sldMk cId="3402247760" sldId="800"/>
            <ac:spMk id="7" creationId="{ED01A06F-949B-48F6-9177-C25184EB1302}"/>
          </ac:spMkLst>
        </pc:spChg>
        <pc:spChg chg="mod">
          <ac:chgData name="Alessandro Ortis" userId="dcdc90ed-3509-45f7-ac48-ad038638580b" providerId="ADAL" clId="{7FFD83FE-C96A-4AB0-98D1-7271E29AF2AF}" dt="2021-10-01T10:22:37.413" v="3226" actId="20577"/>
          <ac:spMkLst>
            <pc:docMk/>
            <pc:sldMk cId="3402247760" sldId="800"/>
            <ac:spMk id="8" creationId="{A68F39B0-A914-47B5-8217-EAF41D6D1E49}"/>
          </ac:spMkLst>
        </pc:spChg>
        <pc:spChg chg="add mod">
          <ac:chgData name="Alessandro Ortis" userId="dcdc90ed-3509-45f7-ac48-ad038638580b" providerId="ADAL" clId="{7FFD83FE-C96A-4AB0-98D1-7271E29AF2AF}" dt="2021-10-01T10:17:13.357" v="3160" actId="1036"/>
          <ac:spMkLst>
            <pc:docMk/>
            <pc:sldMk cId="3402247760" sldId="800"/>
            <ac:spMk id="9" creationId="{9E55CAD2-2CCB-447A-91E8-9BDADCE2C23B}"/>
          </ac:spMkLst>
        </pc:spChg>
        <pc:picChg chg="add mod">
          <ac:chgData name="Alessandro Ortis" userId="dcdc90ed-3509-45f7-ac48-ad038638580b" providerId="ADAL" clId="{7FFD83FE-C96A-4AB0-98D1-7271E29AF2AF}" dt="2021-10-01T10:22:23.317" v="3219" actId="1076"/>
          <ac:picMkLst>
            <pc:docMk/>
            <pc:sldMk cId="3402247760" sldId="800"/>
            <ac:picMk id="10" creationId="{3CE38D68-812A-4AC0-BAFD-4B19F238A5BB}"/>
          </ac:picMkLst>
        </pc:picChg>
      </pc:sldChg>
      <pc:sldChg chg="addSp delSp modSp add mod modNotesTx">
        <pc:chgData name="Alessandro Ortis" userId="dcdc90ed-3509-45f7-ac48-ad038638580b" providerId="ADAL" clId="{7FFD83FE-C96A-4AB0-98D1-7271E29AF2AF}" dt="2021-10-01T10:32:26.670" v="3244" actId="171"/>
        <pc:sldMkLst>
          <pc:docMk/>
          <pc:sldMk cId="2587259027" sldId="801"/>
        </pc:sldMkLst>
        <pc:spChg chg="mod">
          <ac:chgData name="Alessandro Ortis" userId="dcdc90ed-3509-45f7-ac48-ad038638580b" providerId="ADAL" clId="{7FFD83FE-C96A-4AB0-98D1-7271E29AF2AF}" dt="2021-10-01T10:32:16.103" v="3240" actId="14100"/>
          <ac:spMkLst>
            <pc:docMk/>
            <pc:sldMk cId="2587259027" sldId="801"/>
            <ac:spMk id="11" creationId="{8BF026FF-4D96-44D0-BB2D-CA6101CDC15D}"/>
          </ac:spMkLst>
        </pc:spChg>
        <pc:spChg chg="mod">
          <ac:chgData name="Alessandro Ortis" userId="dcdc90ed-3509-45f7-ac48-ad038638580b" providerId="ADAL" clId="{7FFD83FE-C96A-4AB0-98D1-7271E29AF2AF}" dt="2021-10-01T10:32:03.992" v="3237" actId="20577"/>
          <ac:spMkLst>
            <pc:docMk/>
            <pc:sldMk cId="2587259027" sldId="801"/>
            <ac:spMk id="12" creationId="{AB9F1464-F193-4732-93D7-70EC8A43B5B5}"/>
          </ac:spMkLst>
        </pc:spChg>
        <pc:picChg chg="del">
          <ac:chgData name="Alessandro Ortis" userId="dcdc90ed-3509-45f7-ac48-ad038638580b" providerId="ADAL" clId="{7FFD83FE-C96A-4AB0-98D1-7271E29AF2AF}" dt="2021-10-01T07:30:35.254" v="2746" actId="478"/>
          <ac:picMkLst>
            <pc:docMk/>
            <pc:sldMk cId="2587259027" sldId="801"/>
            <ac:picMk id="4" creationId="{6C959C49-036E-4535-8A8F-EC9A5B0AE494}"/>
          </ac:picMkLst>
        </pc:picChg>
        <pc:picChg chg="del">
          <ac:chgData name="Alessandro Ortis" userId="dcdc90ed-3509-45f7-ac48-ad038638580b" providerId="ADAL" clId="{7FFD83FE-C96A-4AB0-98D1-7271E29AF2AF}" dt="2021-10-01T07:30:35.254" v="2746" actId="478"/>
          <ac:picMkLst>
            <pc:docMk/>
            <pc:sldMk cId="2587259027" sldId="801"/>
            <ac:picMk id="5" creationId="{1F04957B-5959-4545-87A5-4CD7AF767F68}"/>
          </ac:picMkLst>
        </pc:picChg>
        <pc:picChg chg="del">
          <ac:chgData name="Alessandro Ortis" userId="dcdc90ed-3509-45f7-ac48-ad038638580b" providerId="ADAL" clId="{7FFD83FE-C96A-4AB0-98D1-7271E29AF2AF}" dt="2021-10-01T07:30:35.254" v="2746" actId="478"/>
          <ac:picMkLst>
            <pc:docMk/>
            <pc:sldMk cId="2587259027" sldId="801"/>
            <ac:picMk id="6" creationId="{67B193FE-ED24-4119-928F-D9F67C3FDB7E}"/>
          </ac:picMkLst>
        </pc:picChg>
        <pc:picChg chg="add mod ord">
          <ac:chgData name="Alessandro Ortis" userId="dcdc90ed-3509-45f7-ac48-ad038638580b" providerId="ADAL" clId="{7FFD83FE-C96A-4AB0-98D1-7271E29AF2AF}" dt="2021-10-01T10:32:26.670" v="3244" actId="171"/>
          <ac:picMkLst>
            <pc:docMk/>
            <pc:sldMk cId="2587259027" sldId="801"/>
            <ac:picMk id="8" creationId="{369C3D30-7882-4A6B-AF72-33F9A00A3DEF}"/>
          </ac:picMkLst>
        </pc:picChg>
        <pc:picChg chg="del">
          <ac:chgData name="Alessandro Ortis" userId="dcdc90ed-3509-45f7-ac48-ad038638580b" providerId="ADAL" clId="{7FFD83FE-C96A-4AB0-98D1-7271E29AF2AF}" dt="2021-10-01T07:30:35.254" v="2746" actId="478"/>
          <ac:picMkLst>
            <pc:docMk/>
            <pc:sldMk cId="2587259027" sldId="801"/>
            <ac:picMk id="9" creationId="{126DC4C3-68BD-4944-BD3D-E3E87992183A}"/>
          </ac:picMkLst>
        </pc:picChg>
      </pc:sldChg>
      <pc:sldChg chg="addSp delSp modSp add mod modShow modNotesTx">
        <pc:chgData name="Alessandro Ortis" userId="dcdc90ed-3509-45f7-ac48-ad038638580b" providerId="ADAL" clId="{7FFD83FE-C96A-4AB0-98D1-7271E29AF2AF}" dt="2021-10-01T07:44:30.247" v="2997" actId="1076"/>
        <pc:sldMkLst>
          <pc:docMk/>
          <pc:sldMk cId="3441602657" sldId="802"/>
        </pc:sldMkLst>
        <pc:spChg chg="mod">
          <ac:chgData name="Alessandro Ortis" userId="dcdc90ed-3509-45f7-ac48-ad038638580b" providerId="ADAL" clId="{7FFD83FE-C96A-4AB0-98D1-7271E29AF2AF}" dt="2021-10-01T07:44:30.247" v="2997" actId="1076"/>
          <ac:spMkLst>
            <pc:docMk/>
            <pc:sldMk cId="3441602657" sldId="802"/>
            <ac:spMk id="25" creationId="{DE23DEDE-77A8-485A-8270-D837C3994CAA}"/>
          </ac:spMkLst>
        </pc:spChg>
        <pc:spChg chg="del">
          <ac:chgData name="Alessandro Ortis" userId="dcdc90ed-3509-45f7-ac48-ad038638580b" providerId="ADAL" clId="{7FFD83FE-C96A-4AB0-98D1-7271E29AF2AF}" dt="2021-10-01T07:43:50.454" v="2993" actId="478"/>
          <ac:spMkLst>
            <pc:docMk/>
            <pc:sldMk cId="3441602657" sldId="802"/>
            <ac:spMk id="26" creationId="{2B9A4BCC-6090-40CD-92A3-01D8826C6E8A}"/>
          </ac:spMkLst>
        </pc:spChg>
        <pc:picChg chg="add">
          <ac:chgData name="Alessandro Ortis" userId="dcdc90ed-3509-45f7-ac48-ad038638580b" providerId="ADAL" clId="{7FFD83FE-C96A-4AB0-98D1-7271E29AF2AF}" dt="2021-10-01T07:44:01.390" v="2994" actId="22"/>
          <ac:picMkLst>
            <pc:docMk/>
            <pc:sldMk cId="3441602657" sldId="802"/>
            <ac:picMk id="3" creationId="{43228ECD-00A0-4D7E-A402-C6753DC5814D}"/>
          </ac:picMkLst>
        </pc:picChg>
        <pc:picChg chg="del">
          <ac:chgData name="Alessandro Ortis" userId="dcdc90ed-3509-45f7-ac48-ad038638580b" providerId="ADAL" clId="{7FFD83FE-C96A-4AB0-98D1-7271E29AF2AF}" dt="2021-10-01T07:43:46.854" v="2992" actId="478"/>
          <ac:picMkLst>
            <pc:docMk/>
            <pc:sldMk cId="3441602657" sldId="802"/>
            <ac:picMk id="7" creationId="{537545D6-4577-4831-A536-657A68D4A9CB}"/>
          </ac:picMkLst>
        </pc:picChg>
        <pc:picChg chg="del">
          <ac:chgData name="Alessandro Ortis" userId="dcdc90ed-3509-45f7-ac48-ad038638580b" providerId="ADAL" clId="{7FFD83FE-C96A-4AB0-98D1-7271E29AF2AF}" dt="2021-10-01T07:43:50.454" v="2993" actId="478"/>
          <ac:picMkLst>
            <pc:docMk/>
            <pc:sldMk cId="3441602657" sldId="802"/>
            <ac:picMk id="9" creationId="{4798157D-931E-4366-87FF-AAC473B1E51F}"/>
          </ac:picMkLst>
        </pc:picChg>
      </pc:sldChg>
      <pc:sldChg chg="add mod modShow">
        <pc:chgData name="Alessandro Ortis" userId="dcdc90ed-3509-45f7-ac48-ad038638580b" providerId="ADAL" clId="{7FFD83FE-C96A-4AB0-98D1-7271E29AF2AF}" dt="2021-10-01T07:43:43.556" v="2991" actId="729"/>
        <pc:sldMkLst>
          <pc:docMk/>
          <pc:sldMk cId="243321839" sldId="803"/>
        </pc:sldMkLst>
      </pc:sldChg>
      <pc:sldChg chg="add mod modShow">
        <pc:chgData name="Alessandro Ortis" userId="dcdc90ed-3509-45f7-ac48-ad038638580b" providerId="ADAL" clId="{7FFD83FE-C96A-4AB0-98D1-7271E29AF2AF}" dt="2021-10-01T10:23:04.306" v="3227" actId="729"/>
        <pc:sldMkLst>
          <pc:docMk/>
          <pc:sldMk cId="1188051175" sldId="804"/>
        </pc:sldMkLst>
      </pc:sldChg>
      <pc:sldChg chg="add del">
        <pc:chgData name="Alessandro Ortis" userId="dcdc90ed-3509-45f7-ac48-ad038638580b" providerId="ADAL" clId="{7FFD83FE-C96A-4AB0-98D1-7271E29AF2AF}" dt="2021-10-01T08:00:36.850" v="3017"/>
        <pc:sldMkLst>
          <pc:docMk/>
          <pc:sldMk cId="2837429801" sldId="804"/>
        </pc:sldMkLst>
      </pc:sldChg>
      <pc:sldMasterChg chg="delSldLayout">
        <pc:chgData name="Alessandro Ortis" userId="dcdc90ed-3509-45f7-ac48-ad038638580b" providerId="ADAL" clId="{7FFD83FE-C96A-4AB0-98D1-7271E29AF2AF}" dt="2021-09-24T14:44:29.116" v="365" actId="47"/>
        <pc:sldMasterMkLst>
          <pc:docMk/>
          <pc:sldMasterMk cId="1053597469" sldId="2147483756"/>
        </pc:sldMasterMkLst>
        <pc:sldLayoutChg chg="del">
          <pc:chgData name="Alessandro Ortis" userId="dcdc90ed-3509-45f7-ac48-ad038638580b" providerId="ADAL" clId="{7FFD83FE-C96A-4AB0-98D1-7271E29AF2AF}" dt="2021-09-24T14:44:29.116" v="365" actId="47"/>
          <pc:sldLayoutMkLst>
            <pc:docMk/>
            <pc:sldMasterMk cId="1053597469" sldId="2147483756"/>
            <pc:sldLayoutMk cId="2088502910" sldId="2147483768"/>
          </pc:sldLayoutMkLst>
        </pc:sldLayoutChg>
      </pc:sldMasterChg>
    </pc:docChg>
  </pc:docChgLst>
  <pc:docChgLst>
    <pc:chgData name="Alessandro Ortis" userId="dcdc90ed-3509-45f7-ac48-ad038638580b" providerId="ADAL" clId="{157B3D74-7F9C-4097-B00B-245C41AFA1AF}"/>
    <pc:docChg chg="undo custSel modSld">
      <pc:chgData name="Alessandro Ortis" userId="dcdc90ed-3509-45f7-ac48-ad038638580b" providerId="ADAL" clId="{157B3D74-7F9C-4097-B00B-245C41AFA1AF}" dt="2021-06-28T15:47:01.310" v="37" actId="20577"/>
      <pc:docMkLst>
        <pc:docMk/>
      </pc:docMkLst>
      <pc:sldChg chg="modSp mod">
        <pc:chgData name="Alessandro Ortis" userId="dcdc90ed-3509-45f7-ac48-ad038638580b" providerId="ADAL" clId="{157B3D74-7F9C-4097-B00B-245C41AFA1AF}" dt="2021-06-28T15:47:01.310" v="37" actId="20577"/>
        <pc:sldMkLst>
          <pc:docMk/>
          <pc:sldMk cId="1062687406" sldId="258"/>
        </pc:sldMkLst>
        <pc:spChg chg="mod">
          <ac:chgData name="Alessandro Ortis" userId="dcdc90ed-3509-45f7-ac48-ad038638580b" providerId="ADAL" clId="{157B3D74-7F9C-4097-B00B-245C41AFA1AF}" dt="2021-06-28T15:47:01.310" v="37" actId="20577"/>
          <ac:spMkLst>
            <pc:docMk/>
            <pc:sldMk cId="1062687406" sldId="258"/>
            <ac:spMk id="3" creationId="{00000000-0000-0000-0000-000000000000}"/>
          </ac:spMkLst>
        </pc:spChg>
      </pc:sldChg>
    </pc:docChg>
  </pc:docChgLst>
  <pc:docChgLst>
    <pc:chgData name="Alessandro Ortis" userId="dcdc90ed-3509-45f7-ac48-ad038638580b" providerId="ADAL" clId="{943FCD04-7B46-4A32-8F4F-C03B74D3E079}"/>
    <pc:docChg chg="custSel addSld modSld">
      <pc:chgData name="Alessandro Ortis" userId="dcdc90ed-3509-45f7-ac48-ad038638580b" providerId="ADAL" clId="{943FCD04-7B46-4A32-8F4F-C03B74D3E079}" dt="2021-09-20T08:29:44.248" v="45" actId="478"/>
      <pc:docMkLst>
        <pc:docMk/>
      </pc:docMkLst>
      <pc:sldChg chg="delSp mod">
        <pc:chgData name="Alessandro Ortis" userId="dcdc90ed-3509-45f7-ac48-ad038638580b" providerId="ADAL" clId="{943FCD04-7B46-4A32-8F4F-C03B74D3E079}" dt="2021-09-20T08:29:44.248" v="45" actId="478"/>
        <pc:sldMkLst>
          <pc:docMk/>
          <pc:sldMk cId="564056907" sldId="256"/>
        </pc:sldMkLst>
        <pc:spChg chg="del">
          <ac:chgData name="Alessandro Ortis" userId="dcdc90ed-3509-45f7-ac48-ad038638580b" providerId="ADAL" clId="{943FCD04-7B46-4A32-8F4F-C03B74D3E079}" dt="2021-09-20T08:29:44.248" v="45" actId="478"/>
          <ac:spMkLst>
            <pc:docMk/>
            <pc:sldMk cId="564056907" sldId="256"/>
            <ac:spMk id="7" creationId="{1AC8476F-1BC3-43EC-B436-4CC64C1D7771}"/>
          </ac:spMkLst>
        </pc:spChg>
      </pc:sldChg>
      <pc:sldChg chg="addSp delSp modSp add mod">
        <pc:chgData name="Alessandro Ortis" userId="dcdc90ed-3509-45f7-ac48-ad038638580b" providerId="ADAL" clId="{943FCD04-7B46-4A32-8F4F-C03B74D3E079}" dt="2021-09-20T08:12:07.452" v="44" actId="1076"/>
        <pc:sldMkLst>
          <pc:docMk/>
          <pc:sldMk cId="4111116155" sldId="727"/>
        </pc:sldMkLst>
        <pc:spChg chg="del mod">
          <ac:chgData name="Alessandro Ortis" userId="dcdc90ed-3509-45f7-ac48-ad038638580b" providerId="ADAL" clId="{943FCD04-7B46-4A32-8F4F-C03B74D3E079}" dt="2021-09-20T08:12:02.172" v="41" actId="478"/>
          <ac:spMkLst>
            <pc:docMk/>
            <pc:sldMk cId="4111116155" sldId="727"/>
            <ac:spMk id="5" creationId="{3ABC7B56-43EA-4B19-8041-503E824146A1}"/>
          </ac:spMkLst>
        </pc:spChg>
        <pc:spChg chg="del">
          <ac:chgData name="Alessandro Ortis" userId="dcdc90ed-3509-45f7-ac48-ad038638580b" providerId="ADAL" clId="{943FCD04-7B46-4A32-8F4F-C03B74D3E079}" dt="2021-09-18T10:43:33.519" v="1" actId="478"/>
          <ac:spMkLst>
            <pc:docMk/>
            <pc:sldMk cId="4111116155" sldId="727"/>
            <ac:spMk id="6" creationId="{5D46C7EA-0BEE-400D-B310-4FF651878983}"/>
          </ac:spMkLst>
        </pc:spChg>
        <pc:spChg chg="del">
          <ac:chgData name="Alessandro Ortis" userId="dcdc90ed-3509-45f7-ac48-ad038638580b" providerId="ADAL" clId="{943FCD04-7B46-4A32-8F4F-C03B74D3E079}" dt="2021-09-18T10:43:33.519" v="1" actId="478"/>
          <ac:spMkLst>
            <pc:docMk/>
            <pc:sldMk cId="4111116155" sldId="727"/>
            <ac:spMk id="7" creationId="{DF18B1B2-F001-43A0-9FC2-AC19D0DE27BA}"/>
          </ac:spMkLst>
        </pc:spChg>
        <pc:spChg chg="add mod">
          <ac:chgData name="Alessandro Ortis" userId="dcdc90ed-3509-45f7-ac48-ad038638580b" providerId="ADAL" clId="{943FCD04-7B46-4A32-8F4F-C03B74D3E079}" dt="2021-09-20T08:12:04.638" v="42" actId="1076"/>
          <ac:spMkLst>
            <pc:docMk/>
            <pc:sldMk cId="4111116155" sldId="727"/>
            <ac:spMk id="9" creationId="{9092EA93-0726-42E6-A01D-B0C00C3A6A12}"/>
          </ac:spMkLst>
        </pc:spChg>
        <pc:spChg chg="del">
          <ac:chgData name="Alessandro Ortis" userId="dcdc90ed-3509-45f7-ac48-ad038638580b" providerId="ADAL" clId="{943FCD04-7B46-4A32-8F4F-C03B74D3E079}" dt="2021-09-18T10:43:33.519" v="1" actId="478"/>
          <ac:spMkLst>
            <pc:docMk/>
            <pc:sldMk cId="4111116155" sldId="727"/>
            <ac:spMk id="12" creationId="{17E2C580-5DDE-4D10-951F-7CACCFAD7B63}"/>
          </ac:spMkLst>
        </pc:spChg>
        <pc:spChg chg="del">
          <ac:chgData name="Alessandro Ortis" userId="dcdc90ed-3509-45f7-ac48-ad038638580b" providerId="ADAL" clId="{943FCD04-7B46-4A32-8F4F-C03B74D3E079}" dt="2021-09-18T10:43:33.519" v="1" actId="478"/>
          <ac:spMkLst>
            <pc:docMk/>
            <pc:sldMk cId="4111116155" sldId="727"/>
            <ac:spMk id="13" creationId="{040AF622-0799-4610-9F39-925DFD3F49EE}"/>
          </ac:spMkLst>
        </pc:spChg>
        <pc:picChg chg="add mod ord">
          <ac:chgData name="Alessandro Ortis" userId="dcdc90ed-3509-45f7-ac48-ad038638580b" providerId="ADAL" clId="{943FCD04-7B46-4A32-8F4F-C03B74D3E079}" dt="2021-09-20T08:12:07.452" v="44" actId="1076"/>
          <ac:picMkLst>
            <pc:docMk/>
            <pc:sldMk cId="4111116155" sldId="727"/>
            <ac:picMk id="8" creationId="{72BC7E33-7250-4FC8-BCC4-807629D23502}"/>
          </ac:picMkLst>
        </pc:picChg>
      </pc:sldChg>
      <pc:sldChg chg="add mod modShow">
        <pc:chgData name="Alessandro Ortis" userId="dcdc90ed-3509-45f7-ac48-ad038638580b" providerId="ADAL" clId="{943FCD04-7B46-4A32-8F4F-C03B74D3E079}" dt="2021-09-20T08:11:42.703" v="25" actId="729"/>
        <pc:sldMkLst>
          <pc:docMk/>
          <pc:sldMk cId="1239917279" sldId="728"/>
        </pc:sldMkLst>
      </pc:sldChg>
    </pc:docChg>
  </pc:docChgLst>
  <pc:docChgLst>
    <pc:chgData name="Alessandro Ortis" userId="dcdc90ed-3509-45f7-ac48-ad038638580b" providerId="ADAL" clId="{18AD1D20-AAC2-45DE-9006-B9076CF0C747}"/>
    <pc:docChg chg="undo custSel addSld delSld modSld">
      <pc:chgData name="Alessandro Ortis" userId="dcdc90ed-3509-45f7-ac48-ad038638580b" providerId="ADAL" clId="{18AD1D20-AAC2-45DE-9006-B9076CF0C747}" dt="2021-05-04T11:22:01.835" v="6" actId="2696"/>
      <pc:docMkLst>
        <pc:docMk/>
      </pc:docMkLst>
      <pc:sldChg chg="modSp mod">
        <pc:chgData name="Alessandro Ortis" userId="dcdc90ed-3509-45f7-ac48-ad038638580b" providerId="ADAL" clId="{18AD1D20-AAC2-45DE-9006-B9076CF0C747}" dt="2021-04-13T06:26:34.464" v="0" actId="20577"/>
        <pc:sldMkLst>
          <pc:docMk/>
          <pc:sldMk cId="1062687406" sldId="258"/>
        </pc:sldMkLst>
        <pc:spChg chg="mod">
          <ac:chgData name="Alessandro Ortis" userId="dcdc90ed-3509-45f7-ac48-ad038638580b" providerId="ADAL" clId="{18AD1D20-AAC2-45DE-9006-B9076CF0C747}" dt="2021-04-13T06:26:34.464" v="0" actId="20577"/>
          <ac:spMkLst>
            <pc:docMk/>
            <pc:sldMk cId="1062687406" sldId="258"/>
            <ac:spMk id="3" creationId="{00000000-0000-0000-0000-000000000000}"/>
          </ac:spMkLst>
        </pc:spChg>
      </pc:sldChg>
      <pc:sldChg chg="add del">
        <pc:chgData name="Alessandro Ortis" userId="dcdc90ed-3509-45f7-ac48-ad038638580b" providerId="ADAL" clId="{18AD1D20-AAC2-45DE-9006-B9076CF0C747}" dt="2021-04-20T11:18:42.677" v="4" actId="47"/>
        <pc:sldMkLst>
          <pc:docMk/>
          <pc:sldMk cId="320646889" sldId="293"/>
        </pc:sldMkLst>
      </pc:sldChg>
      <pc:sldChg chg="add del">
        <pc:chgData name="Alessandro Ortis" userId="dcdc90ed-3509-45f7-ac48-ad038638580b" providerId="ADAL" clId="{18AD1D20-AAC2-45DE-9006-B9076CF0C747}" dt="2021-04-20T11:18:42.677" v="4" actId="47"/>
        <pc:sldMkLst>
          <pc:docMk/>
          <pc:sldMk cId="3284376597" sldId="294"/>
        </pc:sldMkLst>
      </pc:sldChg>
      <pc:sldChg chg="add del">
        <pc:chgData name="Alessandro Ortis" userId="dcdc90ed-3509-45f7-ac48-ad038638580b" providerId="ADAL" clId="{18AD1D20-AAC2-45DE-9006-B9076CF0C747}" dt="2021-04-20T11:18:42.677" v="4" actId="47"/>
        <pc:sldMkLst>
          <pc:docMk/>
          <pc:sldMk cId="3675528198" sldId="298"/>
        </pc:sldMkLst>
      </pc:sldChg>
      <pc:sldChg chg="add del">
        <pc:chgData name="Alessandro Ortis" userId="dcdc90ed-3509-45f7-ac48-ad038638580b" providerId="ADAL" clId="{18AD1D20-AAC2-45DE-9006-B9076CF0C747}" dt="2021-04-20T11:18:42.677" v="4" actId="47"/>
        <pc:sldMkLst>
          <pc:docMk/>
          <pc:sldMk cId="2872352694" sldId="299"/>
        </pc:sldMkLst>
      </pc:sldChg>
      <pc:sldChg chg="add del">
        <pc:chgData name="Alessandro Ortis" userId="dcdc90ed-3509-45f7-ac48-ad038638580b" providerId="ADAL" clId="{18AD1D20-AAC2-45DE-9006-B9076CF0C747}" dt="2021-04-20T11:18:42.677" v="4" actId="47"/>
        <pc:sldMkLst>
          <pc:docMk/>
          <pc:sldMk cId="3199104225" sldId="300"/>
        </pc:sldMkLst>
      </pc:sldChg>
      <pc:sldChg chg="add del">
        <pc:chgData name="Alessandro Ortis" userId="dcdc90ed-3509-45f7-ac48-ad038638580b" providerId="ADAL" clId="{18AD1D20-AAC2-45DE-9006-B9076CF0C747}" dt="2021-05-04T11:22:01.835" v="6" actId="2696"/>
        <pc:sldMkLst>
          <pc:docMk/>
          <pc:sldMk cId="4176126669" sldId="301"/>
        </pc:sldMkLst>
      </pc:sldChg>
      <pc:sldChg chg="add del">
        <pc:chgData name="Alessandro Ortis" userId="dcdc90ed-3509-45f7-ac48-ad038638580b" providerId="ADAL" clId="{18AD1D20-AAC2-45DE-9006-B9076CF0C747}" dt="2021-05-04T11:22:01.835" v="6" actId="2696"/>
        <pc:sldMkLst>
          <pc:docMk/>
          <pc:sldMk cId="3964204870" sldId="302"/>
        </pc:sldMkLst>
      </pc:sldChg>
      <pc:sldChg chg="add del">
        <pc:chgData name="Alessandro Ortis" userId="dcdc90ed-3509-45f7-ac48-ad038638580b" providerId="ADAL" clId="{18AD1D20-AAC2-45DE-9006-B9076CF0C747}" dt="2021-05-04T11:22:01.835" v="6" actId="2696"/>
        <pc:sldMkLst>
          <pc:docMk/>
          <pc:sldMk cId="3479615229" sldId="303"/>
        </pc:sldMkLst>
      </pc:sldChg>
      <pc:sldChg chg="add del">
        <pc:chgData name="Alessandro Ortis" userId="dcdc90ed-3509-45f7-ac48-ad038638580b" providerId="ADAL" clId="{18AD1D20-AAC2-45DE-9006-B9076CF0C747}" dt="2021-04-20T11:18:42.677" v="4" actId="47"/>
        <pc:sldMkLst>
          <pc:docMk/>
          <pc:sldMk cId="3740287411" sldId="304"/>
        </pc:sldMkLst>
      </pc:sldChg>
      <pc:sldChg chg="add del">
        <pc:chgData name="Alessandro Ortis" userId="dcdc90ed-3509-45f7-ac48-ad038638580b" providerId="ADAL" clId="{18AD1D20-AAC2-45DE-9006-B9076CF0C747}" dt="2021-04-20T11:18:42.677" v="4" actId="47"/>
        <pc:sldMkLst>
          <pc:docMk/>
          <pc:sldMk cId="3624853382" sldId="308"/>
        </pc:sldMkLst>
      </pc:sldChg>
      <pc:sldChg chg="add del">
        <pc:chgData name="Alessandro Ortis" userId="dcdc90ed-3509-45f7-ac48-ad038638580b" providerId="ADAL" clId="{18AD1D20-AAC2-45DE-9006-B9076CF0C747}" dt="2021-04-20T11:18:42.677" v="4" actId="47"/>
        <pc:sldMkLst>
          <pc:docMk/>
          <pc:sldMk cId="3693856664" sldId="309"/>
        </pc:sldMkLst>
      </pc:sldChg>
      <pc:sldChg chg="add del">
        <pc:chgData name="Alessandro Ortis" userId="dcdc90ed-3509-45f7-ac48-ad038638580b" providerId="ADAL" clId="{18AD1D20-AAC2-45DE-9006-B9076CF0C747}" dt="2021-04-20T11:18:42.677" v="4" actId="47"/>
        <pc:sldMkLst>
          <pc:docMk/>
          <pc:sldMk cId="3779112844" sldId="310"/>
        </pc:sldMkLst>
      </pc:sldChg>
      <pc:sldChg chg="add del">
        <pc:chgData name="Alessandro Ortis" userId="dcdc90ed-3509-45f7-ac48-ad038638580b" providerId="ADAL" clId="{18AD1D20-AAC2-45DE-9006-B9076CF0C747}" dt="2021-04-20T11:18:42.677" v="4" actId="47"/>
        <pc:sldMkLst>
          <pc:docMk/>
          <pc:sldMk cId="1347611213" sldId="311"/>
        </pc:sldMkLst>
      </pc:sldChg>
      <pc:sldChg chg="add del">
        <pc:chgData name="Alessandro Ortis" userId="dcdc90ed-3509-45f7-ac48-ad038638580b" providerId="ADAL" clId="{18AD1D20-AAC2-45DE-9006-B9076CF0C747}" dt="2021-04-20T11:18:42.677" v="4" actId="47"/>
        <pc:sldMkLst>
          <pc:docMk/>
          <pc:sldMk cId="1353029855" sldId="312"/>
        </pc:sldMkLst>
      </pc:sldChg>
      <pc:sldChg chg="add del">
        <pc:chgData name="Alessandro Ortis" userId="dcdc90ed-3509-45f7-ac48-ad038638580b" providerId="ADAL" clId="{18AD1D20-AAC2-45DE-9006-B9076CF0C747}" dt="2021-04-20T11:18:42.677" v="4" actId="47"/>
        <pc:sldMkLst>
          <pc:docMk/>
          <pc:sldMk cId="2021537917" sldId="313"/>
        </pc:sldMkLst>
      </pc:sldChg>
      <pc:sldChg chg="add del">
        <pc:chgData name="Alessandro Ortis" userId="dcdc90ed-3509-45f7-ac48-ad038638580b" providerId="ADAL" clId="{18AD1D20-AAC2-45DE-9006-B9076CF0C747}" dt="2021-04-20T11:18:42.677" v="4" actId="47"/>
        <pc:sldMkLst>
          <pc:docMk/>
          <pc:sldMk cId="4041074860" sldId="314"/>
        </pc:sldMkLst>
      </pc:sldChg>
      <pc:sldChg chg="add del">
        <pc:chgData name="Alessandro Ortis" userId="dcdc90ed-3509-45f7-ac48-ad038638580b" providerId="ADAL" clId="{18AD1D20-AAC2-45DE-9006-B9076CF0C747}" dt="2021-04-20T11:18:42.677" v="4" actId="47"/>
        <pc:sldMkLst>
          <pc:docMk/>
          <pc:sldMk cId="198813072" sldId="315"/>
        </pc:sldMkLst>
      </pc:sldChg>
      <pc:sldChg chg="add del">
        <pc:chgData name="Alessandro Ortis" userId="dcdc90ed-3509-45f7-ac48-ad038638580b" providerId="ADAL" clId="{18AD1D20-AAC2-45DE-9006-B9076CF0C747}" dt="2021-04-20T11:18:42.677" v="4" actId="47"/>
        <pc:sldMkLst>
          <pc:docMk/>
          <pc:sldMk cId="3619518893" sldId="316"/>
        </pc:sldMkLst>
      </pc:sldChg>
      <pc:sldChg chg="add del">
        <pc:chgData name="Alessandro Ortis" userId="dcdc90ed-3509-45f7-ac48-ad038638580b" providerId="ADAL" clId="{18AD1D20-AAC2-45DE-9006-B9076CF0C747}" dt="2021-04-20T11:18:42.677" v="4" actId="47"/>
        <pc:sldMkLst>
          <pc:docMk/>
          <pc:sldMk cId="801762208" sldId="317"/>
        </pc:sldMkLst>
      </pc:sldChg>
      <pc:sldChg chg="add del">
        <pc:chgData name="Alessandro Ortis" userId="dcdc90ed-3509-45f7-ac48-ad038638580b" providerId="ADAL" clId="{18AD1D20-AAC2-45DE-9006-B9076CF0C747}" dt="2021-04-20T11:18:42.677" v="4" actId="47"/>
        <pc:sldMkLst>
          <pc:docMk/>
          <pc:sldMk cId="4269675334" sldId="319"/>
        </pc:sldMkLst>
      </pc:sldChg>
      <pc:sldChg chg="add del">
        <pc:chgData name="Alessandro Ortis" userId="dcdc90ed-3509-45f7-ac48-ad038638580b" providerId="ADAL" clId="{18AD1D20-AAC2-45DE-9006-B9076CF0C747}" dt="2021-04-20T11:18:42.677" v="4" actId="47"/>
        <pc:sldMkLst>
          <pc:docMk/>
          <pc:sldMk cId="3619920798" sldId="320"/>
        </pc:sldMkLst>
      </pc:sldChg>
      <pc:sldChg chg="add del">
        <pc:chgData name="Alessandro Ortis" userId="dcdc90ed-3509-45f7-ac48-ad038638580b" providerId="ADAL" clId="{18AD1D20-AAC2-45DE-9006-B9076CF0C747}" dt="2021-04-13T11:30:39.875" v="2" actId="47"/>
        <pc:sldMkLst>
          <pc:docMk/>
          <pc:sldMk cId="3379195086" sldId="323"/>
        </pc:sldMkLst>
      </pc:sldChg>
      <pc:sldChg chg="add del">
        <pc:chgData name="Alessandro Ortis" userId="dcdc90ed-3509-45f7-ac48-ad038638580b" providerId="ADAL" clId="{18AD1D20-AAC2-45DE-9006-B9076CF0C747}" dt="2021-04-13T11:30:39.875" v="2" actId="47"/>
        <pc:sldMkLst>
          <pc:docMk/>
          <pc:sldMk cId="3191195163" sldId="324"/>
        </pc:sldMkLst>
      </pc:sldChg>
      <pc:sldChg chg="add del">
        <pc:chgData name="Alessandro Ortis" userId="dcdc90ed-3509-45f7-ac48-ad038638580b" providerId="ADAL" clId="{18AD1D20-AAC2-45DE-9006-B9076CF0C747}" dt="2021-04-13T11:30:39.875" v="2" actId="47"/>
        <pc:sldMkLst>
          <pc:docMk/>
          <pc:sldMk cId="2404215023" sldId="325"/>
        </pc:sldMkLst>
      </pc:sldChg>
      <pc:sldChg chg="add del">
        <pc:chgData name="Alessandro Ortis" userId="dcdc90ed-3509-45f7-ac48-ad038638580b" providerId="ADAL" clId="{18AD1D20-AAC2-45DE-9006-B9076CF0C747}" dt="2021-04-13T11:30:39.875" v="2" actId="47"/>
        <pc:sldMkLst>
          <pc:docMk/>
          <pc:sldMk cId="950686187" sldId="326"/>
        </pc:sldMkLst>
      </pc:sldChg>
      <pc:sldChg chg="add del">
        <pc:chgData name="Alessandro Ortis" userId="dcdc90ed-3509-45f7-ac48-ad038638580b" providerId="ADAL" clId="{18AD1D20-AAC2-45DE-9006-B9076CF0C747}" dt="2021-04-13T11:30:39.875" v="2" actId="47"/>
        <pc:sldMkLst>
          <pc:docMk/>
          <pc:sldMk cId="265754806" sldId="327"/>
        </pc:sldMkLst>
      </pc:sldChg>
      <pc:sldChg chg="add del">
        <pc:chgData name="Alessandro Ortis" userId="dcdc90ed-3509-45f7-ac48-ad038638580b" providerId="ADAL" clId="{18AD1D20-AAC2-45DE-9006-B9076CF0C747}" dt="2021-04-20T11:18:42.677" v="4" actId="47"/>
        <pc:sldMkLst>
          <pc:docMk/>
          <pc:sldMk cId="3799534467" sldId="328"/>
        </pc:sldMkLst>
      </pc:sldChg>
      <pc:sldChg chg="add del">
        <pc:chgData name="Alessandro Ortis" userId="dcdc90ed-3509-45f7-ac48-ad038638580b" providerId="ADAL" clId="{18AD1D20-AAC2-45DE-9006-B9076CF0C747}" dt="2021-04-13T11:30:39.875" v="2" actId="47"/>
        <pc:sldMkLst>
          <pc:docMk/>
          <pc:sldMk cId="796728886" sldId="329"/>
        </pc:sldMkLst>
      </pc:sldChg>
      <pc:sldChg chg="add del">
        <pc:chgData name="Alessandro Ortis" userId="dcdc90ed-3509-45f7-ac48-ad038638580b" providerId="ADAL" clId="{18AD1D20-AAC2-45DE-9006-B9076CF0C747}" dt="2021-04-20T11:18:42.677" v="4" actId="47"/>
        <pc:sldMkLst>
          <pc:docMk/>
          <pc:sldMk cId="3197417599" sldId="330"/>
        </pc:sldMkLst>
      </pc:sldChg>
      <pc:sldChg chg="add del">
        <pc:chgData name="Alessandro Ortis" userId="dcdc90ed-3509-45f7-ac48-ad038638580b" providerId="ADAL" clId="{18AD1D20-AAC2-45DE-9006-B9076CF0C747}" dt="2021-04-20T11:18:42.677" v="4" actId="47"/>
        <pc:sldMkLst>
          <pc:docMk/>
          <pc:sldMk cId="747087787" sldId="331"/>
        </pc:sldMkLst>
      </pc:sldChg>
      <pc:sldChg chg="add del">
        <pc:chgData name="Alessandro Ortis" userId="dcdc90ed-3509-45f7-ac48-ad038638580b" providerId="ADAL" clId="{18AD1D20-AAC2-45DE-9006-B9076CF0C747}" dt="2021-04-20T11:18:42.677" v="4" actId="47"/>
        <pc:sldMkLst>
          <pc:docMk/>
          <pc:sldMk cId="2528141805" sldId="332"/>
        </pc:sldMkLst>
      </pc:sldChg>
      <pc:sldChg chg="add del">
        <pc:chgData name="Alessandro Ortis" userId="dcdc90ed-3509-45f7-ac48-ad038638580b" providerId="ADAL" clId="{18AD1D20-AAC2-45DE-9006-B9076CF0C747}" dt="2021-04-20T11:18:42.677" v="4" actId="47"/>
        <pc:sldMkLst>
          <pc:docMk/>
          <pc:sldMk cId="2034734093" sldId="333"/>
        </pc:sldMkLst>
      </pc:sldChg>
      <pc:sldChg chg="add del">
        <pc:chgData name="Alessandro Ortis" userId="dcdc90ed-3509-45f7-ac48-ad038638580b" providerId="ADAL" clId="{18AD1D20-AAC2-45DE-9006-B9076CF0C747}" dt="2021-04-20T11:18:42.677" v="4" actId="47"/>
        <pc:sldMkLst>
          <pc:docMk/>
          <pc:sldMk cId="2011763947" sldId="334"/>
        </pc:sldMkLst>
      </pc:sldChg>
      <pc:sldChg chg="add del">
        <pc:chgData name="Alessandro Ortis" userId="dcdc90ed-3509-45f7-ac48-ad038638580b" providerId="ADAL" clId="{18AD1D20-AAC2-45DE-9006-B9076CF0C747}" dt="2021-04-20T11:18:42.677" v="4" actId="47"/>
        <pc:sldMkLst>
          <pc:docMk/>
          <pc:sldMk cId="4265219470" sldId="335"/>
        </pc:sldMkLst>
      </pc:sldChg>
      <pc:sldChg chg="add del">
        <pc:chgData name="Alessandro Ortis" userId="dcdc90ed-3509-45f7-ac48-ad038638580b" providerId="ADAL" clId="{18AD1D20-AAC2-45DE-9006-B9076CF0C747}" dt="2021-04-20T11:18:42.677" v="4" actId="47"/>
        <pc:sldMkLst>
          <pc:docMk/>
          <pc:sldMk cId="3158132481" sldId="336"/>
        </pc:sldMkLst>
      </pc:sldChg>
      <pc:sldChg chg="add del">
        <pc:chgData name="Alessandro Ortis" userId="dcdc90ed-3509-45f7-ac48-ad038638580b" providerId="ADAL" clId="{18AD1D20-AAC2-45DE-9006-B9076CF0C747}" dt="2021-04-20T11:18:42.677" v="4" actId="47"/>
        <pc:sldMkLst>
          <pc:docMk/>
          <pc:sldMk cId="1630278138" sldId="337"/>
        </pc:sldMkLst>
      </pc:sldChg>
      <pc:sldChg chg="add del">
        <pc:chgData name="Alessandro Ortis" userId="dcdc90ed-3509-45f7-ac48-ad038638580b" providerId="ADAL" clId="{18AD1D20-AAC2-45DE-9006-B9076CF0C747}" dt="2021-04-13T11:30:39.875" v="2" actId="47"/>
        <pc:sldMkLst>
          <pc:docMk/>
          <pc:sldMk cId="1789927642" sldId="348"/>
        </pc:sldMkLst>
      </pc:sldChg>
      <pc:sldChg chg="add del">
        <pc:chgData name="Alessandro Ortis" userId="dcdc90ed-3509-45f7-ac48-ad038638580b" providerId="ADAL" clId="{18AD1D20-AAC2-45DE-9006-B9076CF0C747}" dt="2021-05-04T11:22:01.835" v="6" actId="2696"/>
        <pc:sldMkLst>
          <pc:docMk/>
          <pc:sldMk cId="3306540631" sldId="350"/>
        </pc:sldMkLst>
      </pc:sldChg>
      <pc:sldChg chg="add del">
        <pc:chgData name="Alessandro Ortis" userId="dcdc90ed-3509-45f7-ac48-ad038638580b" providerId="ADAL" clId="{18AD1D20-AAC2-45DE-9006-B9076CF0C747}" dt="2021-05-04T11:22:01.835" v="6" actId="2696"/>
        <pc:sldMkLst>
          <pc:docMk/>
          <pc:sldMk cId="3426662528" sldId="351"/>
        </pc:sldMkLst>
      </pc:sldChg>
      <pc:sldChg chg="add del">
        <pc:chgData name="Alessandro Ortis" userId="dcdc90ed-3509-45f7-ac48-ad038638580b" providerId="ADAL" clId="{18AD1D20-AAC2-45DE-9006-B9076CF0C747}" dt="2021-05-04T11:22:01.835" v="6" actId="2696"/>
        <pc:sldMkLst>
          <pc:docMk/>
          <pc:sldMk cId="3077025764" sldId="352"/>
        </pc:sldMkLst>
      </pc:sldChg>
      <pc:sldChg chg="add del">
        <pc:chgData name="Alessandro Ortis" userId="dcdc90ed-3509-45f7-ac48-ad038638580b" providerId="ADAL" clId="{18AD1D20-AAC2-45DE-9006-B9076CF0C747}" dt="2021-05-04T11:22:01.835" v="6" actId="2696"/>
        <pc:sldMkLst>
          <pc:docMk/>
          <pc:sldMk cId="1225434942" sldId="353"/>
        </pc:sldMkLst>
      </pc:sldChg>
      <pc:sldChg chg="add del">
        <pc:chgData name="Alessandro Ortis" userId="dcdc90ed-3509-45f7-ac48-ad038638580b" providerId="ADAL" clId="{18AD1D20-AAC2-45DE-9006-B9076CF0C747}" dt="2021-04-13T11:30:39.875" v="2" actId="47"/>
        <pc:sldMkLst>
          <pc:docMk/>
          <pc:sldMk cId="1201289399" sldId="354"/>
        </pc:sldMkLst>
      </pc:sldChg>
      <pc:sldChg chg="add del">
        <pc:chgData name="Alessandro Ortis" userId="dcdc90ed-3509-45f7-ac48-ad038638580b" providerId="ADAL" clId="{18AD1D20-AAC2-45DE-9006-B9076CF0C747}" dt="2021-04-13T11:30:39.875" v="2" actId="47"/>
        <pc:sldMkLst>
          <pc:docMk/>
          <pc:sldMk cId="2495553626" sldId="355"/>
        </pc:sldMkLst>
      </pc:sldChg>
      <pc:sldChg chg="add del">
        <pc:chgData name="Alessandro Ortis" userId="dcdc90ed-3509-45f7-ac48-ad038638580b" providerId="ADAL" clId="{18AD1D20-AAC2-45DE-9006-B9076CF0C747}" dt="2021-05-04T11:22:01.835" v="6" actId="2696"/>
        <pc:sldMkLst>
          <pc:docMk/>
          <pc:sldMk cId="1657801422" sldId="356"/>
        </pc:sldMkLst>
      </pc:sldChg>
      <pc:sldChg chg="add del">
        <pc:chgData name="Alessandro Ortis" userId="dcdc90ed-3509-45f7-ac48-ad038638580b" providerId="ADAL" clId="{18AD1D20-AAC2-45DE-9006-B9076CF0C747}" dt="2021-05-04T11:22:01.835" v="6" actId="2696"/>
        <pc:sldMkLst>
          <pc:docMk/>
          <pc:sldMk cId="3981138166" sldId="357"/>
        </pc:sldMkLst>
      </pc:sldChg>
    </pc:docChg>
  </pc:docChgLst>
  <pc:docChgLst>
    <pc:chgData name="Alessandro Ortis" userId="dcdc90ed-3509-45f7-ac48-ad038638580b" providerId="ADAL" clId="{C811FE0B-1183-45C1-BA23-C96367081C40}"/>
    <pc:docChg chg="undo custSel addSld delSld modSld">
      <pc:chgData name="Alessandro Ortis" userId="dcdc90ed-3509-45f7-ac48-ad038638580b" providerId="ADAL" clId="{C811FE0B-1183-45C1-BA23-C96367081C40}" dt="2022-06-20T09:19:58.926" v="122" actId="1076"/>
      <pc:docMkLst>
        <pc:docMk/>
      </pc:docMkLst>
      <pc:sldChg chg="modSp add mod">
        <pc:chgData name="Alessandro Ortis" userId="dcdc90ed-3509-45f7-ac48-ad038638580b" providerId="ADAL" clId="{C811FE0B-1183-45C1-BA23-C96367081C40}" dt="2022-05-23T09:00:03.612" v="88" actId="20577"/>
        <pc:sldMkLst>
          <pc:docMk/>
          <pc:sldMk cId="1444203166" sldId="258"/>
        </pc:sldMkLst>
        <pc:spChg chg="mod">
          <ac:chgData name="Alessandro Ortis" userId="dcdc90ed-3509-45f7-ac48-ad038638580b" providerId="ADAL" clId="{C811FE0B-1183-45C1-BA23-C96367081C40}" dt="2022-05-23T09:00:03.612" v="88" actId="20577"/>
          <ac:spMkLst>
            <pc:docMk/>
            <pc:sldMk cId="1444203166" sldId="258"/>
            <ac:spMk id="2" creationId="{C296EC64-799D-4E7F-BBEA-99041F183724}"/>
          </ac:spMkLst>
        </pc:spChg>
      </pc:sldChg>
      <pc:sldChg chg="del">
        <pc:chgData name="Alessandro Ortis" userId="dcdc90ed-3509-45f7-ac48-ad038638580b" providerId="ADAL" clId="{C811FE0B-1183-45C1-BA23-C96367081C40}" dt="2022-05-16T09:40:24.630" v="23" actId="47"/>
        <pc:sldMkLst>
          <pc:docMk/>
          <pc:sldMk cId="1501433041" sldId="258"/>
        </pc:sldMkLst>
      </pc:sldChg>
      <pc:sldChg chg="delSp modSp add mod">
        <pc:chgData name="Alessandro Ortis" userId="dcdc90ed-3509-45f7-ac48-ad038638580b" providerId="ADAL" clId="{C811FE0B-1183-45C1-BA23-C96367081C40}" dt="2022-05-23T09:01:06.362" v="101" actId="6549"/>
        <pc:sldMkLst>
          <pc:docMk/>
          <pc:sldMk cId="1172456535" sldId="259"/>
        </pc:sldMkLst>
        <pc:spChg chg="mod">
          <ac:chgData name="Alessandro Ortis" userId="dcdc90ed-3509-45f7-ac48-ad038638580b" providerId="ADAL" clId="{C811FE0B-1183-45C1-BA23-C96367081C40}" dt="2022-05-23T09:01:06.362" v="101" actId="6549"/>
          <ac:spMkLst>
            <pc:docMk/>
            <pc:sldMk cId="1172456535" sldId="259"/>
            <ac:spMk id="2" creationId="{C296EC64-799D-4E7F-BBEA-99041F183724}"/>
          </ac:spMkLst>
        </pc:spChg>
        <pc:spChg chg="del">
          <ac:chgData name="Alessandro Ortis" userId="dcdc90ed-3509-45f7-ac48-ad038638580b" providerId="ADAL" clId="{C811FE0B-1183-45C1-BA23-C96367081C40}" dt="2022-05-23T09:00:50.498" v="98" actId="478"/>
          <ac:spMkLst>
            <pc:docMk/>
            <pc:sldMk cId="1172456535" sldId="259"/>
            <ac:spMk id="7" creationId="{FB895B06-C233-4E54-9CB6-215575C2E061}"/>
          </ac:spMkLst>
        </pc:spChg>
      </pc:sldChg>
      <pc:sldChg chg="del">
        <pc:chgData name="Alessandro Ortis" userId="dcdc90ed-3509-45f7-ac48-ad038638580b" providerId="ADAL" clId="{C811FE0B-1183-45C1-BA23-C96367081C40}" dt="2022-05-16T09:40:24.630" v="23" actId="47"/>
        <pc:sldMkLst>
          <pc:docMk/>
          <pc:sldMk cId="3296654109" sldId="259"/>
        </pc:sldMkLst>
      </pc:sldChg>
      <pc:sldChg chg="del">
        <pc:chgData name="Alessandro Ortis" userId="dcdc90ed-3509-45f7-ac48-ad038638580b" providerId="ADAL" clId="{C811FE0B-1183-45C1-BA23-C96367081C40}" dt="2022-05-16T09:40:40.132" v="24" actId="47"/>
        <pc:sldMkLst>
          <pc:docMk/>
          <pc:sldMk cId="4275942997" sldId="266"/>
        </pc:sldMkLst>
      </pc:sldChg>
      <pc:sldChg chg="add del">
        <pc:chgData name="Alessandro Ortis" userId="dcdc90ed-3509-45f7-ac48-ad038638580b" providerId="ADAL" clId="{C811FE0B-1183-45C1-BA23-C96367081C40}" dt="2022-05-16T09:36:42.854" v="3" actId="47"/>
        <pc:sldMkLst>
          <pc:docMk/>
          <pc:sldMk cId="700596014" sldId="307"/>
        </pc:sldMkLst>
      </pc:sldChg>
      <pc:sldChg chg="add">
        <pc:chgData name="Alessandro Ortis" userId="dcdc90ed-3509-45f7-ac48-ad038638580b" providerId="ADAL" clId="{C811FE0B-1183-45C1-BA23-C96367081C40}" dt="2022-05-16T09:36:22.103" v="0"/>
        <pc:sldMkLst>
          <pc:docMk/>
          <pc:sldMk cId="3924402516" sldId="326"/>
        </pc:sldMkLst>
      </pc:sldChg>
      <pc:sldChg chg="add">
        <pc:chgData name="Alessandro Ortis" userId="dcdc90ed-3509-45f7-ac48-ad038638580b" providerId="ADAL" clId="{C811FE0B-1183-45C1-BA23-C96367081C40}" dt="2022-05-16T09:36:22.103" v="0"/>
        <pc:sldMkLst>
          <pc:docMk/>
          <pc:sldMk cId="3564306408" sldId="334"/>
        </pc:sldMkLst>
      </pc:sldChg>
      <pc:sldChg chg="add del">
        <pc:chgData name="Alessandro Ortis" userId="dcdc90ed-3509-45f7-ac48-ad038638580b" providerId="ADAL" clId="{C811FE0B-1183-45C1-BA23-C96367081C40}" dt="2022-05-16T09:36:57.371" v="7" actId="47"/>
        <pc:sldMkLst>
          <pc:docMk/>
          <pc:sldMk cId="1297925216" sldId="433"/>
        </pc:sldMkLst>
      </pc:sldChg>
      <pc:sldChg chg="add del">
        <pc:chgData name="Alessandro Ortis" userId="dcdc90ed-3509-45f7-ac48-ad038638580b" providerId="ADAL" clId="{C811FE0B-1183-45C1-BA23-C96367081C40}" dt="2022-05-16T09:36:57.371" v="7" actId="47"/>
        <pc:sldMkLst>
          <pc:docMk/>
          <pc:sldMk cId="1129541509" sldId="435"/>
        </pc:sldMkLst>
      </pc:sldChg>
      <pc:sldChg chg="add del">
        <pc:chgData name="Alessandro Ortis" userId="dcdc90ed-3509-45f7-ac48-ad038638580b" providerId="ADAL" clId="{C811FE0B-1183-45C1-BA23-C96367081C40}" dt="2022-05-16T09:36:57.371" v="7" actId="47"/>
        <pc:sldMkLst>
          <pc:docMk/>
          <pc:sldMk cId="3620251327" sldId="437"/>
        </pc:sldMkLst>
      </pc:sldChg>
      <pc:sldChg chg="add del">
        <pc:chgData name="Alessandro Ortis" userId="dcdc90ed-3509-45f7-ac48-ad038638580b" providerId="ADAL" clId="{C811FE0B-1183-45C1-BA23-C96367081C40}" dt="2022-05-16T09:36:57.371" v="7" actId="47"/>
        <pc:sldMkLst>
          <pc:docMk/>
          <pc:sldMk cId="2172482413" sldId="457"/>
        </pc:sldMkLst>
      </pc:sldChg>
      <pc:sldChg chg="add del">
        <pc:chgData name="Alessandro Ortis" userId="dcdc90ed-3509-45f7-ac48-ad038638580b" providerId="ADAL" clId="{C811FE0B-1183-45C1-BA23-C96367081C40}" dt="2022-05-16T09:36:44.322" v="4" actId="47"/>
        <pc:sldMkLst>
          <pc:docMk/>
          <pc:sldMk cId="2321574533" sldId="458"/>
        </pc:sldMkLst>
      </pc:sldChg>
      <pc:sldChg chg="add">
        <pc:chgData name="Alessandro Ortis" userId="dcdc90ed-3509-45f7-ac48-ad038638580b" providerId="ADAL" clId="{C811FE0B-1183-45C1-BA23-C96367081C40}" dt="2022-05-16T09:36:22.103" v="0"/>
        <pc:sldMkLst>
          <pc:docMk/>
          <pc:sldMk cId="3497009974" sldId="483"/>
        </pc:sldMkLst>
      </pc:sldChg>
      <pc:sldChg chg="add del">
        <pc:chgData name="Alessandro Ortis" userId="dcdc90ed-3509-45f7-ac48-ad038638580b" providerId="ADAL" clId="{C811FE0B-1183-45C1-BA23-C96367081C40}" dt="2022-05-16T09:36:35.573" v="1" actId="47"/>
        <pc:sldMkLst>
          <pc:docMk/>
          <pc:sldMk cId="1562109346" sldId="514"/>
        </pc:sldMkLst>
      </pc:sldChg>
      <pc:sldChg chg="add del">
        <pc:chgData name="Alessandro Ortis" userId="dcdc90ed-3509-45f7-ac48-ad038638580b" providerId="ADAL" clId="{C811FE0B-1183-45C1-BA23-C96367081C40}" dt="2022-05-16T09:36:35.573" v="1" actId="47"/>
        <pc:sldMkLst>
          <pc:docMk/>
          <pc:sldMk cId="2710319055" sldId="515"/>
        </pc:sldMkLst>
      </pc:sldChg>
      <pc:sldChg chg="add">
        <pc:chgData name="Alessandro Ortis" userId="dcdc90ed-3509-45f7-ac48-ad038638580b" providerId="ADAL" clId="{C811FE0B-1183-45C1-BA23-C96367081C40}" dt="2022-05-16T09:36:22.103" v="0"/>
        <pc:sldMkLst>
          <pc:docMk/>
          <pc:sldMk cId="79283250" sldId="525"/>
        </pc:sldMkLst>
      </pc:sldChg>
      <pc:sldChg chg="add del">
        <pc:chgData name="Alessandro Ortis" userId="dcdc90ed-3509-45f7-ac48-ad038638580b" providerId="ADAL" clId="{C811FE0B-1183-45C1-BA23-C96367081C40}" dt="2022-05-16T09:37:11.453" v="11" actId="47"/>
        <pc:sldMkLst>
          <pc:docMk/>
          <pc:sldMk cId="906376621" sldId="565"/>
        </pc:sldMkLst>
      </pc:sldChg>
      <pc:sldChg chg="add del">
        <pc:chgData name="Alessandro Ortis" userId="dcdc90ed-3509-45f7-ac48-ad038638580b" providerId="ADAL" clId="{C811FE0B-1183-45C1-BA23-C96367081C40}" dt="2022-05-16T09:37:12.296" v="12" actId="47"/>
        <pc:sldMkLst>
          <pc:docMk/>
          <pc:sldMk cId="3333837186" sldId="566"/>
        </pc:sldMkLst>
      </pc:sldChg>
      <pc:sldChg chg="add del">
        <pc:chgData name="Alessandro Ortis" userId="dcdc90ed-3509-45f7-ac48-ad038638580b" providerId="ADAL" clId="{C811FE0B-1183-45C1-BA23-C96367081C40}" dt="2022-05-16T09:37:14.135" v="13" actId="47"/>
        <pc:sldMkLst>
          <pc:docMk/>
          <pc:sldMk cId="1109754807" sldId="567"/>
        </pc:sldMkLst>
      </pc:sldChg>
      <pc:sldChg chg="add">
        <pc:chgData name="Alessandro Ortis" userId="dcdc90ed-3509-45f7-ac48-ad038638580b" providerId="ADAL" clId="{C811FE0B-1183-45C1-BA23-C96367081C40}" dt="2022-05-16T09:36:22.103" v="0"/>
        <pc:sldMkLst>
          <pc:docMk/>
          <pc:sldMk cId="469270249" sldId="568"/>
        </pc:sldMkLst>
      </pc:sldChg>
      <pc:sldChg chg="add">
        <pc:chgData name="Alessandro Ortis" userId="dcdc90ed-3509-45f7-ac48-ad038638580b" providerId="ADAL" clId="{C811FE0B-1183-45C1-BA23-C96367081C40}" dt="2022-05-16T09:36:22.103" v="0"/>
        <pc:sldMkLst>
          <pc:docMk/>
          <pc:sldMk cId="147411279" sldId="569"/>
        </pc:sldMkLst>
      </pc:sldChg>
      <pc:sldChg chg="add">
        <pc:chgData name="Alessandro Ortis" userId="dcdc90ed-3509-45f7-ac48-ad038638580b" providerId="ADAL" clId="{C811FE0B-1183-45C1-BA23-C96367081C40}" dt="2022-05-16T09:36:22.103" v="0"/>
        <pc:sldMkLst>
          <pc:docMk/>
          <pc:sldMk cId="1174569604" sldId="570"/>
        </pc:sldMkLst>
      </pc:sldChg>
      <pc:sldChg chg="add">
        <pc:chgData name="Alessandro Ortis" userId="dcdc90ed-3509-45f7-ac48-ad038638580b" providerId="ADAL" clId="{C811FE0B-1183-45C1-BA23-C96367081C40}" dt="2022-05-16T09:36:22.103" v="0"/>
        <pc:sldMkLst>
          <pc:docMk/>
          <pc:sldMk cId="1906150022" sldId="571"/>
        </pc:sldMkLst>
      </pc:sldChg>
      <pc:sldChg chg="add">
        <pc:chgData name="Alessandro Ortis" userId="dcdc90ed-3509-45f7-ac48-ad038638580b" providerId="ADAL" clId="{C811FE0B-1183-45C1-BA23-C96367081C40}" dt="2022-05-16T09:36:22.103" v="0"/>
        <pc:sldMkLst>
          <pc:docMk/>
          <pc:sldMk cId="2716764482" sldId="572"/>
        </pc:sldMkLst>
      </pc:sldChg>
      <pc:sldChg chg="add del">
        <pc:chgData name="Alessandro Ortis" userId="dcdc90ed-3509-45f7-ac48-ad038638580b" providerId="ADAL" clId="{C811FE0B-1183-45C1-BA23-C96367081C40}" dt="2022-05-16T09:37:26.804" v="14" actId="47"/>
        <pc:sldMkLst>
          <pc:docMk/>
          <pc:sldMk cId="332743307" sldId="575"/>
        </pc:sldMkLst>
      </pc:sldChg>
      <pc:sldChg chg="add del">
        <pc:chgData name="Alessandro Ortis" userId="dcdc90ed-3509-45f7-ac48-ad038638580b" providerId="ADAL" clId="{C811FE0B-1183-45C1-BA23-C96367081C40}" dt="2022-05-16T09:37:26.804" v="14" actId="47"/>
        <pc:sldMkLst>
          <pc:docMk/>
          <pc:sldMk cId="482358349" sldId="576"/>
        </pc:sldMkLst>
      </pc:sldChg>
      <pc:sldChg chg="add">
        <pc:chgData name="Alessandro Ortis" userId="dcdc90ed-3509-45f7-ac48-ad038638580b" providerId="ADAL" clId="{C811FE0B-1183-45C1-BA23-C96367081C40}" dt="2022-05-16T09:36:22.103" v="0"/>
        <pc:sldMkLst>
          <pc:docMk/>
          <pc:sldMk cId="3227682371" sldId="577"/>
        </pc:sldMkLst>
      </pc:sldChg>
      <pc:sldChg chg="add del">
        <pc:chgData name="Alessandro Ortis" userId="dcdc90ed-3509-45f7-ac48-ad038638580b" providerId="ADAL" clId="{C811FE0B-1183-45C1-BA23-C96367081C40}" dt="2022-05-16T09:36:57.371" v="7" actId="47"/>
        <pc:sldMkLst>
          <pc:docMk/>
          <pc:sldMk cId="2444152231" sldId="581"/>
        </pc:sldMkLst>
      </pc:sldChg>
      <pc:sldChg chg="add">
        <pc:chgData name="Alessandro Ortis" userId="dcdc90ed-3509-45f7-ac48-ad038638580b" providerId="ADAL" clId="{C811FE0B-1183-45C1-BA23-C96367081C40}" dt="2022-05-16T09:36:22.103" v="0"/>
        <pc:sldMkLst>
          <pc:docMk/>
          <pc:sldMk cId="44646898" sldId="586"/>
        </pc:sldMkLst>
      </pc:sldChg>
      <pc:sldChg chg="add del">
        <pc:chgData name="Alessandro Ortis" userId="dcdc90ed-3509-45f7-ac48-ad038638580b" providerId="ADAL" clId="{C811FE0B-1183-45C1-BA23-C96367081C40}" dt="2022-05-16T09:37:26.804" v="14" actId="47"/>
        <pc:sldMkLst>
          <pc:docMk/>
          <pc:sldMk cId="57990869" sldId="594"/>
        </pc:sldMkLst>
      </pc:sldChg>
      <pc:sldChg chg="add">
        <pc:chgData name="Alessandro Ortis" userId="dcdc90ed-3509-45f7-ac48-ad038638580b" providerId="ADAL" clId="{C811FE0B-1183-45C1-BA23-C96367081C40}" dt="2022-05-16T09:36:22.103" v="0"/>
        <pc:sldMkLst>
          <pc:docMk/>
          <pc:sldMk cId="1618863373" sldId="611"/>
        </pc:sldMkLst>
      </pc:sldChg>
      <pc:sldChg chg="add">
        <pc:chgData name="Alessandro Ortis" userId="dcdc90ed-3509-45f7-ac48-ad038638580b" providerId="ADAL" clId="{C811FE0B-1183-45C1-BA23-C96367081C40}" dt="2022-05-16T09:36:22.103" v="0"/>
        <pc:sldMkLst>
          <pc:docMk/>
          <pc:sldMk cId="556255743" sldId="624"/>
        </pc:sldMkLst>
      </pc:sldChg>
      <pc:sldChg chg="add del">
        <pc:chgData name="Alessandro Ortis" userId="dcdc90ed-3509-45f7-ac48-ad038638580b" providerId="ADAL" clId="{C811FE0B-1183-45C1-BA23-C96367081C40}" dt="2022-05-16T09:37:05.493" v="8" actId="47"/>
        <pc:sldMkLst>
          <pc:docMk/>
          <pc:sldMk cId="1381872839" sldId="632"/>
        </pc:sldMkLst>
      </pc:sldChg>
      <pc:sldChg chg="add del">
        <pc:chgData name="Alessandro Ortis" userId="dcdc90ed-3509-45f7-ac48-ad038638580b" providerId="ADAL" clId="{C811FE0B-1183-45C1-BA23-C96367081C40}" dt="2022-05-16T09:37:05.493" v="8" actId="47"/>
        <pc:sldMkLst>
          <pc:docMk/>
          <pc:sldMk cId="2888167113" sldId="639"/>
        </pc:sldMkLst>
      </pc:sldChg>
      <pc:sldChg chg="add">
        <pc:chgData name="Alessandro Ortis" userId="dcdc90ed-3509-45f7-ac48-ad038638580b" providerId="ADAL" clId="{C811FE0B-1183-45C1-BA23-C96367081C40}" dt="2022-05-16T09:36:22.103" v="0"/>
        <pc:sldMkLst>
          <pc:docMk/>
          <pc:sldMk cId="1727517013" sldId="641"/>
        </pc:sldMkLst>
      </pc:sldChg>
      <pc:sldChg chg="add mod modShow">
        <pc:chgData name="Alessandro Ortis" userId="dcdc90ed-3509-45f7-ac48-ad038638580b" providerId="ADAL" clId="{C811FE0B-1183-45C1-BA23-C96367081C40}" dt="2022-05-19T13:59:12.699" v="39" actId="729"/>
        <pc:sldMkLst>
          <pc:docMk/>
          <pc:sldMk cId="219466155" sldId="643"/>
        </pc:sldMkLst>
      </pc:sldChg>
      <pc:sldChg chg="add del">
        <pc:chgData name="Alessandro Ortis" userId="dcdc90ed-3509-45f7-ac48-ad038638580b" providerId="ADAL" clId="{C811FE0B-1183-45C1-BA23-C96367081C40}" dt="2022-05-16T09:37:08.340" v="10" actId="47"/>
        <pc:sldMkLst>
          <pc:docMk/>
          <pc:sldMk cId="3798444854" sldId="647"/>
        </pc:sldMkLst>
      </pc:sldChg>
      <pc:sldChg chg="del">
        <pc:chgData name="Alessandro Ortis" userId="dcdc90ed-3509-45f7-ac48-ad038638580b" providerId="ADAL" clId="{C811FE0B-1183-45C1-BA23-C96367081C40}" dt="2022-05-16T09:40:05.312" v="21" actId="47"/>
        <pc:sldMkLst>
          <pc:docMk/>
          <pc:sldMk cId="51735560" sldId="654"/>
        </pc:sldMkLst>
      </pc:sldChg>
      <pc:sldChg chg="add del">
        <pc:chgData name="Alessandro Ortis" userId="dcdc90ed-3509-45f7-ac48-ad038638580b" providerId="ADAL" clId="{C811FE0B-1183-45C1-BA23-C96367081C40}" dt="2022-05-16T09:38:31.729" v="15" actId="47"/>
        <pc:sldMkLst>
          <pc:docMk/>
          <pc:sldMk cId="816781569" sldId="660"/>
        </pc:sldMkLst>
      </pc:sldChg>
      <pc:sldChg chg="del">
        <pc:chgData name="Alessandro Ortis" userId="dcdc90ed-3509-45f7-ac48-ad038638580b" providerId="ADAL" clId="{C811FE0B-1183-45C1-BA23-C96367081C40}" dt="2022-05-16T09:40:17.113" v="22" actId="47"/>
        <pc:sldMkLst>
          <pc:docMk/>
          <pc:sldMk cId="347391444" sldId="661"/>
        </pc:sldMkLst>
      </pc:sldChg>
      <pc:sldChg chg="del">
        <pc:chgData name="Alessandro Ortis" userId="dcdc90ed-3509-45f7-ac48-ad038638580b" providerId="ADAL" clId="{C811FE0B-1183-45C1-BA23-C96367081C40}" dt="2022-05-16T09:40:50.233" v="26" actId="47"/>
        <pc:sldMkLst>
          <pc:docMk/>
          <pc:sldMk cId="220266787" sldId="663"/>
        </pc:sldMkLst>
      </pc:sldChg>
      <pc:sldChg chg="add del">
        <pc:chgData name="Alessandro Ortis" userId="dcdc90ed-3509-45f7-ac48-ad038638580b" providerId="ADAL" clId="{C811FE0B-1183-45C1-BA23-C96367081C40}" dt="2022-05-16T09:38:58.730" v="18" actId="47"/>
        <pc:sldMkLst>
          <pc:docMk/>
          <pc:sldMk cId="2974130404" sldId="664"/>
        </pc:sldMkLst>
      </pc:sldChg>
      <pc:sldChg chg="add">
        <pc:chgData name="Alessandro Ortis" userId="dcdc90ed-3509-45f7-ac48-ad038638580b" providerId="ADAL" clId="{C811FE0B-1183-45C1-BA23-C96367081C40}" dt="2022-05-16T09:36:22.103" v="0"/>
        <pc:sldMkLst>
          <pc:docMk/>
          <pc:sldMk cId="1497953586" sldId="666"/>
        </pc:sldMkLst>
      </pc:sldChg>
      <pc:sldChg chg="add del">
        <pc:chgData name="Alessandro Ortis" userId="dcdc90ed-3509-45f7-ac48-ad038638580b" providerId="ADAL" clId="{C811FE0B-1183-45C1-BA23-C96367081C40}" dt="2022-05-16T09:38:31.729" v="15" actId="47"/>
        <pc:sldMkLst>
          <pc:docMk/>
          <pc:sldMk cId="1900350525" sldId="667"/>
        </pc:sldMkLst>
      </pc:sldChg>
      <pc:sldChg chg="add">
        <pc:chgData name="Alessandro Ortis" userId="dcdc90ed-3509-45f7-ac48-ad038638580b" providerId="ADAL" clId="{C811FE0B-1183-45C1-BA23-C96367081C40}" dt="2022-05-16T09:36:22.103" v="0"/>
        <pc:sldMkLst>
          <pc:docMk/>
          <pc:sldMk cId="1624606973" sldId="669"/>
        </pc:sldMkLst>
      </pc:sldChg>
      <pc:sldChg chg="add">
        <pc:chgData name="Alessandro Ortis" userId="dcdc90ed-3509-45f7-ac48-ad038638580b" providerId="ADAL" clId="{C811FE0B-1183-45C1-BA23-C96367081C40}" dt="2022-05-16T09:36:22.103" v="0"/>
        <pc:sldMkLst>
          <pc:docMk/>
          <pc:sldMk cId="3701163918" sldId="671"/>
        </pc:sldMkLst>
      </pc:sldChg>
      <pc:sldChg chg="add">
        <pc:chgData name="Alessandro Ortis" userId="dcdc90ed-3509-45f7-ac48-ad038638580b" providerId="ADAL" clId="{C811FE0B-1183-45C1-BA23-C96367081C40}" dt="2022-05-16T09:36:22.103" v="0"/>
        <pc:sldMkLst>
          <pc:docMk/>
          <pc:sldMk cId="1872105544" sldId="672"/>
        </pc:sldMkLst>
      </pc:sldChg>
      <pc:sldChg chg="del">
        <pc:chgData name="Alessandro Ortis" userId="dcdc90ed-3509-45f7-ac48-ad038638580b" providerId="ADAL" clId="{C811FE0B-1183-45C1-BA23-C96367081C40}" dt="2022-05-16T09:40:43.900" v="25" actId="47"/>
        <pc:sldMkLst>
          <pc:docMk/>
          <pc:sldMk cId="893872871" sldId="677"/>
        </pc:sldMkLst>
      </pc:sldChg>
      <pc:sldChg chg="modSp mod">
        <pc:chgData name="Alessandro Ortis" userId="dcdc90ed-3509-45f7-ac48-ad038638580b" providerId="ADAL" clId="{C811FE0B-1183-45C1-BA23-C96367081C40}" dt="2022-06-20T09:19:58.926" v="122" actId="1076"/>
        <pc:sldMkLst>
          <pc:docMk/>
          <pc:sldMk cId="3539284968" sldId="678"/>
        </pc:sldMkLst>
        <pc:picChg chg="mod">
          <ac:chgData name="Alessandro Ortis" userId="dcdc90ed-3509-45f7-ac48-ad038638580b" providerId="ADAL" clId="{C811FE0B-1183-45C1-BA23-C96367081C40}" dt="2022-06-20T09:19:58.926" v="122" actId="1076"/>
          <ac:picMkLst>
            <pc:docMk/>
            <pc:sldMk cId="3539284968" sldId="678"/>
            <ac:picMk id="6" creationId="{C107F5C8-BFED-4FCE-AC22-359FBDEB89D7}"/>
          </ac:picMkLst>
        </pc:picChg>
      </pc:sldChg>
      <pc:sldChg chg="del">
        <pc:chgData name="Alessandro Ortis" userId="dcdc90ed-3509-45f7-ac48-ad038638580b" providerId="ADAL" clId="{C811FE0B-1183-45C1-BA23-C96367081C40}" dt="2022-05-16T09:40:50.233" v="26" actId="47"/>
        <pc:sldMkLst>
          <pc:docMk/>
          <pc:sldMk cId="2540953417" sldId="679"/>
        </pc:sldMkLst>
      </pc:sldChg>
      <pc:sldChg chg="del">
        <pc:chgData name="Alessandro Ortis" userId="dcdc90ed-3509-45f7-ac48-ad038638580b" providerId="ADAL" clId="{C811FE0B-1183-45C1-BA23-C96367081C40}" dt="2022-05-16T09:40:53.188" v="27" actId="47"/>
        <pc:sldMkLst>
          <pc:docMk/>
          <pc:sldMk cId="21777139" sldId="692"/>
        </pc:sldMkLst>
      </pc:sldChg>
      <pc:sldChg chg="add mod modShow">
        <pc:chgData name="Alessandro Ortis" userId="dcdc90ed-3509-45f7-ac48-ad038638580b" providerId="ADAL" clId="{C811FE0B-1183-45C1-BA23-C96367081C40}" dt="2022-05-19T14:00:18.004" v="42" actId="729"/>
        <pc:sldMkLst>
          <pc:docMk/>
          <pc:sldMk cId="244847545" sldId="694"/>
        </pc:sldMkLst>
      </pc:sldChg>
      <pc:sldChg chg="add mod modShow">
        <pc:chgData name="Alessandro Ortis" userId="dcdc90ed-3509-45f7-ac48-ad038638580b" providerId="ADAL" clId="{C811FE0B-1183-45C1-BA23-C96367081C40}" dt="2022-05-19T14:00:18.004" v="42" actId="729"/>
        <pc:sldMkLst>
          <pc:docMk/>
          <pc:sldMk cId="3738307027" sldId="696"/>
        </pc:sldMkLst>
      </pc:sldChg>
      <pc:sldChg chg="del">
        <pc:chgData name="Alessandro Ortis" userId="dcdc90ed-3509-45f7-ac48-ad038638580b" providerId="ADAL" clId="{C811FE0B-1183-45C1-BA23-C96367081C40}" dt="2022-05-16T09:40:55.595" v="28" actId="47"/>
        <pc:sldMkLst>
          <pc:docMk/>
          <pc:sldMk cId="1995635325" sldId="697"/>
        </pc:sldMkLst>
      </pc:sldChg>
      <pc:sldChg chg="del">
        <pc:chgData name="Alessandro Ortis" userId="dcdc90ed-3509-45f7-ac48-ad038638580b" providerId="ADAL" clId="{C811FE0B-1183-45C1-BA23-C96367081C40}" dt="2022-05-16T09:40:58.738" v="29" actId="47"/>
        <pc:sldMkLst>
          <pc:docMk/>
          <pc:sldMk cId="2692975933" sldId="698"/>
        </pc:sldMkLst>
      </pc:sldChg>
      <pc:sldChg chg="del">
        <pc:chgData name="Alessandro Ortis" userId="dcdc90ed-3509-45f7-ac48-ad038638580b" providerId="ADAL" clId="{C811FE0B-1183-45C1-BA23-C96367081C40}" dt="2022-05-16T09:41:01.577" v="31" actId="47"/>
        <pc:sldMkLst>
          <pc:docMk/>
          <pc:sldMk cId="45204112" sldId="699"/>
        </pc:sldMkLst>
      </pc:sldChg>
      <pc:sldChg chg="add">
        <pc:chgData name="Alessandro Ortis" userId="dcdc90ed-3509-45f7-ac48-ad038638580b" providerId="ADAL" clId="{C811FE0B-1183-45C1-BA23-C96367081C40}" dt="2022-05-16T09:36:22.103" v="0"/>
        <pc:sldMkLst>
          <pc:docMk/>
          <pc:sldMk cId="1639720548" sldId="701"/>
        </pc:sldMkLst>
      </pc:sldChg>
      <pc:sldChg chg="del">
        <pc:chgData name="Alessandro Ortis" userId="dcdc90ed-3509-45f7-ac48-ad038638580b" providerId="ADAL" clId="{C811FE0B-1183-45C1-BA23-C96367081C40}" dt="2022-05-16T09:41:00.225" v="30" actId="47"/>
        <pc:sldMkLst>
          <pc:docMk/>
          <pc:sldMk cId="693867021" sldId="702"/>
        </pc:sldMkLst>
      </pc:sldChg>
      <pc:sldChg chg="del">
        <pc:chgData name="Alessandro Ortis" userId="dcdc90ed-3509-45f7-ac48-ad038638580b" providerId="ADAL" clId="{C811FE0B-1183-45C1-BA23-C96367081C40}" dt="2022-05-16T09:41:09.517" v="32" actId="47"/>
        <pc:sldMkLst>
          <pc:docMk/>
          <pc:sldMk cId="1041216536" sldId="704"/>
        </pc:sldMkLst>
      </pc:sldChg>
      <pc:sldChg chg="add">
        <pc:chgData name="Alessandro Ortis" userId="dcdc90ed-3509-45f7-ac48-ad038638580b" providerId="ADAL" clId="{C811FE0B-1183-45C1-BA23-C96367081C40}" dt="2022-05-16T09:36:22.103" v="0"/>
        <pc:sldMkLst>
          <pc:docMk/>
          <pc:sldMk cId="3242293774" sldId="705"/>
        </pc:sldMkLst>
      </pc:sldChg>
      <pc:sldChg chg="del">
        <pc:chgData name="Alessandro Ortis" userId="dcdc90ed-3509-45f7-ac48-ad038638580b" providerId="ADAL" clId="{C811FE0B-1183-45C1-BA23-C96367081C40}" dt="2022-05-16T09:41:13.685" v="33" actId="47"/>
        <pc:sldMkLst>
          <pc:docMk/>
          <pc:sldMk cId="494848398" sldId="707"/>
        </pc:sldMkLst>
      </pc:sldChg>
      <pc:sldChg chg="del">
        <pc:chgData name="Alessandro Ortis" userId="dcdc90ed-3509-45f7-ac48-ad038638580b" providerId="ADAL" clId="{C811FE0B-1183-45C1-BA23-C96367081C40}" dt="2022-05-16T09:41:13.685" v="33" actId="47"/>
        <pc:sldMkLst>
          <pc:docMk/>
          <pc:sldMk cId="226962054" sldId="708"/>
        </pc:sldMkLst>
      </pc:sldChg>
      <pc:sldChg chg="del">
        <pc:chgData name="Alessandro Ortis" userId="dcdc90ed-3509-45f7-ac48-ad038638580b" providerId="ADAL" clId="{C811FE0B-1183-45C1-BA23-C96367081C40}" dt="2022-05-16T09:41:13.685" v="33" actId="47"/>
        <pc:sldMkLst>
          <pc:docMk/>
          <pc:sldMk cId="3716958782" sldId="709"/>
        </pc:sldMkLst>
      </pc:sldChg>
      <pc:sldChg chg="del">
        <pc:chgData name="Alessandro Ortis" userId="dcdc90ed-3509-45f7-ac48-ad038638580b" providerId="ADAL" clId="{C811FE0B-1183-45C1-BA23-C96367081C40}" dt="2022-05-16T09:41:15.317" v="34" actId="47"/>
        <pc:sldMkLst>
          <pc:docMk/>
          <pc:sldMk cId="1768138828" sldId="711"/>
        </pc:sldMkLst>
      </pc:sldChg>
      <pc:sldChg chg="add del">
        <pc:chgData name="Alessandro Ortis" userId="dcdc90ed-3509-45f7-ac48-ad038638580b" providerId="ADAL" clId="{C811FE0B-1183-45C1-BA23-C96367081C40}" dt="2022-05-16T09:36:57.371" v="7" actId="47"/>
        <pc:sldMkLst>
          <pc:docMk/>
          <pc:sldMk cId="1060739972" sldId="713"/>
        </pc:sldMkLst>
      </pc:sldChg>
      <pc:sldChg chg="del">
        <pc:chgData name="Alessandro Ortis" userId="dcdc90ed-3509-45f7-ac48-ad038638580b" providerId="ADAL" clId="{C811FE0B-1183-45C1-BA23-C96367081C40}" dt="2022-05-16T09:41:19.724" v="36" actId="47"/>
        <pc:sldMkLst>
          <pc:docMk/>
          <pc:sldMk cId="383906757" sldId="718"/>
        </pc:sldMkLst>
      </pc:sldChg>
      <pc:sldChg chg="del">
        <pc:chgData name="Alessandro Ortis" userId="dcdc90ed-3509-45f7-ac48-ad038638580b" providerId="ADAL" clId="{C811FE0B-1183-45C1-BA23-C96367081C40}" dt="2022-05-16T09:41:18.527" v="35" actId="47"/>
        <pc:sldMkLst>
          <pc:docMk/>
          <pc:sldMk cId="2260125933" sldId="720"/>
        </pc:sldMkLst>
      </pc:sldChg>
      <pc:sldChg chg="del">
        <pc:chgData name="Alessandro Ortis" userId="dcdc90ed-3509-45f7-ac48-ad038638580b" providerId="ADAL" clId="{C811FE0B-1183-45C1-BA23-C96367081C40}" dt="2022-05-16T09:41:18.527" v="35" actId="47"/>
        <pc:sldMkLst>
          <pc:docMk/>
          <pc:sldMk cId="1493464112" sldId="721"/>
        </pc:sldMkLst>
      </pc:sldChg>
      <pc:sldChg chg="del">
        <pc:chgData name="Alessandro Ortis" userId="dcdc90ed-3509-45f7-ac48-ad038638580b" providerId="ADAL" clId="{C811FE0B-1183-45C1-BA23-C96367081C40}" dt="2022-05-16T09:41:22.178" v="37" actId="47"/>
        <pc:sldMkLst>
          <pc:docMk/>
          <pc:sldMk cId="1222261139" sldId="724"/>
        </pc:sldMkLst>
      </pc:sldChg>
      <pc:sldChg chg="modNotesTx">
        <pc:chgData name="Alessandro Ortis" userId="dcdc90ed-3509-45f7-ac48-ad038638580b" providerId="ADAL" clId="{C811FE0B-1183-45C1-BA23-C96367081C40}" dt="2022-05-24T07:04:30.569" v="121" actId="20577"/>
        <pc:sldMkLst>
          <pc:docMk/>
          <pc:sldMk cId="3388062588" sldId="729"/>
        </pc:sldMkLst>
      </pc:sldChg>
      <pc:sldChg chg="add">
        <pc:chgData name="Alessandro Ortis" userId="dcdc90ed-3509-45f7-ac48-ad038638580b" providerId="ADAL" clId="{C811FE0B-1183-45C1-BA23-C96367081C40}" dt="2022-05-16T09:36:22.103" v="0"/>
        <pc:sldMkLst>
          <pc:docMk/>
          <pc:sldMk cId="1329241928" sldId="732"/>
        </pc:sldMkLst>
      </pc:sldChg>
      <pc:sldChg chg="add del">
        <pc:chgData name="Alessandro Ortis" userId="dcdc90ed-3509-45f7-ac48-ad038638580b" providerId="ADAL" clId="{C811FE0B-1183-45C1-BA23-C96367081C40}" dt="2022-05-16T09:38:31.729" v="15" actId="47"/>
        <pc:sldMkLst>
          <pc:docMk/>
          <pc:sldMk cId="2278902564" sldId="733"/>
        </pc:sldMkLst>
      </pc:sldChg>
      <pc:sldChg chg="add del">
        <pc:chgData name="Alessandro Ortis" userId="dcdc90ed-3509-45f7-ac48-ad038638580b" providerId="ADAL" clId="{C811FE0B-1183-45C1-BA23-C96367081C40}" dt="2022-05-16T09:36:49.904" v="6" actId="47"/>
        <pc:sldMkLst>
          <pc:docMk/>
          <pc:sldMk cId="2722344410" sldId="737"/>
        </pc:sldMkLst>
      </pc:sldChg>
      <pc:sldChg chg="add">
        <pc:chgData name="Alessandro Ortis" userId="dcdc90ed-3509-45f7-ac48-ad038638580b" providerId="ADAL" clId="{C811FE0B-1183-45C1-BA23-C96367081C40}" dt="2022-05-16T09:36:22.103" v="0"/>
        <pc:sldMkLst>
          <pc:docMk/>
          <pc:sldMk cId="88565982" sldId="809"/>
        </pc:sldMkLst>
      </pc:sldChg>
      <pc:sldChg chg="add">
        <pc:chgData name="Alessandro Ortis" userId="dcdc90ed-3509-45f7-ac48-ad038638580b" providerId="ADAL" clId="{C811FE0B-1183-45C1-BA23-C96367081C40}" dt="2022-05-16T09:36:22.103" v="0"/>
        <pc:sldMkLst>
          <pc:docMk/>
          <pc:sldMk cId="3153713435" sldId="810"/>
        </pc:sldMkLst>
      </pc:sldChg>
      <pc:sldChg chg="add">
        <pc:chgData name="Alessandro Ortis" userId="dcdc90ed-3509-45f7-ac48-ad038638580b" providerId="ADAL" clId="{C811FE0B-1183-45C1-BA23-C96367081C40}" dt="2022-05-16T09:36:22.103" v="0"/>
        <pc:sldMkLst>
          <pc:docMk/>
          <pc:sldMk cId="2413564911" sldId="811"/>
        </pc:sldMkLst>
      </pc:sldChg>
      <pc:sldChg chg="add del">
        <pc:chgData name="Alessandro Ortis" userId="dcdc90ed-3509-45f7-ac48-ad038638580b" providerId="ADAL" clId="{C811FE0B-1183-45C1-BA23-C96367081C40}" dt="2022-05-16T09:36:39.086" v="2" actId="47"/>
        <pc:sldMkLst>
          <pc:docMk/>
          <pc:sldMk cId="2127661363" sldId="812"/>
        </pc:sldMkLst>
      </pc:sldChg>
      <pc:sldChg chg="add">
        <pc:chgData name="Alessandro Ortis" userId="dcdc90ed-3509-45f7-ac48-ad038638580b" providerId="ADAL" clId="{C811FE0B-1183-45C1-BA23-C96367081C40}" dt="2022-05-16T09:36:22.103" v="0"/>
        <pc:sldMkLst>
          <pc:docMk/>
          <pc:sldMk cId="1062687406" sldId="813"/>
        </pc:sldMkLst>
      </pc:sldChg>
      <pc:sldChg chg="add mod modShow">
        <pc:chgData name="Alessandro Ortis" userId="dcdc90ed-3509-45f7-ac48-ad038638580b" providerId="ADAL" clId="{C811FE0B-1183-45C1-BA23-C96367081C40}" dt="2022-05-19T13:59:03.611" v="38" actId="729"/>
        <pc:sldMkLst>
          <pc:docMk/>
          <pc:sldMk cId="2113317770" sldId="814"/>
        </pc:sldMkLst>
      </pc:sldChg>
      <pc:sldChg chg="add">
        <pc:chgData name="Alessandro Ortis" userId="dcdc90ed-3509-45f7-ac48-ad038638580b" providerId="ADAL" clId="{C811FE0B-1183-45C1-BA23-C96367081C40}" dt="2022-05-16T09:36:22.103" v="0"/>
        <pc:sldMkLst>
          <pc:docMk/>
          <pc:sldMk cId="2641854497" sldId="815"/>
        </pc:sldMkLst>
      </pc:sldChg>
      <pc:sldChg chg="add del">
        <pc:chgData name="Alessandro Ortis" userId="dcdc90ed-3509-45f7-ac48-ad038638580b" providerId="ADAL" clId="{C811FE0B-1183-45C1-BA23-C96367081C40}" dt="2022-05-16T09:36:46.036" v="5" actId="47"/>
        <pc:sldMkLst>
          <pc:docMk/>
          <pc:sldMk cId="330551347" sldId="816"/>
        </pc:sldMkLst>
      </pc:sldChg>
      <pc:sldChg chg="add">
        <pc:chgData name="Alessandro Ortis" userId="dcdc90ed-3509-45f7-ac48-ad038638580b" providerId="ADAL" clId="{C811FE0B-1183-45C1-BA23-C96367081C40}" dt="2022-05-16T09:36:22.103" v="0"/>
        <pc:sldMkLst>
          <pc:docMk/>
          <pc:sldMk cId="1275745277" sldId="817"/>
        </pc:sldMkLst>
      </pc:sldChg>
      <pc:sldChg chg="add">
        <pc:chgData name="Alessandro Ortis" userId="dcdc90ed-3509-45f7-ac48-ad038638580b" providerId="ADAL" clId="{C811FE0B-1183-45C1-BA23-C96367081C40}" dt="2022-05-16T09:36:22.103" v="0"/>
        <pc:sldMkLst>
          <pc:docMk/>
          <pc:sldMk cId="1768300837" sldId="818"/>
        </pc:sldMkLst>
      </pc:sldChg>
      <pc:sldChg chg="add del">
        <pc:chgData name="Alessandro Ortis" userId="dcdc90ed-3509-45f7-ac48-ad038638580b" providerId="ADAL" clId="{C811FE0B-1183-45C1-BA23-C96367081C40}" dt="2022-05-16T09:36:57.371" v="7" actId="47"/>
        <pc:sldMkLst>
          <pc:docMk/>
          <pc:sldMk cId="698678923" sldId="819"/>
        </pc:sldMkLst>
      </pc:sldChg>
      <pc:sldChg chg="add del">
        <pc:chgData name="Alessandro Ortis" userId="dcdc90ed-3509-45f7-ac48-ad038638580b" providerId="ADAL" clId="{C811FE0B-1183-45C1-BA23-C96367081C40}" dt="2022-05-16T09:36:57.371" v="7" actId="47"/>
        <pc:sldMkLst>
          <pc:docMk/>
          <pc:sldMk cId="2555191337" sldId="820"/>
        </pc:sldMkLst>
      </pc:sldChg>
      <pc:sldChg chg="add modNotesTx">
        <pc:chgData name="Alessandro Ortis" userId="dcdc90ed-3509-45f7-ac48-ad038638580b" providerId="ADAL" clId="{C811FE0B-1183-45C1-BA23-C96367081C40}" dt="2022-05-19T13:59:23.044" v="41" actId="20577"/>
        <pc:sldMkLst>
          <pc:docMk/>
          <pc:sldMk cId="4197078726" sldId="821"/>
        </pc:sldMkLst>
      </pc:sldChg>
      <pc:sldChg chg="add del">
        <pc:chgData name="Alessandro Ortis" userId="dcdc90ed-3509-45f7-ac48-ad038638580b" providerId="ADAL" clId="{C811FE0B-1183-45C1-BA23-C96367081C40}" dt="2022-05-16T09:37:06.925" v="9" actId="47"/>
        <pc:sldMkLst>
          <pc:docMk/>
          <pc:sldMk cId="3131671737" sldId="822"/>
        </pc:sldMkLst>
      </pc:sldChg>
      <pc:sldChg chg="add">
        <pc:chgData name="Alessandro Ortis" userId="dcdc90ed-3509-45f7-ac48-ad038638580b" providerId="ADAL" clId="{C811FE0B-1183-45C1-BA23-C96367081C40}" dt="2022-05-16T09:36:22.103" v="0"/>
        <pc:sldMkLst>
          <pc:docMk/>
          <pc:sldMk cId="3342665560" sldId="823"/>
        </pc:sldMkLst>
      </pc:sldChg>
      <pc:sldChg chg="add">
        <pc:chgData name="Alessandro Ortis" userId="dcdc90ed-3509-45f7-ac48-ad038638580b" providerId="ADAL" clId="{C811FE0B-1183-45C1-BA23-C96367081C40}" dt="2022-05-16T09:36:22.103" v="0"/>
        <pc:sldMkLst>
          <pc:docMk/>
          <pc:sldMk cId="3451995021" sldId="824"/>
        </pc:sldMkLst>
      </pc:sldChg>
      <pc:sldChg chg="add">
        <pc:chgData name="Alessandro Ortis" userId="dcdc90ed-3509-45f7-ac48-ad038638580b" providerId="ADAL" clId="{C811FE0B-1183-45C1-BA23-C96367081C40}" dt="2022-05-16T09:36:22.103" v="0"/>
        <pc:sldMkLst>
          <pc:docMk/>
          <pc:sldMk cId="2993815629" sldId="825"/>
        </pc:sldMkLst>
      </pc:sldChg>
      <pc:sldChg chg="add mod modShow">
        <pc:chgData name="Alessandro Ortis" userId="dcdc90ed-3509-45f7-ac48-ad038638580b" providerId="ADAL" clId="{C811FE0B-1183-45C1-BA23-C96367081C40}" dt="2022-05-24T06:11:58.724" v="120" actId="729"/>
        <pc:sldMkLst>
          <pc:docMk/>
          <pc:sldMk cId="162422612" sldId="826"/>
        </pc:sldMkLst>
      </pc:sldChg>
      <pc:sldChg chg="add del">
        <pc:chgData name="Alessandro Ortis" userId="dcdc90ed-3509-45f7-ac48-ad038638580b" providerId="ADAL" clId="{C811FE0B-1183-45C1-BA23-C96367081C40}" dt="2022-05-16T09:38:34.077" v="16" actId="47"/>
        <pc:sldMkLst>
          <pc:docMk/>
          <pc:sldMk cId="119990286" sldId="827"/>
        </pc:sldMkLst>
      </pc:sldChg>
      <pc:sldChg chg="add">
        <pc:chgData name="Alessandro Ortis" userId="dcdc90ed-3509-45f7-ac48-ad038638580b" providerId="ADAL" clId="{C811FE0B-1183-45C1-BA23-C96367081C40}" dt="2022-05-16T09:36:22.103" v="0"/>
        <pc:sldMkLst>
          <pc:docMk/>
          <pc:sldMk cId="735395927" sldId="828"/>
        </pc:sldMkLst>
      </pc:sldChg>
      <pc:sldChg chg="add del">
        <pc:chgData name="Alessandro Ortis" userId="dcdc90ed-3509-45f7-ac48-ad038638580b" providerId="ADAL" clId="{C811FE0B-1183-45C1-BA23-C96367081C40}" dt="2022-05-16T09:38:31.729" v="15" actId="47"/>
        <pc:sldMkLst>
          <pc:docMk/>
          <pc:sldMk cId="1848410393" sldId="829"/>
        </pc:sldMkLst>
      </pc:sldChg>
      <pc:sldChg chg="add del">
        <pc:chgData name="Alessandro Ortis" userId="dcdc90ed-3509-45f7-ac48-ad038638580b" providerId="ADAL" clId="{C811FE0B-1183-45C1-BA23-C96367081C40}" dt="2022-05-16T09:38:31.729" v="15" actId="47"/>
        <pc:sldMkLst>
          <pc:docMk/>
          <pc:sldMk cId="1955047534" sldId="830"/>
        </pc:sldMkLst>
      </pc:sldChg>
      <pc:sldChg chg="add del">
        <pc:chgData name="Alessandro Ortis" userId="dcdc90ed-3509-45f7-ac48-ad038638580b" providerId="ADAL" clId="{C811FE0B-1183-45C1-BA23-C96367081C40}" dt="2022-05-16T09:38:31.729" v="15" actId="47"/>
        <pc:sldMkLst>
          <pc:docMk/>
          <pc:sldMk cId="3739315758" sldId="831"/>
        </pc:sldMkLst>
      </pc:sldChg>
      <pc:sldChg chg="add">
        <pc:chgData name="Alessandro Ortis" userId="dcdc90ed-3509-45f7-ac48-ad038638580b" providerId="ADAL" clId="{C811FE0B-1183-45C1-BA23-C96367081C40}" dt="2022-05-16T09:36:22.103" v="0"/>
        <pc:sldMkLst>
          <pc:docMk/>
          <pc:sldMk cId="628322217" sldId="832"/>
        </pc:sldMkLst>
      </pc:sldChg>
      <pc:sldChg chg="add">
        <pc:chgData name="Alessandro Ortis" userId="dcdc90ed-3509-45f7-ac48-ad038638580b" providerId="ADAL" clId="{C811FE0B-1183-45C1-BA23-C96367081C40}" dt="2022-05-16T09:36:22.103" v="0"/>
        <pc:sldMkLst>
          <pc:docMk/>
          <pc:sldMk cId="491638599" sldId="833"/>
        </pc:sldMkLst>
      </pc:sldChg>
      <pc:sldChg chg="add">
        <pc:chgData name="Alessandro Ortis" userId="dcdc90ed-3509-45f7-ac48-ad038638580b" providerId="ADAL" clId="{C811FE0B-1183-45C1-BA23-C96367081C40}" dt="2022-05-16T09:36:22.103" v="0"/>
        <pc:sldMkLst>
          <pc:docMk/>
          <pc:sldMk cId="2309888456" sldId="834"/>
        </pc:sldMkLst>
      </pc:sldChg>
      <pc:sldChg chg="add">
        <pc:chgData name="Alessandro Ortis" userId="dcdc90ed-3509-45f7-ac48-ad038638580b" providerId="ADAL" clId="{C811FE0B-1183-45C1-BA23-C96367081C40}" dt="2022-05-16T09:36:22.103" v="0"/>
        <pc:sldMkLst>
          <pc:docMk/>
          <pc:sldMk cId="2997544179" sldId="835"/>
        </pc:sldMkLst>
      </pc:sldChg>
      <pc:sldChg chg="add del">
        <pc:chgData name="Alessandro Ortis" userId="dcdc90ed-3509-45f7-ac48-ad038638580b" providerId="ADAL" clId="{C811FE0B-1183-45C1-BA23-C96367081C40}" dt="2022-05-16T09:39:19.035" v="19" actId="47"/>
        <pc:sldMkLst>
          <pc:docMk/>
          <pc:sldMk cId="3555287312" sldId="836"/>
        </pc:sldMkLst>
      </pc:sldChg>
      <pc:sldChg chg="add">
        <pc:chgData name="Alessandro Ortis" userId="dcdc90ed-3509-45f7-ac48-ad038638580b" providerId="ADAL" clId="{C811FE0B-1183-45C1-BA23-C96367081C40}" dt="2022-05-16T09:36:22.103" v="0"/>
        <pc:sldMkLst>
          <pc:docMk/>
          <pc:sldMk cId="3298719853" sldId="837"/>
        </pc:sldMkLst>
      </pc:sldChg>
      <pc:sldChg chg="add">
        <pc:chgData name="Alessandro Ortis" userId="dcdc90ed-3509-45f7-ac48-ad038638580b" providerId="ADAL" clId="{C811FE0B-1183-45C1-BA23-C96367081C40}" dt="2022-05-16T09:36:22.103" v="0"/>
        <pc:sldMkLst>
          <pc:docMk/>
          <pc:sldMk cId="797832517" sldId="838"/>
        </pc:sldMkLst>
      </pc:sldChg>
      <pc:sldChg chg="add">
        <pc:chgData name="Alessandro Ortis" userId="dcdc90ed-3509-45f7-ac48-ad038638580b" providerId="ADAL" clId="{C811FE0B-1183-45C1-BA23-C96367081C40}" dt="2022-05-16T09:36:22.103" v="0"/>
        <pc:sldMkLst>
          <pc:docMk/>
          <pc:sldMk cId="3647919150" sldId="839"/>
        </pc:sldMkLst>
      </pc:sldChg>
      <pc:sldChg chg="add">
        <pc:chgData name="Alessandro Ortis" userId="dcdc90ed-3509-45f7-ac48-ad038638580b" providerId="ADAL" clId="{C811FE0B-1183-45C1-BA23-C96367081C40}" dt="2022-05-16T09:36:22.103" v="0"/>
        <pc:sldMkLst>
          <pc:docMk/>
          <pc:sldMk cId="2970407563" sldId="840"/>
        </pc:sldMkLst>
      </pc:sldChg>
      <pc:sldChg chg="add mod modShow">
        <pc:chgData name="Alessandro Ortis" userId="dcdc90ed-3509-45f7-ac48-ad038638580b" providerId="ADAL" clId="{C811FE0B-1183-45C1-BA23-C96367081C40}" dt="2022-05-19T14:00:18.004" v="42" actId="729"/>
        <pc:sldMkLst>
          <pc:docMk/>
          <pc:sldMk cId="2743485791" sldId="841"/>
        </pc:sldMkLst>
      </pc:sldChg>
      <pc:sldChg chg="add mod modShow">
        <pc:chgData name="Alessandro Ortis" userId="dcdc90ed-3509-45f7-ac48-ad038638580b" providerId="ADAL" clId="{C811FE0B-1183-45C1-BA23-C96367081C40}" dt="2022-05-19T14:00:18.004" v="42" actId="729"/>
        <pc:sldMkLst>
          <pc:docMk/>
          <pc:sldMk cId="2987405547" sldId="842"/>
        </pc:sldMkLst>
      </pc:sldChg>
      <pc:sldChg chg="add del">
        <pc:chgData name="Alessandro Ortis" userId="dcdc90ed-3509-45f7-ac48-ad038638580b" providerId="ADAL" clId="{C811FE0B-1183-45C1-BA23-C96367081C40}" dt="2022-05-16T09:39:56.230" v="20" actId="47"/>
        <pc:sldMkLst>
          <pc:docMk/>
          <pc:sldMk cId="2315219971" sldId="843"/>
        </pc:sldMkLst>
      </pc:sldChg>
      <pc:sldChg chg="add mod modShow">
        <pc:chgData name="Alessandro Ortis" userId="dcdc90ed-3509-45f7-ac48-ad038638580b" providerId="ADAL" clId="{C811FE0B-1183-45C1-BA23-C96367081C40}" dt="2022-05-19T14:00:27.341" v="43" actId="729"/>
        <pc:sldMkLst>
          <pc:docMk/>
          <pc:sldMk cId="822261806" sldId="844"/>
        </pc:sldMkLst>
      </pc:sldChg>
      <pc:sldChg chg="modSp mod">
        <pc:chgData name="Alessandro Ortis" userId="dcdc90ed-3509-45f7-ac48-ad038638580b" providerId="ADAL" clId="{C811FE0B-1183-45C1-BA23-C96367081C40}" dt="2022-05-24T06:10:33.653" v="119" actId="20577"/>
        <pc:sldMkLst>
          <pc:docMk/>
          <pc:sldMk cId="1111425878" sldId="845"/>
        </pc:sldMkLst>
        <pc:spChg chg="mod">
          <ac:chgData name="Alessandro Ortis" userId="dcdc90ed-3509-45f7-ac48-ad038638580b" providerId="ADAL" clId="{C811FE0B-1183-45C1-BA23-C96367081C40}" dt="2022-05-24T06:10:33.653" v="119" actId="20577"/>
          <ac:spMkLst>
            <pc:docMk/>
            <pc:sldMk cId="1111425878" sldId="845"/>
            <ac:spMk id="2" creationId="{00000000-0000-0000-0000-000000000000}"/>
          </ac:spMkLst>
        </pc:spChg>
      </pc:sldChg>
      <pc:sldChg chg="addSp delSp modSp mod">
        <pc:chgData name="Alessandro Ortis" userId="dcdc90ed-3509-45f7-ac48-ad038638580b" providerId="ADAL" clId="{C811FE0B-1183-45C1-BA23-C96367081C40}" dt="2022-05-23T09:03:40.523" v="118" actId="339"/>
        <pc:sldMkLst>
          <pc:docMk/>
          <pc:sldMk cId="2384583602" sldId="846"/>
        </pc:sldMkLst>
        <pc:spChg chg="mod">
          <ac:chgData name="Alessandro Ortis" userId="dcdc90ed-3509-45f7-ac48-ad038638580b" providerId="ADAL" clId="{C811FE0B-1183-45C1-BA23-C96367081C40}" dt="2022-05-23T09:01:41.009" v="108" actId="14100"/>
          <ac:spMkLst>
            <pc:docMk/>
            <pc:sldMk cId="2384583602" sldId="846"/>
            <ac:spMk id="3" creationId="{00000000-0000-0000-0000-000000000000}"/>
          </ac:spMkLst>
        </pc:spChg>
        <pc:spChg chg="add del">
          <ac:chgData name="Alessandro Ortis" userId="dcdc90ed-3509-45f7-ac48-ad038638580b" providerId="ADAL" clId="{C811FE0B-1183-45C1-BA23-C96367081C40}" dt="2022-05-23T09:01:31.529" v="104" actId="22"/>
          <ac:spMkLst>
            <pc:docMk/>
            <pc:sldMk cId="2384583602" sldId="846"/>
            <ac:spMk id="15" creationId="{8CC67E45-C06E-C06B-20A9-4726A2E35967}"/>
          </ac:spMkLst>
        </pc:spChg>
        <pc:picChg chg="add del mod">
          <ac:chgData name="Alessandro Ortis" userId="dcdc90ed-3509-45f7-ac48-ad038638580b" providerId="ADAL" clId="{C811FE0B-1183-45C1-BA23-C96367081C40}" dt="2022-05-23T09:01:41.684" v="109" actId="22"/>
          <ac:picMkLst>
            <pc:docMk/>
            <pc:sldMk cId="2384583602" sldId="846"/>
            <ac:picMk id="6" creationId="{96C9FE16-9870-40D4-B638-F573C1953D58}"/>
          </ac:picMkLst>
        </pc:picChg>
        <pc:picChg chg="add mod">
          <ac:chgData name="Alessandro Ortis" userId="dcdc90ed-3509-45f7-ac48-ad038638580b" providerId="ADAL" clId="{C811FE0B-1183-45C1-BA23-C96367081C40}" dt="2022-05-23T09:03:04.582" v="115" actId="14100"/>
          <ac:picMkLst>
            <pc:docMk/>
            <pc:sldMk cId="2384583602" sldId="846"/>
            <ac:picMk id="10" creationId="{E8017EB2-C8F7-4343-16E4-D59647777F9E}"/>
          </ac:picMkLst>
        </pc:picChg>
        <pc:picChg chg="mod">
          <ac:chgData name="Alessandro Ortis" userId="dcdc90ed-3509-45f7-ac48-ad038638580b" providerId="ADAL" clId="{C811FE0B-1183-45C1-BA23-C96367081C40}" dt="2022-05-23T09:03:40.523" v="118" actId="339"/>
          <ac:picMkLst>
            <pc:docMk/>
            <pc:sldMk cId="2384583602" sldId="846"/>
            <ac:picMk id="11" creationId="{B502CA19-D19A-DA9A-E82C-A581E0225281}"/>
          </ac:picMkLst>
        </pc:picChg>
        <pc:picChg chg="del">
          <ac:chgData name="Alessandro Ortis" userId="dcdc90ed-3509-45f7-ac48-ad038638580b" providerId="ADAL" clId="{C811FE0B-1183-45C1-BA23-C96367081C40}" dt="2022-05-23T09:01:30.303" v="102" actId="478"/>
          <ac:picMkLst>
            <pc:docMk/>
            <pc:sldMk cId="2384583602" sldId="846"/>
            <ac:picMk id="3074" creationId="{195ADDC7-8910-5327-1551-F3AFD795EE1A}"/>
          </ac:picMkLst>
        </pc:picChg>
      </pc:sldChg>
    </pc:docChg>
  </pc:docChgLst>
  <pc:docChgLst>
    <pc:chgData name="Alessandro Ortis" userId="dcdc90ed-3509-45f7-ac48-ad038638580b" providerId="ADAL" clId="{8EC8BFE0-97AF-4CB1-A9F4-5DE6082D411C}"/>
    <pc:docChg chg="undo custSel addSld modSld sldOrd">
      <pc:chgData name="Alessandro Ortis" userId="dcdc90ed-3509-45f7-ac48-ad038638580b" providerId="ADAL" clId="{8EC8BFE0-97AF-4CB1-A9F4-5DE6082D411C}" dt="2023-09-14T21:11:07.936" v="1694" actId="120"/>
      <pc:docMkLst>
        <pc:docMk/>
      </pc:docMkLst>
      <pc:sldChg chg="modSp mod">
        <pc:chgData name="Alessandro Ortis" userId="dcdc90ed-3509-45f7-ac48-ad038638580b" providerId="ADAL" clId="{8EC8BFE0-97AF-4CB1-A9F4-5DE6082D411C}" dt="2023-09-14T21:11:07.936" v="1694" actId="120"/>
        <pc:sldMkLst>
          <pc:docMk/>
          <pc:sldMk cId="4063364669" sldId="261"/>
        </pc:sldMkLst>
        <pc:spChg chg="mod">
          <ac:chgData name="Alessandro Ortis" userId="dcdc90ed-3509-45f7-ac48-ad038638580b" providerId="ADAL" clId="{8EC8BFE0-97AF-4CB1-A9F4-5DE6082D411C}" dt="2023-09-14T21:11:07.936" v="1694" actId="120"/>
          <ac:spMkLst>
            <pc:docMk/>
            <pc:sldMk cId="4063364669" sldId="261"/>
            <ac:spMk id="8" creationId="{1A399A07-4613-4E62-9334-5AACD1FECB78}"/>
          </ac:spMkLst>
        </pc:spChg>
      </pc:sldChg>
      <pc:sldChg chg="modSp mod modNotesTx">
        <pc:chgData name="Alessandro Ortis" userId="dcdc90ed-3509-45f7-ac48-ad038638580b" providerId="ADAL" clId="{8EC8BFE0-97AF-4CB1-A9F4-5DE6082D411C}" dt="2023-09-14T20:40:33.833" v="1087" actId="20577"/>
        <pc:sldMkLst>
          <pc:docMk/>
          <pc:sldMk cId="3924402516" sldId="326"/>
        </pc:sldMkLst>
        <pc:spChg chg="mod">
          <ac:chgData name="Alessandro Ortis" userId="dcdc90ed-3509-45f7-ac48-ad038638580b" providerId="ADAL" clId="{8EC8BFE0-97AF-4CB1-A9F4-5DE6082D411C}" dt="2023-09-14T07:29:07.583" v="536" actId="313"/>
          <ac:spMkLst>
            <pc:docMk/>
            <pc:sldMk cId="3924402516" sldId="326"/>
            <ac:spMk id="6" creationId="{BE7D0D4F-5999-42AC-9FEB-40097CB16BF1}"/>
          </ac:spMkLst>
        </pc:spChg>
      </pc:sldChg>
      <pc:sldChg chg="modNotesTx">
        <pc:chgData name="Alessandro Ortis" userId="dcdc90ed-3509-45f7-ac48-ad038638580b" providerId="ADAL" clId="{8EC8BFE0-97AF-4CB1-A9F4-5DE6082D411C}" dt="2023-09-14T07:31:11.859" v="654" actId="20577"/>
        <pc:sldMkLst>
          <pc:docMk/>
          <pc:sldMk cId="3497009974" sldId="483"/>
        </pc:sldMkLst>
      </pc:sldChg>
      <pc:sldChg chg="modAnim">
        <pc:chgData name="Alessandro Ortis" userId="dcdc90ed-3509-45f7-ac48-ad038638580b" providerId="ADAL" clId="{8EC8BFE0-97AF-4CB1-A9F4-5DE6082D411C}" dt="2023-09-14T21:10:18.660" v="1688"/>
        <pc:sldMkLst>
          <pc:docMk/>
          <pc:sldMk cId="141937183" sldId="653"/>
        </pc:sldMkLst>
      </pc:sldChg>
      <pc:sldChg chg="addSp modSp mod">
        <pc:chgData name="Alessandro Ortis" userId="dcdc90ed-3509-45f7-ac48-ad038638580b" providerId="ADAL" clId="{8EC8BFE0-97AF-4CB1-A9F4-5DE6082D411C}" dt="2023-09-14T21:07:07.651" v="1687" actId="20577"/>
        <pc:sldMkLst>
          <pc:docMk/>
          <pc:sldMk cId="3314782484" sldId="700"/>
        </pc:sldMkLst>
        <pc:spChg chg="mod">
          <ac:chgData name="Alessandro Ortis" userId="dcdc90ed-3509-45f7-ac48-ad038638580b" providerId="ADAL" clId="{8EC8BFE0-97AF-4CB1-A9F4-5DE6082D411C}" dt="2023-09-14T13:52:06.071" v="856"/>
          <ac:spMkLst>
            <pc:docMk/>
            <pc:sldMk cId="3314782484" sldId="700"/>
            <ac:spMk id="3" creationId="{DCCEC413-1BE9-4517-990F-FB46D27766F3}"/>
          </ac:spMkLst>
        </pc:spChg>
        <pc:spChg chg="add mod">
          <ac:chgData name="Alessandro Ortis" userId="dcdc90ed-3509-45f7-ac48-ad038638580b" providerId="ADAL" clId="{8EC8BFE0-97AF-4CB1-A9F4-5DE6082D411C}" dt="2023-09-14T21:07:07.651" v="1687" actId="20577"/>
          <ac:spMkLst>
            <pc:docMk/>
            <pc:sldMk cId="3314782484" sldId="700"/>
            <ac:spMk id="7" creationId="{44467BFB-021B-E522-87CE-8C97BA11B420}"/>
          </ac:spMkLst>
        </pc:spChg>
        <pc:picChg chg="add mod">
          <ac:chgData name="Alessandro Ortis" userId="dcdc90ed-3509-45f7-ac48-ad038638580b" providerId="ADAL" clId="{8EC8BFE0-97AF-4CB1-A9F4-5DE6082D411C}" dt="2023-09-14T13:52:52.477" v="891" actId="1076"/>
          <ac:picMkLst>
            <pc:docMk/>
            <pc:sldMk cId="3314782484" sldId="700"/>
            <ac:picMk id="4" creationId="{1628BA19-9CEB-C92D-2788-0F695AEBF75F}"/>
          </ac:picMkLst>
        </pc:picChg>
      </pc:sldChg>
      <pc:sldChg chg="modNotesTx">
        <pc:chgData name="Alessandro Ortis" userId="dcdc90ed-3509-45f7-ac48-ad038638580b" providerId="ADAL" clId="{8EC8BFE0-97AF-4CB1-A9F4-5DE6082D411C}" dt="2023-09-14T21:02:29.056" v="1550" actId="20577"/>
        <pc:sldMkLst>
          <pc:docMk/>
          <pc:sldMk cId="3444187396" sldId="734"/>
        </pc:sldMkLst>
      </pc:sldChg>
      <pc:sldChg chg="modSp mod">
        <pc:chgData name="Alessandro Ortis" userId="dcdc90ed-3509-45f7-ac48-ad038638580b" providerId="ADAL" clId="{8EC8BFE0-97AF-4CB1-A9F4-5DE6082D411C}" dt="2023-09-14T20:57:28.023" v="1331" actId="20577"/>
        <pc:sldMkLst>
          <pc:docMk/>
          <pc:sldMk cId="1442550475" sldId="746"/>
        </pc:sldMkLst>
        <pc:spChg chg="mod">
          <ac:chgData name="Alessandro Ortis" userId="dcdc90ed-3509-45f7-ac48-ad038638580b" providerId="ADAL" clId="{8EC8BFE0-97AF-4CB1-A9F4-5DE6082D411C}" dt="2023-09-14T20:57:06.415" v="1330" actId="20577"/>
          <ac:spMkLst>
            <pc:docMk/>
            <pc:sldMk cId="1442550475" sldId="746"/>
            <ac:spMk id="8" creationId="{00531409-5171-4215-98B0-C16284D5540C}"/>
          </ac:spMkLst>
        </pc:spChg>
        <pc:spChg chg="mod">
          <ac:chgData name="Alessandro Ortis" userId="dcdc90ed-3509-45f7-ac48-ad038638580b" providerId="ADAL" clId="{8EC8BFE0-97AF-4CB1-A9F4-5DE6082D411C}" dt="2023-09-14T20:57:28.023" v="1331" actId="20577"/>
          <ac:spMkLst>
            <pc:docMk/>
            <pc:sldMk cId="1442550475" sldId="746"/>
            <ac:spMk id="11" creationId="{B859F35E-4139-49B7-9D6D-F4AB458A8474}"/>
          </ac:spMkLst>
        </pc:spChg>
      </pc:sldChg>
      <pc:sldChg chg="modNotesTx">
        <pc:chgData name="Alessandro Ortis" userId="dcdc90ed-3509-45f7-ac48-ad038638580b" providerId="ADAL" clId="{8EC8BFE0-97AF-4CB1-A9F4-5DE6082D411C}" dt="2023-09-14T20:54:25.608" v="1167" actId="20577"/>
        <pc:sldMkLst>
          <pc:docMk/>
          <pc:sldMk cId="2569549025" sldId="747"/>
        </pc:sldMkLst>
      </pc:sldChg>
      <pc:sldChg chg="modNotesTx">
        <pc:chgData name="Alessandro Ortis" userId="dcdc90ed-3509-45f7-ac48-ad038638580b" providerId="ADAL" clId="{8EC8BFE0-97AF-4CB1-A9F4-5DE6082D411C}" dt="2023-09-14T20:59:29.593" v="1453" actId="20577"/>
        <pc:sldMkLst>
          <pc:docMk/>
          <pc:sldMk cId="3355576343" sldId="752"/>
        </pc:sldMkLst>
      </pc:sldChg>
      <pc:sldChg chg="modNotesTx">
        <pc:chgData name="Alessandro Ortis" userId="dcdc90ed-3509-45f7-ac48-ad038638580b" providerId="ADAL" clId="{8EC8BFE0-97AF-4CB1-A9F4-5DE6082D411C}" dt="2023-09-14T21:01:49.787" v="1548" actId="20577"/>
        <pc:sldMkLst>
          <pc:docMk/>
          <pc:sldMk cId="914685875" sldId="758"/>
        </pc:sldMkLst>
      </pc:sldChg>
      <pc:sldChg chg="modSp mod">
        <pc:chgData name="Alessandro Ortis" userId="dcdc90ed-3509-45f7-ac48-ad038638580b" providerId="ADAL" clId="{8EC8BFE0-97AF-4CB1-A9F4-5DE6082D411C}" dt="2023-09-14T21:06:49.027" v="1685" actId="20577"/>
        <pc:sldMkLst>
          <pc:docMk/>
          <pc:sldMk cId="2900270303" sldId="768"/>
        </pc:sldMkLst>
        <pc:spChg chg="mod">
          <ac:chgData name="Alessandro Ortis" userId="dcdc90ed-3509-45f7-ac48-ad038638580b" providerId="ADAL" clId="{8EC8BFE0-97AF-4CB1-A9F4-5DE6082D411C}" dt="2023-09-14T21:06:49.027" v="1685" actId="20577"/>
          <ac:spMkLst>
            <pc:docMk/>
            <pc:sldMk cId="2900270303" sldId="768"/>
            <ac:spMk id="5" creationId="{E54458C3-B852-42E3-B561-B5A86F09DF29}"/>
          </ac:spMkLst>
        </pc:spChg>
      </pc:sldChg>
      <pc:sldChg chg="modNotesTx">
        <pc:chgData name="Alessandro Ortis" userId="dcdc90ed-3509-45f7-ac48-ad038638580b" providerId="ADAL" clId="{8EC8BFE0-97AF-4CB1-A9F4-5DE6082D411C}" dt="2023-09-14T21:04:46.808" v="1683" actId="20577"/>
        <pc:sldMkLst>
          <pc:docMk/>
          <pc:sldMk cId="394108688" sldId="770"/>
        </pc:sldMkLst>
      </pc:sldChg>
      <pc:sldChg chg="modSp mod">
        <pc:chgData name="Alessandro Ortis" userId="dcdc90ed-3509-45f7-ac48-ad038638580b" providerId="ADAL" clId="{8EC8BFE0-97AF-4CB1-A9F4-5DE6082D411C}" dt="2023-09-14T21:06:33.667" v="1684" actId="20577"/>
        <pc:sldMkLst>
          <pc:docMk/>
          <pc:sldMk cId="308416650" sldId="790"/>
        </pc:sldMkLst>
        <pc:spChg chg="mod">
          <ac:chgData name="Alessandro Ortis" userId="dcdc90ed-3509-45f7-ac48-ad038638580b" providerId="ADAL" clId="{8EC8BFE0-97AF-4CB1-A9F4-5DE6082D411C}" dt="2023-09-14T21:06:33.667" v="1684" actId="20577"/>
          <ac:spMkLst>
            <pc:docMk/>
            <pc:sldMk cId="308416650" sldId="790"/>
            <ac:spMk id="5" creationId="{96B647B2-E7A7-4D1D-BC6F-F48696436F95}"/>
          </ac:spMkLst>
        </pc:spChg>
      </pc:sldChg>
      <pc:sldChg chg="modNotesTx">
        <pc:chgData name="Alessandro Ortis" userId="dcdc90ed-3509-45f7-ac48-ad038638580b" providerId="ADAL" clId="{8EC8BFE0-97AF-4CB1-A9F4-5DE6082D411C}" dt="2023-09-14T07:41:51.537" v="814" actId="20577"/>
        <pc:sldMkLst>
          <pc:docMk/>
          <pc:sldMk cId="1049155140" sldId="793"/>
        </pc:sldMkLst>
      </pc:sldChg>
      <pc:sldChg chg="modNotesTx">
        <pc:chgData name="Alessandro Ortis" userId="dcdc90ed-3509-45f7-ac48-ad038638580b" providerId="ADAL" clId="{8EC8BFE0-97AF-4CB1-A9F4-5DE6082D411C}" dt="2023-09-14T20:30:26.544" v="902" actId="20577"/>
        <pc:sldMkLst>
          <pc:docMk/>
          <pc:sldMk cId="3153713435" sldId="810"/>
        </pc:sldMkLst>
      </pc:sldChg>
      <pc:sldChg chg="modSp mod modNotesTx">
        <pc:chgData name="Alessandro Ortis" userId="dcdc90ed-3509-45f7-ac48-ad038638580b" providerId="ADAL" clId="{8EC8BFE0-97AF-4CB1-A9F4-5DE6082D411C}" dt="2023-09-14T20:33:17.099" v="955" actId="20577"/>
        <pc:sldMkLst>
          <pc:docMk/>
          <pc:sldMk cId="2413564911" sldId="811"/>
        </pc:sldMkLst>
        <pc:spChg chg="mod">
          <ac:chgData name="Alessandro Ortis" userId="dcdc90ed-3509-45f7-ac48-ad038638580b" providerId="ADAL" clId="{8EC8BFE0-97AF-4CB1-A9F4-5DE6082D411C}" dt="2023-09-14T20:30:47.640" v="903" actId="20577"/>
          <ac:spMkLst>
            <pc:docMk/>
            <pc:sldMk cId="2413564911" sldId="811"/>
            <ac:spMk id="6" creationId="{00000000-0000-0000-0000-000000000000}"/>
          </ac:spMkLst>
        </pc:spChg>
      </pc:sldChg>
      <pc:sldChg chg="modSp mod modNotesTx">
        <pc:chgData name="Alessandro Ortis" userId="dcdc90ed-3509-45f7-ac48-ad038638580b" providerId="ADAL" clId="{8EC8BFE0-97AF-4CB1-A9F4-5DE6082D411C}" dt="2023-09-14T20:35:12.839" v="1006" actId="20577"/>
        <pc:sldMkLst>
          <pc:docMk/>
          <pc:sldMk cId="1062687406" sldId="813"/>
        </pc:sldMkLst>
        <pc:spChg chg="mod">
          <ac:chgData name="Alessandro Ortis" userId="dcdc90ed-3509-45f7-ac48-ad038638580b" providerId="ADAL" clId="{8EC8BFE0-97AF-4CB1-A9F4-5DE6082D411C}" dt="2023-09-14T20:35:12.839" v="1006" actId="20577"/>
          <ac:spMkLst>
            <pc:docMk/>
            <pc:sldMk cId="1062687406" sldId="813"/>
            <ac:spMk id="3" creationId="{00000000-0000-0000-0000-000000000000}"/>
          </ac:spMkLst>
        </pc:spChg>
      </pc:sldChg>
      <pc:sldChg chg="modNotesTx">
        <pc:chgData name="Alessandro Ortis" userId="dcdc90ed-3509-45f7-ac48-ad038638580b" providerId="ADAL" clId="{8EC8BFE0-97AF-4CB1-A9F4-5DE6082D411C}" dt="2023-09-14T20:38:34.858" v="1079" actId="20577"/>
        <pc:sldMkLst>
          <pc:docMk/>
          <pc:sldMk cId="2641854497" sldId="815"/>
        </pc:sldMkLst>
      </pc:sldChg>
      <pc:sldChg chg="addSp delSp modSp mod">
        <pc:chgData name="Alessandro Ortis" userId="dcdc90ed-3509-45f7-ac48-ad038638580b" providerId="ADAL" clId="{8EC8BFE0-97AF-4CB1-A9F4-5DE6082D411C}" dt="2023-09-14T20:43:07.216" v="1152" actId="114"/>
        <pc:sldMkLst>
          <pc:docMk/>
          <pc:sldMk cId="1275745277" sldId="817"/>
        </pc:sldMkLst>
        <pc:spChg chg="add del mod">
          <ac:chgData name="Alessandro Ortis" userId="dcdc90ed-3509-45f7-ac48-ad038638580b" providerId="ADAL" clId="{8EC8BFE0-97AF-4CB1-A9F4-5DE6082D411C}" dt="2023-09-14T20:42:35.192" v="1090" actId="478"/>
          <ac:spMkLst>
            <pc:docMk/>
            <pc:sldMk cId="1275745277" sldId="817"/>
            <ac:spMk id="4" creationId="{3F7534F2-7DCD-3499-951F-DB0A3274170B}"/>
          </ac:spMkLst>
        </pc:spChg>
        <pc:spChg chg="add mod">
          <ac:chgData name="Alessandro Ortis" userId="dcdc90ed-3509-45f7-ac48-ad038638580b" providerId="ADAL" clId="{8EC8BFE0-97AF-4CB1-A9F4-5DE6082D411C}" dt="2023-09-14T20:43:07.216" v="1152" actId="114"/>
          <ac:spMkLst>
            <pc:docMk/>
            <pc:sldMk cId="1275745277" sldId="817"/>
            <ac:spMk id="5" creationId="{C1225631-C6B1-A44A-677B-15C4731E566F}"/>
          </ac:spMkLst>
        </pc:spChg>
        <pc:picChg chg="add del mod modCrop">
          <ac:chgData name="Alessandro Ortis" userId="dcdc90ed-3509-45f7-ac48-ad038638580b" providerId="ADAL" clId="{8EC8BFE0-97AF-4CB1-A9F4-5DE6082D411C}" dt="2023-09-14T20:42:43.563" v="1095" actId="1076"/>
          <ac:picMkLst>
            <pc:docMk/>
            <pc:sldMk cId="1275745277" sldId="817"/>
            <ac:picMk id="6" creationId="{A511D51A-0C36-46C0-A745-DDA77222B17C}"/>
          </ac:picMkLst>
        </pc:picChg>
      </pc:sldChg>
      <pc:sldChg chg="modNotesTx">
        <pc:chgData name="Alessandro Ortis" userId="dcdc90ed-3509-45f7-ac48-ad038638580b" providerId="ADAL" clId="{8EC8BFE0-97AF-4CB1-A9F4-5DE6082D411C}" dt="2023-09-14T07:32:04.938" v="656" actId="20577"/>
        <pc:sldMkLst>
          <pc:docMk/>
          <pc:sldMk cId="2993815629" sldId="825"/>
        </pc:sldMkLst>
      </pc:sldChg>
      <pc:sldChg chg="modNotesTx">
        <pc:chgData name="Alessandro Ortis" userId="dcdc90ed-3509-45f7-ac48-ad038638580b" providerId="ADAL" clId="{8EC8BFE0-97AF-4CB1-A9F4-5DE6082D411C}" dt="2023-09-14T07:37:24.890" v="770" actId="20577"/>
        <pc:sldMkLst>
          <pc:docMk/>
          <pc:sldMk cId="2970407563" sldId="840"/>
        </pc:sldMkLst>
      </pc:sldChg>
      <pc:sldChg chg="addSp delSp modSp">
        <pc:chgData name="Alessandro Ortis" userId="dcdc90ed-3509-45f7-ac48-ad038638580b" providerId="ADAL" clId="{8EC8BFE0-97AF-4CB1-A9F4-5DE6082D411C}" dt="2023-09-05T10:06:17.660" v="9" actId="1076"/>
        <pc:sldMkLst>
          <pc:docMk/>
          <pc:sldMk cId="1111425878" sldId="845"/>
        </pc:sldMkLst>
        <pc:picChg chg="add mod">
          <ac:chgData name="Alessandro Ortis" userId="dcdc90ed-3509-45f7-ac48-ad038638580b" providerId="ADAL" clId="{8EC8BFE0-97AF-4CB1-A9F4-5DE6082D411C}" dt="2023-09-05T10:06:07.042" v="5"/>
          <ac:picMkLst>
            <pc:docMk/>
            <pc:sldMk cId="1111425878" sldId="845"/>
            <ac:picMk id="4" creationId="{B86021D2-6B24-FA95-662C-3EC572AEFED9}"/>
          </ac:picMkLst>
        </pc:picChg>
        <pc:picChg chg="del">
          <ac:chgData name="Alessandro Ortis" userId="dcdc90ed-3509-45f7-ac48-ad038638580b" providerId="ADAL" clId="{8EC8BFE0-97AF-4CB1-A9F4-5DE6082D411C}" dt="2023-09-05T10:05:11.287" v="0" actId="478"/>
          <ac:picMkLst>
            <pc:docMk/>
            <pc:sldMk cId="1111425878" sldId="845"/>
            <ac:picMk id="12" creationId="{66D228F9-3823-1C65-92B7-4720F1DD9F49}"/>
          </ac:picMkLst>
        </pc:picChg>
        <pc:picChg chg="mod">
          <ac:chgData name="Alessandro Ortis" userId="dcdc90ed-3509-45f7-ac48-ad038638580b" providerId="ADAL" clId="{8EC8BFE0-97AF-4CB1-A9F4-5DE6082D411C}" dt="2023-09-05T10:06:17.660" v="9" actId="1076"/>
          <ac:picMkLst>
            <pc:docMk/>
            <pc:sldMk cId="1111425878" sldId="845"/>
            <ac:picMk id="17" creationId="{5B2BFCF8-2055-B021-7088-BAE32239CFB2}"/>
          </ac:picMkLst>
        </pc:picChg>
        <pc:picChg chg="del mod">
          <ac:chgData name="Alessandro Ortis" userId="dcdc90ed-3509-45f7-ac48-ad038638580b" providerId="ADAL" clId="{8EC8BFE0-97AF-4CB1-A9F4-5DE6082D411C}" dt="2023-09-05T10:06:13.644" v="7" actId="478"/>
          <ac:picMkLst>
            <pc:docMk/>
            <pc:sldMk cId="1111425878" sldId="845"/>
            <ac:picMk id="1028" creationId="{9AFF769E-0000-B53E-30B9-09575C26B440}"/>
          </ac:picMkLst>
        </pc:picChg>
      </pc:sldChg>
      <pc:sldChg chg="addSp delSp modSp mod">
        <pc:chgData name="Alessandro Ortis" userId="dcdc90ed-3509-45f7-ac48-ad038638580b" providerId="ADAL" clId="{8EC8BFE0-97AF-4CB1-A9F4-5DE6082D411C}" dt="2023-09-14T20:29:07.356" v="897" actId="20577"/>
        <pc:sldMkLst>
          <pc:docMk/>
          <pc:sldMk cId="2384583602" sldId="846"/>
        </pc:sldMkLst>
        <pc:spChg chg="mod">
          <ac:chgData name="Alessandro Ortis" userId="dcdc90ed-3509-45f7-ac48-ad038638580b" providerId="ADAL" clId="{8EC8BFE0-97AF-4CB1-A9F4-5DE6082D411C}" dt="2023-09-14T20:29:07.356" v="897" actId="20577"/>
          <ac:spMkLst>
            <pc:docMk/>
            <pc:sldMk cId="2384583602" sldId="846"/>
            <ac:spMk id="13" creationId="{BCA20DB1-8FC7-C5F3-A6BA-858A47240075}"/>
          </ac:spMkLst>
        </pc:spChg>
        <pc:picChg chg="add mod">
          <ac:chgData name="Alessandro Ortis" userId="dcdc90ed-3509-45f7-ac48-ad038638580b" providerId="ADAL" clId="{8EC8BFE0-97AF-4CB1-A9F4-5DE6082D411C}" dt="2023-09-05T10:06:05.508" v="4" actId="1076"/>
          <ac:picMkLst>
            <pc:docMk/>
            <pc:sldMk cId="2384583602" sldId="846"/>
            <ac:picMk id="5" creationId="{F8FBC0A4-D652-8135-A998-5B2F2BD93AEB}"/>
          </ac:picMkLst>
        </pc:picChg>
        <pc:picChg chg="add mod">
          <ac:chgData name="Alessandro Ortis" userId="dcdc90ed-3509-45f7-ac48-ad038638580b" providerId="ADAL" clId="{8EC8BFE0-97AF-4CB1-A9F4-5DE6082D411C}" dt="2023-09-05T10:06:21.993" v="10"/>
          <ac:picMkLst>
            <pc:docMk/>
            <pc:sldMk cId="2384583602" sldId="846"/>
            <ac:picMk id="6" creationId="{BD935192-4651-E0F2-139D-47C51EC196E9}"/>
          </ac:picMkLst>
        </pc:picChg>
        <pc:picChg chg="del">
          <ac:chgData name="Alessandro Ortis" userId="dcdc90ed-3509-45f7-ac48-ad038638580b" providerId="ADAL" clId="{8EC8BFE0-97AF-4CB1-A9F4-5DE6082D411C}" dt="2023-09-05T10:06:23.213" v="11" actId="478"/>
          <ac:picMkLst>
            <pc:docMk/>
            <pc:sldMk cId="2384583602" sldId="846"/>
            <ac:picMk id="9" creationId="{42A47791-38A5-52F5-38B4-2626D4569696}"/>
          </ac:picMkLst>
        </pc:picChg>
        <pc:picChg chg="del">
          <ac:chgData name="Alessandro Ortis" userId="dcdc90ed-3509-45f7-ac48-ad038638580b" providerId="ADAL" clId="{8EC8BFE0-97AF-4CB1-A9F4-5DE6082D411C}" dt="2023-09-05T10:06:14.900" v="8" actId="478"/>
          <ac:picMkLst>
            <pc:docMk/>
            <pc:sldMk cId="2384583602" sldId="846"/>
            <ac:picMk id="14" creationId="{7D51C6B3-E60D-7F80-9780-8110D5180F57}"/>
          </ac:picMkLst>
        </pc:picChg>
        <pc:picChg chg="del">
          <ac:chgData name="Alessandro Ortis" userId="dcdc90ed-3509-45f7-ac48-ad038638580b" providerId="ADAL" clId="{8EC8BFE0-97AF-4CB1-A9F4-5DE6082D411C}" dt="2023-09-05T10:05:15.304" v="1" actId="478"/>
          <ac:picMkLst>
            <pc:docMk/>
            <pc:sldMk cId="2384583602" sldId="846"/>
            <ac:picMk id="1026" creationId="{05AE58B4-8F86-435D-F2C8-F55978427D6F}"/>
          </ac:picMkLst>
        </pc:picChg>
      </pc:sldChg>
      <pc:sldChg chg="addSp delSp modSp add mod ord modNotesTx">
        <pc:chgData name="Alessandro Ortis" userId="dcdc90ed-3509-45f7-ac48-ad038638580b" providerId="ADAL" clId="{8EC8BFE0-97AF-4CB1-A9F4-5DE6082D411C}" dt="2023-09-14T13:42:58.129" v="847" actId="1076"/>
        <pc:sldMkLst>
          <pc:docMk/>
          <pc:sldMk cId="4059093999" sldId="847"/>
        </pc:sldMkLst>
        <pc:spChg chg="mod">
          <ac:chgData name="Alessandro Ortis" userId="dcdc90ed-3509-45f7-ac48-ad038638580b" providerId="ADAL" clId="{8EC8BFE0-97AF-4CB1-A9F4-5DE6082D411C}" dt="2023-09-14T13:38:10.522" v="828" actId="14100"/>
          <ac:spMkLst>
            <pc:docMk/>
            <pc:sldMk cId="4059093999" sldId="847"/>
            <ac:spMk id="7" creationId="{FAE22688-3966-456D-9553-65CD26E94D1F}"/>
          </ac:spMkLst>
        </pc:spChg>
        <pc:spChg chg="del">
          <ac:chgData name="Alessandro Ortis" userId="dcdc90ed-3509-45f7-ac48-ad038638580b" providerId="ADAL" clId="{8EC8BFE0-97AF-4CB1-A9F4-5DE6082D411C}" dt="2023-09-14T13:36:26.415" v="820" actId="478"/>
          <ac:spMkLst>
            <pc:docMk/>
            <pc:sldMk cId="4059093999" sldId="847"/>
            <ac:spMk id="9" creationId="{9092EA93-0726-42E6-A01D-B0C00C3A6A12}"/>
          </ac:spMkLst>
        </pc:spChg>
        <pc:picChg chg="del">
          <ac:chgData name="Alessandro Ortis" userId="dcdc90ed-3509-45f7-ac48-ad038638580b" providerId="ADAL" clId="{8EC8BFE0-97AF-4CB1-A9F4-5DE6082D411C}" dt="2023-09-14T13:36:21.345" v="819" actId="478"/>
          <ac:picMkLst>
            <pc:docMk/>
            <pc:sldMk cId="4059093999" sldId="847"/>
            <ac:picMk id="4" creationId="{542F81DE-C97A-4A5B-8ED8-67A2D04F8AC9}"/>
          </ac:picMkLst>
        </pc:picChg>
        <pc:picChg chg="add del mod modCrop">
          <ac:chgData name="Alessandro Ortis" userId="dcdc90ed-3509-45f7-ac48-ad038638580b" providerId="ADAL" clId="{8EC8BFE0-97AF-4CB1-A9F4-5DE6082D411C}" dt="2023-09-14T13:41:52.183" v="836" actId="478"/>
          <ac:picMkLst>
            <pc:docMk/>
            <pc:sldMk cId="4059093999" sldId="847"/>
            <ac:picMk id="5" creationId="{6BA059D3-CE4F-8126-0F6E-4EEDA4B0741D}"/>
          </ac:picMkLst>
        </pc:picChg>
        <pc:picChg chg="add mod">
          <ac:chgData name="Alessandro Ortis" userId="dcdc90ed-3509-45f7-ac48-ad038638580b" providerId="ADAL" clId="{8EC8BFE0-97AF-4CB1-A9F4-5DE6082D411C}" dt="2023-09-14T13:42:58.129" v="847" actId="1076"/>
          <ac:picMkLst>
            <pc:docMk/>
            <pc:sldMk cId="4059093999" sldId="847"/>
            <ac:picMk id="8" creationId="{092270E2-6999-0789-BBE9-C3A08288FDB1}"/>
          </ac:picMkLst>
        </pc:picChg>
        <pc:picChg chg="add del">
          <ac:chgData name="Alessandro Ortis" userId="dcdc90ed-3509-45f7-ac48-ad038638580b" providerId="ADAL" clId="{8EC8BFE0-97AF-4CB1-A9F4-5DE6082D411C}" dt="2023-09-14T13:42:17.475" v="838" actId="22"/>
          <ac:picMkLst>
            <pc:docMk/>
            <pc:sldMk cId="4059093999" sldId="847"/>
            <ac:picMk id="11" creationId="{16F6394B-F3A7-2D5B-128D-1960F1494ADE}"/>
          </ac:picMkLst>
        </pc:picChg>
        <pc:picChg chg="add del">
          <ac:chgData name="Alessandro Ortis" userId="dcdc90ed-3509-45f7-ac48-ad038638580b" providerId="ADAL" clId="{8EC8BFE0-97AF-4CB1-A9F4-5DE6082D411C}" dt="2023-09-14T13:42:19.640" v="840" actId="22"/>
          <ac:picMkLst>
            <pc:docMk/>
            <pc:sldMk cId="4059093999" sldId="847"/>
            <ac:picMk id="13" creationId="{CCE1766B-9BDA-9C30-7BD5-AF9C6DF94885}"/>
          </ac:picMkLst>
        </pc:picChg>
        <pc:picChg chg="add mod ord">
          <ac:chgData name="Alessandro Ortis" userId="dcdc90ed-3509-45f7-ac48-ad038638580b" providerId="ADAL" clId="{8EC8BFE0-97AF-4CB1-A9F4-5DE6082D411C}" dt="2023-09-14T13:42:30.513" v="843" actId="171"/>
          <ac:picMkLst>
            <pc:docMk/>
            <pc:sldMk cId="4059093999" sldId="847"/>
            <ac:picMk id="15" creationId="{14061602-879A-B633-6721-BC119ED3BBCB}"/>
          </ac:picMkLst>
        </pc:picChg>
        <pc:picChg chg="del">
          <ac:chgData name="Alessandro Ortis" userId="dcdc90ed-3509-45f7-ac48-ad038638580b" providerId="ADAL" clId="{8EC8BFE0-97AF-4CB1-A9F4-5DE6082D411C}" dt="2023-09-14T13:36:19.397" v="818" actId="478"/>
          <ac:picMkLst>
            <pc:docMk/>
            <pc:sldMk cId="4059093999" sldId="847"/>
            <ac:picMk id="1026" creationId="{F784EB52-3C8B-4903-8C85-B9A8EEA09534}"/>
          </ac:picMkLst>
        </pc:picChg>
      </pc:sldChg>
    </pc:docChg>
  </pc:docChgLst>
  <pc:docChgLst>
    <pc:chgData name="Alessandro Ortis" userId="dcdc90ed-3509-45f7-ac48-ad038638580b" providerId="ADAL" clId="{0F151059-23B6-47C4-9C34-0D2862A9CC4C}"/>
    <pc:docChg chg="undo custSel delSld modSld">
      <pc:chgData name="Alessandro Ortis" userId="dcdc90ed-3509-45f7-ac48-ad038638580b" providerId="ADAL" clId="{0F151059-23B6-47C4-9C34-0D2862A9CC4C}" dt="2023-09-05T10:03:54.791" v="106" actId="6549"/>
      <pc:docMkLst>
        <pc:docMk/>
      </pc:docMkLst>
      <pc:sldChg chg="del">
        <pc:chgData name="Alessandro Ortis" userId="dcdc90ed-3509-45f7-ac48-ad038638580b" providerId="ADAL" clId="{0F151059-23B6-47C4-9C34-0D2862A9CC4C}" dt="2023-09-05T10:03:26.552" v="70" actId="47"/>
        <pc:sldMkLst>
          <pc:docMk/>
          <pc:sldMk cId="79283250" sldId="525"/>
        </pc:sldMkLst>
      </pc:sldChg>
      <pc:sldChg chg="modSp mod">
        <pc:chgData name="Alessandro Ortis" userId="dcdc90ed-3509-45f7-ac48-ad038638580b" providerId="ADAL" clId="{0F151059-23B6-47C4-9C34-0D2862A9CC4C}" dt="2023-09-05T10:03:54.791" v="106" actId="6549"/>
        <pc:sldMkLst>
          <pc:docMk/>
          <pc:sldMk cId="2043541903" sldId="809"/>
        </pc:sldMkLst>
        <pc:spChg chg="mod">
          <ac:chgData name="Alessandro Ortis" userId="dcdc90ed-3509-45f7-ac48-ad038638580b" providerId="ADAL" clId="{0F151059-23B6-47C4-9C34-0D2862A9CC4C}" dt="2023-09-05T10:03:54.791" v="106" actId="6549"/>
          <ac:spMkLst>
            <pc:docMk/>
            <pc:sldMk cId="2043541903" sldId="809"/>
            <ac:spMk id="3" creationId="{00000000-0000-0000-0000-000000000000}"/>
          </ac:spMkLst>
        </pc:spChg>
      </pc:sldChg>
      <pc:sldChg chg="modSp mod">
        <pc:chgData name="Alessandro Ortis" userId="dcdc90ed-3509-45f7-ac48-ad038638580b" providerId="ADAL" clId="{0F151059-23B6-47C4-9C34-0D2862A9CC4C}" dt="2023-09-05T10:03:22.161" v="69" actId="1076"/>
        <pc:sldMkLst>
          <pc:docMk/>
          <pc:sldMk cId="3153713435" sldId="810"/>
        </pc:sldMkLst>
        <pc:spChg chg="mod">
          <ac:chgData name="Alessandro Ortis" userId="dcdc90ed-3509-45f7-ac48-ad038638580b" providerId="ADAL" clId="{0F151059-23B6-47C4-9C34-0D2862A9CC4C}" dt="2023-09-05T10:03:22.161" v="69" actId="1076"/>
          <ac:spMkLst>
            <pc:docMk/>
            <pc:sldMk cId="3153713435" sldId="810"/>
            <ac:spMk id="17" creationId="{68C50C9F-D10F-4F09-A3CC-71F558E454A2}"/>
          </ac:spMkLst>
        </pc:spChg>
      </pc:sldChg>
      <pc:sldChg chg="modSp mod">
        <pc:chgData name="Alessandro Ortis" userId="dcdc90ed-3509-45f7-ac48-ad038638580b" providerId="ADAL" clId="{0F151059-23B6-47C4-9C34-0D2862A9CC4C}" dt="2023-09-05T10:03:40.997" v="80" actId="6549"/>
        <pc:sldMkLst>
          <pc:docMk/>
          <pc:sldMk cId="2413564911" sldId="811"/>
        </pc:sldMkLst>
        <pc:spChg chg="mod">
          <ac:chgData name="Alessandro Ortis" userId="dcdc90ed-3509-45f7-ac48-ad038638580b" providerId="ADAL" clId="{0F151059-23B6-47C4-9C34-0D2862A9CC4C}" dt="2023-09-05T10:03:40.997" v="80" actId="6549"/>
          <ac:spMkLst>
            <pc:docMk/>
            <pc:sldMk cId="2413564911" sldId="811"/>
            <ac:spMk id="6" creationId="{00000000-0000-0000-0000-000000000000}"/>
          </ac:spMkLst>
        </pc:spChg>
      </pc:sldChg>
      <pc:sldChg chg="modSp mod">
        <pc:chgData name="Alessandro Ortis" userId="dcdc90ed-3509-45f7-ac48-ad038638580b" providerId="ADAL" clId="{0F151059-23B6-47C4-9C34-0D2862A9CC4C}" dt="2023-09-05T09:59:51.110" v="9" actId="20577"/>
        <pc:sldMkLst>
          <pc:docMk/>
          <pc:sldMk cId="1111425878" sldId="845"/>
        </pc:sldMkLst>
        <pc:spChg chg="mod">
          <ac:chgData name="Alessandro Ortis" userId="dcdc90ed-3509-45f7-ac48-ad038638580b" providerId="ADAL" clId="{0F151059-23B6-47C4-9C34-0D2862A9CC4C}" dt="2023-09-05T09:59:47.713" v="0"/>
          <ac:spMkLst>
            <pc:docMk/>
            <pc:sldMk cId="1111425878" sldId="845"/>
            <ac:spMk id="2" creationId="{00000000-0000-0000-0000-000000000000}"/>
          </ac:spMkLst>
        </pc:spChg>
        <pc:spChg chg="mod">
          <ac:chgData name="Alessandro Ortis" userId="dcdc90ed-3509-45f7-ac48-ad038638580b" providerId="ADAL" clId="{0F151059-23B6-47C4-9C34-0D2862A9CC4C}" dt="2023-09-05T09:59:51.110" v="9" actId="20577"/>
          <ac:spMkLst>
            <pc:docMk/>
            <pc:sldMk cId="1111425878" sldId="845"/>
            <ac:spMk id="3" creationId="{00000000-0000-0000-0000-000000000000}"/>
          </ac:spMkLst>
        </pc:spChg>
      </pc:sldChg>
      <pc:sldChg chg="delSp modSp mod">
        <pc:chgData name="Alessandro Ortis" userId="dcdc90ed-3509-45f7-ac48-ad038638580b" providerId="ADAL" clId="{0F151059-23B6-47C4-9C34-0D2862A9CC4C}" dt="2023-09-05T10:00:16.112" v="18" actId="1076"/>
        <pc:sldMkLst>
          <pc:docMk/>
          <pc:sldMk cId="2384583602" sldId="846"/>
        </pc:sldMkLst>
        <pc:spChg chg="mod">
          <ac:chgData name="Alessandro Ortis" userId="dcdc90ed-3509-45f7-ac48-ad038638580b" providerId="ADAL" clId="{0F151059-23B6-47C4-9C34-0D2862A9CC4C}" dt="2023-09-05T09:59:57.852" v="12"/>
          <ac:spMkLst>
            <pc:docMk/>
            <pc:sldMk cId="2384583602" sldId="846"/>
            <ac:spMk id="2" creationId="{00000000-0000-0000-0000-000000000000}"/>
          </ac:spMkLst>
        </pc:spChg>
        <pc:spChg chg="del">
          <ac:chgData name="Alessandro Ortis" userId="dcdc90ed-3509-45f7-ac48-ad038638580b" providerId="ADAL" clId="{0F151059-23B6-47C4-9C34-0D2862A9CC4C}" dt="2023-09-05T10:00:00.243" v="13" actId="478"/>
          <ac:spMkLst>
            <pc:docMk/>
            <pc:sldMk cId="2384583602" sldId="846"/>
            <ac:spMk id="12" creationId="{1F1C9B49-D445-0DEE-ABA7-9F136B3EB7B5}"/>
          </ac:spMkLst>
        </pc:spChg>
        <pc:spChg chg="mod">
          <ac:chgData name="Alessandro Ortis" userId="dcdc90ed-3509-45f7-ac48-ad038638580b" providerId="ADAL" clId="{0F151059-23B6-47C4-9C34-0D2862A9CC4C}" dt="2023-09-05T10:00:16.112" v="18" actId="1076"/>
          <ac:spMkLst>
            <pc:docMk/>
            <pc:sldMk cId="2384583602" sldId="846"/>
            <ac:spMk id="13" creationId="{BCA20DB1-8FC7-C5F3-A6BA-858A47240075}"/>
          </ac:spMkLst>
        </pc:spChg>
        <pc:picChg chg="del">
          <ac:chgData name="Alessandro Ortis" userId="dcdc90ed-3509-45f7-ac48-ad038638580b" providerId="ADAL" clId="{0F151059-23B6-47C4-9C34-0D2862A9CC4C}" dt="2023-09-05T10:00:01.160" v="14" actId="478"/>
          <ac:picMkLst>
            <pc:docMk/>
            <pc:sldMk cId="2384583602" sldId="846"/>
            <ac:picMk id="10" creationId="{E8017EB2-C8F7-4343-16E4-D59647777F9E}"/>
          </ac:picMkLst>
        </pc:picChg>
        <pc:picChg chg="mod">
          <ac:chgData name="Alessandro Ortis" userId="dcdc90ed-3509-45f7-ac48-ad038638580b" providerId="ADAL" clId="{0F151059-23B6-47C4-9C34-0D2862A9CC4C}" dt="2023-09-05T10:00:12.472" v="17" actId="196"/>
          <ac:picMkLst>
            <pc:docMk/>
            <pc:sldMk cId="2384583602" sldId="846"/>
            <ac:picMk id="3076" creationId="{CE2D638E-8F27-50BE-690C-BCB7E0C2C1C2}"/>
          </ac:picMkLst>
        </pc:picChg>
      </pc:sldChg>
    </pc:docChg>
  </pc:docChgLst>
  <pc:docChgLst>
    <pc:chgData name="Alessandro Ortis" userId="dcdc90ed-3509-45f7-ac48-ad038638580b" providerId="ADAL" clId="{309DB77D-C911-411C-8F26-D768D38429A4}"/>
    <pc:docChg chg="undo custSel addSld modSld sldOrd modNotesMaster">
      <pc:chgData name="Alessandro Ortis" userId="dcdc90ed-3509-45f7-ac48-ad038638580b" providerId="ADAL" clId="{309DB77D-C911-411C-8F26-D768D38429A4}" dt="2022-04-23T09:34:25.158" v="3104" actId="20577"/>
      <pc:docMkLst>
        <pc:docMk/>
      </pc:docMkLst>
      <pc:sldChg chg="addSp delSp modSp mod">
        <pc:chgData name="Alessandro Ortis" userId="dcdc90ed-3509-45f7-ac48-ad038638580b" providerId="ADAL" clId="{309DB77D-C911-411C-8F26-D768D38429A4}" dt="2022-04-21T16:36:09.887" v="2"/>
        <pc:sldMkLst>
          <pc:docMk/>
          <pc:sldMk cId="564056907" sldId="256"/>
        </pc:sldMkLst>
        <pc:spChg chg="add del mod">
          <ac:chgData name="Alessandro Ortis" userId="dcdc90ed-3509-45f7-ac48-ad038638580b" providerId="ADAL" clId="{309DB77D-C911-411C-8F26-D768D38429A4}" dt="2022-04-21T16:36:09.495" v="1" actId="478"/>
          <ac:spMkLst>
            <pc:docMk/>
            <pc:sldMk cId="564056907" sldId="256"/>
            <ac:spMk id="4" creationId="{A4545DFD-9092-4DED-AAFB-60EC2AFDDFED}"/>
          </ac:spMkLst>
        </pc:spChg>
        <pc:spChg chg="add mod">
          <ac:chgData name="Alessandro Ortis" userId="dcdc90ed-3509-45f7-ac48-ad038638580b" providerId="ADAL" clId="{309DB77D-C911-411C-8F26-D768D38429A4}" dt="2022-04-21T16:36:09.887" v="2"/>
          <ac:spMkLst>
            <pc:docMk/>
            <pc:sldMk cId="564056907" sldId="256"/>
            <ac:spMk id="7" creationId="{3C7AD2C3-425F-4AE8-8400-6EBBBB3ACC49}"/>
          </ac:spMkLst>
        </pc:spChg>
        <pc:spChg chg="del">
          <ac:chgData name="Alessandro Ortis" userId="dcdc90ed-3509-45f7-ac48-ad038638580b" providerId="ADAL" clId="{309DB77D-C911-411C-8F26-D768D38429A4}" dt="2022-04-21T16:36:04.862" v="0" actId="478"/>
          <ac:spMkLst>
            <pc:docMk/>
            <pc:sldMk cId="564056907" sldId="256"/>
            <ac:spMk id="8" creationId="{FA0D6A24-8093-48D3-A116-95518F98101A}"/>
          </ac:spMkLst>
        </pc:spChg>
        <pc:spChg chg="del">
          <ac:chgData name="Alessandro Ortis" userId="dcdc90ed-3509-45f7-ac48-ad038638580b" providerId="ADAL" clId="{309DB77D-C911-411C-8F26-D768D38429A4}" dt="2022-04-21T16:36:04.862" v="0" actId="478"/>
          <ac:spMkLst>
            <pc:docMk/>
            <pc:sldMk cId="564056907" sldId="256"/>
            <ac:spMk id="9" creationId="{29C7D87F-87CF-46A9-A639-E8B67D330E63}"/>
          </ac:spMkLst>
        </pc:spChg>
        <pc:spChg chg="add mod">
          <ac:chgData name="Alessandro Ortis" userId="dcdc90ed-3509-45f7-ac48-ad038638580b" providerId="ADAL" clId="{309DB77D-C911-411C-8F26-D768D38429A4}" dt="2022-04-21T16:36:09.887" v="2"/>
          <ac:spMkLst>
            <pc:docMk/>
            <pc:sldMk cId="564056907" sldId="256"/>
            <ac:spMk id="10" creationId="{11E54557-62FE-4B21-A3D4-01E47C92EC95}"/>
          </ac:spMkLst>
        </pc:spChg>
        <pc:picChg chg="add mod">
          <ac:chgData name="Alessandro Ortis" userId="dcdc90ed-3509-45f7-ac48-ad038638580b" providerId="ADAL" clId="{309DB77D-C911-411C-8F26-D768D38429A4}" dt="2022-04-21T16:36:09.887" v="2"/>
          <ac:picMkLst>
            <pc:docMk/>
            <pc:sldMk cId="564056907" sldId="256"/>
            <ac:picMk id="11" creationId="{FED25995-1C20-48A5-BBD1-76E17D3F7C5B}"/>
          </ac:picMkLst>
        </pc:picChg>
        <pc:picChg chg="add mod">
          <ac:chgData name="Alessandro Ortis" userId="dcdc90ed-3509-45f7-ac48-ad038638580b" providerId="ADAL" clId="{309DB77D-C911-411C-8F26-D768D38429A4}" dt="2022-04-21T16:36:09.887" v="2"/>
          <ac:picMkLst>
            <pc:docMk/>
            <pc:sldMk cId="564056907" sldId="256"/>
            <ac:picMk id="12" creationId="{B4170087-E919-4B99-B537-4A6B39684749}"/>
          </ac:picMkLst>
        </pc:picChg>
      </pc:sldChg>
      <pc:sldChg chg="modNotesTx">
        <pc:chgData name="Alessandro Ortis" userId="dcdc90ed-3509-45f7-ac48-ad038638580b" providerId="ADAL" clId="{309DB77D-C911-411C-8F26-D768D38429A4}" dt="2022-04-23T08:02:30.268" v="893" actId="123"/>
        <pc:sldMkLst>
          <pc:docMk/>
          <pc:sldMk cId="1468695457" sldId="260"/>
        </pc:sldMkLst>
      </pc:sldChg>
      <pc:sldChg chg="modNotesTx">
        <pc:chgData name="Alessandro Ortis" userId="dcdc90ed-3509-45f7-ac48-ad038638580b" providerId="ADAL" clId="{309DB77D-C911-411C-8F26-D768D38429A4}" dt="2022-04-23T08:02:20.888" v="891" actId="255"/>
        <pc:sldMkLst>
          <pc:docMk/>
          <pc:sldMk cId="4063364669" sldId="261"/>
        </pc:sldMkLst>
      </pc:sldChg>
      <pc:sldChg chg="addSp delSp modSp mod">
        <pc:chgData name="Alessandro Ortis" userId="dcdc90ed-3509-45f7-ac48-ad038638580b" providerId="ADAL" clId="{309DB77D-C911-411C-8F26-D768D38429A4}" dt="2022-04-22T18:42:02.355" v="76" actId="1076"/>
        <pc:sldMkLst>
          <pc:docMk/>
          <pc:sldMk cId="2796448611" sldId="262"/>
        </pc:sldMkLst>
        <pc:spChg chg="add mod">
          <ac:chgData name="Alessandro Ortis" userId="dcdc90ed-3509-45f7-ac48-ad038638580b" providerId="ADAL" clId="{309DB77D-C911-411C-8F26-D768D38429A4}" dt="2022-04-22T18:42:02.355" v="76" actId="1076"/>
          <ac:spMkLst>
            <pc:docMk/>
            <pc:sldMk cId="2796448611" sldId="262"/>
            <ac:spMk id="3" creationId="{8FBE67BB-5D07-49B8-A084-4506BC6E6039}"/>
          </ac:spMkLst>
        </pc:spChg>
        <pc:spChg chg="add del">
          <ac:chgData name="Alessandro Ortis" userId="dcdc90ed-3509-45f7-ac48-ad038638580b" providerId="ADAL" clId="{309DB77D-C911-411C-8F26-D768D38429A4}" dt="2022-04-22T18:41:33.960" v="73" actId="478"/>
          <ac:spMkLst>
            <pc:docMk/>
            <pc:sldMk cId="2796448611" sldId="262"/>
            <ac:spMk id="10" creationId="{D597A54A-6796-4AD3-986B-106EA8FACCBC}"/>
          </ac:spMkLst>
        </pc:spChg>
        <pc:picChg chg="add mod">
          <ac:chgData name="Alessandro Ortis" userId="dcdc90ed-3509-45f7-ac48-ad038638580b" providerId="ADAL" clId="{309DB77D-C911-411C-8F26-D768D38429A4}" dt="2022-04-22T18:42:02.355" v="76" actId="1076"/>
          <ac:picMkLst>
            <pc:docMk/>
            <pc:sldMk cId="2796448611" sldId="262"/>
            <ac:picMk id="1026" creationId="{51258591-930C-478E-80F1-C2C587DC6916}"/>
          </ac:picMkLst>
        </pc:picChg>
      </pc:sldChg>
      <pc:sldChg chg="modNotesTx">
        <pc:chgData name="Alessandro Ortis" userId="dcdc90ed-3509-45f7-ac48-ad038638580b" providerId="ADAL" clId="{309DB77D-C911-411C-8F26-D768D38429A4}" dt="2022-04-23T07:56:13.843" v="118" actId="123"/>
        <pc:sldMkLst>
          <pc:docMk/>
          <pc:sldMk cId="17335354" sldId="265"/>
        </pc:sldMkLst>
      </pc:sldChg>
      <pc:sldChg chg="modNotesTx">
        <pc:chgData name="Alessandro Ortis" userId="dcdc90ed-3509-45f7-ac48-ad038638580b" providerId="ADAL" clId="{309DB77D-C911-411C-8F26-D768D38429A4}" dt="2022-04-23T07:59:49.913" v="579" actId="20577"/>
        <pc:sldMkLst>
          <pc:docMk/>
          <pc:sldMk cId="141937183" sldId="653"/>
        </pc:sldMkLst>
      </pc:sldChg>
      <pc:sldChg chg="modNotesTx">
        <pc:chgData name="Alessandro Ortis" userId="dcdc90ed-3509-45f7-ac48-ad038638580b" providerId="ADAL" clId="{309DB77D-C911-411C-8F26-D768D38429A4}" dt="2022-04-23T07:55:14.106" v="85" actId="20577"/>
        <pc:sldMkLst>
          <pc:docMk/>
          <pc:sldMk cId="941075440" sldId="655"/>
        </pc:sldMkLst>
      </pc:sldChg>
      <pc:sldChg chg="modNotesTx">
        <pc:chgData name="Alessandro Ortis" userId="dcdc90ed-3509-45f7-ac48-ad038638580b" providerId="ADAL" clId="{309DB77D-C911-411C-8F26-D768D38429A4}" dt="2022-04-23T09:34:25.158" v="3104" actId="20577"/>
        <pc:sldMkLst>
          <pc:docMk/>
          <pc:sldMk cId="368798737" sldId="657"/>
        </pc:sldMkLst>
      </pc:sldChg>
      <pc:sldChg chg="modNotesTx">
        <pc:chgData name="Alessandro Ortis" userId="dcdc90ed-3509-45f7-ac48-ad038638580b" providerId="ADAL" clId="{309DB77D-C911-411C-8F26-D768D38429A4}" dt="2022-04-23T07:56:24.716" v="119" actId="123"/>
        <pc:sldMkLst>
          <pc:docMk/>
          <pc:sldMk cId="2941932301" sldId="658"/>
        </pc:sldMkLst>
      </pc:sldChg>
      <pc:sldChg chg="modNotesTx">
        <pc:chgData name="Alessandro Ortis" userId="dcdc90ed-3509-45f7-ac48-ad038638580b" providerId="ADAL" clId="{309DB77D-C911-411C-8F26-D768D38429A4}" dt="2022-04-23T08:04:20.279" v="912" actId="123"/>
        <pc:sldMkLst>
          <pc:docMk/>
          <pc:sldMk cId="1026660272" sldId="662"/>
        </pc:sldMkLst>
      </pc:sldChg>
      <pc:sldChg chg="modNotesTx">
        <pc:chgData name="Alessandro Ortis" userId="dcdc90ed-3509-45f7-ac48-ad038638580b" providerId="ADAL" clId="{309DB77D-C911-411C-8F26-D768D38429A4}" dt="2022-04-23T08:03:59.711" v="909" actId="255"/>
        <pc:sldMkLst>
          <pc:docMk/>
          <pc:sldMk cId="1199354204" sldId="665"/>
        </pc:sldMkLst>
      </pc:sldChg>
      <pc:sldChg chg="modNotesTx">
        <pc:chgData name="Alessandro Ortis" userId="dcdc90ed-3509-45f7-ac48-ad038638580b" providerId="ADAL" clId="{309DB77D-C911-411C-8F26-D768D38429A4}" dt="2022-04-23T08:02:45.456" v="894" actId="255"/>
        <pc:sldMkLst>
          <pc:docMk/>
          <pc:sldMk cId="1287669181" sldId="675"/>
        </pc:sldMkLst>
      </pc:sldChg>
      <pc:sldChg chg="modNotesTx">
        <pc:chgData name="Alessandro Ortis" userId="dcdc90ed-3509-45f7-ac48-ad038638580b" providerId="ADAL" clId="{309DB77D-C911-411C-8F26-D768D38429A4}" dt="2022-04-23T08:05:13.496" v="942" actId="2711"/>
        <pc:sldMkLst>
          <pc:docMk/>
          <pc:sldMk cId="3539284968" sldId="678"/>
        </pc:sldMkLst>
      </pc:sldChg>
      <pc:sldChg chg="modNotesTx">
        <pc:chgData name="Alessandro Ortis" userId="dcdc90ed-3509-45f7-ac48-ad038638580b" providerId="ADAL" clId="{309DB77D-C911-411C-8F26-D768D38429A4}" dt="2022-04-23T08:03:00.508" v="899" actId="123"/>
        <pc:sldMkLst>
          <pc:docMk/>
          <pc:sldMk cId="3892572762" sldId="690"/>
        </pc:sldMkLst>
      </pc:sldChg>
      <pc:sldChg chg="modNotesTx">
        <pc:chgData name="Alessandro Ortis" userId="dcdc90ed-3509-45f7-ac48-ad038638580b" providerId="ADAL" clId="{309DB77D-C911-411C-8F26-D768D38429A4}" dt="2022-04-23T08:02:54.856" v="897" actId="255"/>
        <pc:sldMkLst>
          <pc:docMk/>
          <pc:sldMk cId="2121091043" sldId="691"/>
        </pc:sldMkLst>
      </pc:sldChg>
      <pc:sldChg chg="modNotesTx">
        <pc:chgData name="Alessandro Ortis" userId="dcdc90ed-3509-45f7-ac48-ad038638580b" providerId="ADAL" clId="{309DB77D-C911-411C-8F26-D768D38429A4}" dt="2022-04-23T08:06:17.551" v="958" actId="20577"/>
        <pc:sldMkLst>
          <pc:docMk/>
          <pc:sldMk cId="1206379150" sldId="693"/>
        </pc:sldMkLst>
      </pc:sldChg>
      <pc:sldChg chg="modSp add mod ord">
        <pc:chgData name="Alessandro Ortis" userId="dcdc90ed-3509-45f7-ac48-ad038638580b" providerId="ADAL" clId="{309DB77D-C911-411C-8F26-D768D38429A4}" dt="2022-04-21T16:40:37.551" v="45" actId="20577"/>
        <pc:sldMkLst>
          <pc:docMk/>
          <pc:sldMk cId="3314782484" sldId="700"/>
        </pc:sldMkLst>
        <pc:spChg chg="mod">
          <ac:chgData name="Alessandro Ortis" userId="dcdc90ed-3509-45f7-ac48-ad038638580b" providerId="ADAL" clId="{309DB77D-C911-411C-8F26-D768D38429A4}" dt="2022-04-21T16:40:37.551" v="45" actId="20577"/>
          <ac:spMkLst>
            <pc:docMk/>
            <pc:sldMk cId="3314782484" sldId="700"/>
            <ac:spMk id="2" creationId="{E6766AD0-4AD5-4ED2-839F-E0A3DA777FCF}"/>
          </ac:spMkLst>
        </pc:spChg>
      </pc:sldChg>
      <pc:sldChg chg="addSp delSp modSp modNotesTx">
        <pc:chgData name="Alessandro Ortis" userId="dcdc90ed-3509-45f7-ac48-ad038638580b" providerId="ADAL" clId="{309DB77D-C911-411C-8F26-D768D38429A4}" dt="2022-04-23T08:07:26.764" v="1096" actId="20577"/>
        <pc:sldMkLst>
          <pc:docMk/>
          <pc:sldMk cId="2349391271" sldId="703"/>
        </pc:sldMkLst>
        <pc:picChg chg="del">
          <ac:chgData name="Alessandro Ortis" userId="dcdc90ed-3509-45f7-ac48-ad038638580b" providerId="ADAL" clId="{309DB77D-C911-411C-8F26-D768D38429A4}" dt="2022-04-21T17:05:37.953" v="46" actId="478"/>
          <ac:picMkLst>
            <pc:docMk/>
            <pc:sldMk cId="2349391271" sldId="703"/>
            <ac:picMk id="64" creationId="{977F12AF-F55E-43CA-A009-F05A7536B1C2}"/>
          </ac:picMkLst>
        </pc:picChg>
        <pc:picChg chg="add mod">
          <ac:chgData name="Alessandro Ortis" userId="dcdc90ed-3509-45f7-ac48-ad038638580b" providerId="ADAL" clId="{309DB77D-C911-411C-8F26-D768D38429A4}" dt="2022-04-21T17:05:49.476" v="50" actId="1076"/>
          <ac:picMkLst>
            <pc:docMk/>
            <pc:sldMk cId="2349391271" sldId="703"/>
            <ac:picMk id="65" creationId="{13FCDD70-BD51-4132-9CED-3685A5EFB807}"/>
          </ac:picMkLst>
        </pc:picChg>
      </pc:sldChg>
      <pc:sldChg chg="addSp delSp modSp mod modShow modNotesTx">
        <pc:chgData name="Alessandro Ortis" userId="dcdc90ed-3509-45f7-ac48-ad038638580b" providerId="ADAL" clId="{309DB77D-C911-411C-8F26-D768D38429A4}" dt="2022-04-23T08:08:16.553" v="1113" actId="123"/>
        <pc:sldMkLst>
          <pc:docMk/>
          <pc:sldMk cId="385889371" sldId="706"/>
        </pc:sldMkLst>
        <pc:picChg chg="del">
          <ac:chgData name="Alessandro Ortis" userId="dcdc90ed-3509-45f7-ac48-ad038638580b" providerId="ADAL" clId="{309DB77D-C911-411C-8F26-D768D38429A4}" dt="2022-04-21T17:05:52.137" v="51" actId="478"/>
          <ac:picMkLst>
            <pc:docMk/>
            <pc:sldMk cId="385889371" sldId="706"/>
            <ac:picMk id="9" creationId="{58586268-BEE7-48F2-A002-F4E695F3C3D7}"/>
          </ac:picMkLst>
        </pc:picChg>
        <pc:picChg chg="add mod">
          <ac:chgData name="Alessandro Ortis" userId="dcdc90ed-3509-45f7-ac48-ad038638580b" providerId="ADAL" clId="{309DB77D-C911-411C-8F26-D768D38429A4}" dt="2022-04-21T17:05:52.418" v="52"/>
          <ac:picMkLst>
            <pc:docMk/>
            <pc:sldMk cId="385889371" sldId="706"/>
            <ac:picMk id="10" creationId="{1C764059-2C37-45F2-80E5-C7E35D461FA1}"/>
          </ac:picMkLst>
        </pc:picChg>
      </pc:sldChg>
      <pc:sldChg chg="modNotesTx">
        <pc:chgData name="Alessandro Ortis" userId="dcdc90ed-3509-45f7-ac48-ad038638580b" providerId="ADAL" clId="{309DB77D-C911-411C-8F26-D768D38429A4}" dt="2022-04-23T08:10:02.964" v="1300" actId="123"/>
        <pc:sldMkLst>
          <pc:docMk/>
          <pc:sldMk cId="2648328921" sldId="710"/>
        </pc:sldMkLst>
      </pc:sldChg>
      <pc:sldChg chg="modNotesTx">
        <pc:chgData name="Alessandro Ortis" userId="dcdc90ed-3509-45f7-ac48-ad038638580b" providerId="ADAL" clId="{309DB77D-C911-411C-8F26-D768D38429A4}" dt="2022-04-23T08:05:42.832" v="945" actId="255"/>
        <pc:sldMkLst>
          <pc:docMk/>
          <pc:sldMk cId="1105837243" sldId="712"/>
        </pc:sldMkLst>
      </pc:sldChg>
      <pc:sldChg chg="modNotesTx">
        <pc:chgData name="Alessandro Ortis" userId="dcdc90ed-3509-45f7-ac48-ad038638580b" providerId="ADAL" clId="{309DB77D-C911-411C-8F26-D768D38429A4}" dt="2022-04-23T08:04:42.096" v="924" actId="255"/>
        <pc:sldMkLst>
          <pc:docMk/>
          <pc:sldMk cId="3890337717" sldId="717"/>
        </pc:sldMkLst>
      </pc:sldChg>
      <pc:sldChg chg="modNotesTx">
        <pc:chgData name="Alessandro Ortis" userId="dcdc90ed-3509-45f7-ac48-ad038638580b" providerId="ADAL" clId="{309DB77D-C911-411C-8F26-D768D38429A4}" dt="2022-04-23T08:08:27.326" v="1115" actId="255"/>
        <pc:sldMkLst>
          <pc:docMk/>
          <pc:sldMk cId="318525650" sldId="725"/>
        </pc:sldMkLst>
      </pc:sldChg>
      <pc:sldChg chg="modNotesTx">
        <pc:chgData name="Alessandro Ortis" userId="dcdc90ed-3509-45f7-ac48-ad038638580b" providerId="ADAL" clId="{309DB77D-C911-411C-8F26-D768D38429A4}" dt="2022-04-23T08:09:55.392" v="1298" actId="123"/>
        <pc:sldMkLst>
          <pc:docMk/>
          <pc:sldMk cId="4111116155" sldId="727"/>
        </pc:sldMkLst>
      </pc:sldChg>
      <pc:sldChg chg="modNotesTx">
        <pc:chgData name="Alessandro Ortis" userId="dcdc90ed-3509-45f7-ac48-ad038638580b" providerId="ADAL" clId="{309DB77D-C911-411C-8F26-D768D38429A4}" dt="2022-04-23T08:03:29.086" v="906" actId="2711"/>
        <pc:sldMkLst>
          <pc:docMk/>
          <pc:sldMk cId="3388062588" sldId="729"/>
        </pc:sldMkLst>
      </pc:sldChg>
      <pc:sldChg chg="modNotesTx">
        <pc:chgData name="Alessandro Ortis" userId="dcdc90ed-3509-45f7-ac48-ad038638580b" providerId="ADAL" clId="{309DB77D-C911-411C-8F26-D768D38429A4}" dt="2022-04-23T08:10:32.196" v="1303" actId="255"/>
        <pc:sldMkLst>
          <pc:docMk/>
          <pc:sldMk cId="3404246222" sldId="731"/>
        </pc:sldMkLst>
      </pc:sldChg>
      <pc:sldChg chg="modNotesTx">
        <pc:chgData name="Alessandro Ortis" userId="dcdc90ed-3509-45f7-ac48-ad038638580b" providerId="ADAL" clId="{309DB77D-C911-411C-8F26-D768D38429A4}" dt="2022-04-23T08:23:35.055" v="2631" actId="20577"/>
        <pc:sldMkLst>
          <pc:docMk/>
          <pc:sldMk cId="3444187396" sldId="734"/>
        </pc:sldMkLst>
      </pc:sldChg>
      <pc:sldChg chg="modNotesTx">
        <pc:chgData name="Alessandro Ortis" userId="dcdc90ed-3509-45f7-ac48-ad038638580b" providerId="ADAL" clId="{309DB77D-C911-411C-8F26-D768D38429A4}" dt="2022-04-23T08:25:24.655" v="2797" actId="123"/>
        <pc:sldMkLst>
          <pc:docMk/>
          <pc:sldMk cId="2195963067" sldId="736"/>
        </pc:sldMkLst>
      </pc:sldChg>
      <pc:sldChg chg="modSp mod modNotesTx">
        <pc:chgData name="Alessandro Ortis" userId="dcdc90ed-3509-45f7-ac48-ad038638580b" providerId="ADAL" clId="{309DB77D-C911-411C-8F26-D768D38429A4}" dt="2022-04-23T08:11:45.290" v="1446" actId="255"/>
        <pc:sldMkLst>
          <pc:docMk/>
          <pc:sldMk cId="2884390029" sldId="739"/>
        </pc:sldMkLst>
        <pc:picChg chg="mod">
          <ac:chgData name="Alessandro Ortis" userId="dcdc90ed-3509-45f7-ac48-ad038638580b" providerId="ADAL" clId="{309DB77D-C911-411C-8F26-D768D38429A4}" dt="2022-04-21T17:17:26.802" v="59" actId="1076"/>
          <ac:picMkLst>
            <pc:docMk/>
            <pc:sldMk cId="2884390029" sldId="739"/>
            <ac:picMk id="15" creationId="{47079713-F590-4DAA-B3CD-6E7425422131}"/>
          </ac:picMkLst>
        </pc:picChg>
      </pc:sldChg>
      <pc:sldChg chg="addSp delSp modSp mod modNotesTx">
        <pc:chgData name="Alessandro Ortis" userId="dcdc90ed-3509-45f7-ac48-ad038638580b" providerId="ADAL" clId="{309DB77D-C911-411C-8F26-D768D38429A4}" dt="2022-04-23T08:11:33.268" v="1443" actId="255"/>
        <pc:sldMkLst>
          <pc:docMk/>
          <pc:sldMk cId="2269047286" sldId="740"/>
        </pc:sldMkLst>
        <pc:picChg chg="add mod">
          <ac:chgData name="Alessandro Ortis" userId="dcdc90ed-3509-45f7-ac48-ad038638580b" providerId="ADAL" clId="{309DB77D-C911-411C-8F26-D768D38429A4}" dt="2022-04-21T17:17:30.833" v="61"/>
          <ac:picMkLst>
            <pc:docMk/>
            <pc:sldMk cId="2269047286" sldId="740"/>
            <ac:picMk id="6" creationId="{14726120-86AF-4F7A-BAAE-D1B5D2474188}"/>
          </ac:picMkLst>
        </pc:picChg>
        <pc:picChg chg="del">
          <ac:chgData name="Alessandro Ortis" userId="dcdc90ed-3509-45f7-ac48-ad038638580b" providerId="ADAL" clId="{309DB77D-C911-411C-8F26-D768D38429A4}" dt="2022-04-21T17:17:30.611" v="60" actId="478"/>
          <ac:picMkLst>
            <pc:docMk/>
            <pc:sldMk cId="2269047286" sldId="740"/>
            <ac:picMk id="18" creationId="{5EEC418A-74BC-4851-B062-4BB1F0EDD2A0}"/>
          </ac:picMkLst>
        </pc:picChg>
      </pc:sldChg>
      <pc:sldChg chg="modNotesTx">
        <pc:chgData name="Alessandro Ortis" userId="dcdc90ed-3509-45f7-ac48-ad038638580b" providerId="ADAL" clId="{309DB77D-C911-411C-8F26-D768D38429A4}" dt="2022-04-23T08:14:32.324" v="2002" actId="123"/>
        <pc:sldMkLst>
          <pc:docMk/>
          <pc:sldMk cId="3386889164" sldId="741"/>
        </pc:sldMkLst>
      </pc:sldChg>
      <pc:sldChg chg="modNotesTx">
        <pc:chgData name="Alessandro Ortis" userId="dcdc90ed-3509-45f7-ac48-ad038638580b" providerId="ADAL" clId="{309DB77D-C911-411C-8F26-D768D38429A4}" dt="2022-04-23T08:10:44.369" v="1305" actId="123"/>
        <pc:sldMkLst>
          <pc:docMk/>
          <pc:sldMk cId="3644184967" sldId="742"/>
        </pc:sldMkLst>
      </pc:sldChg>
      <pc:sldChg chg="mod modShow">
        <pc:chgData name="Alessandro Ortis" userId="dcdc90ed-3509-45f7-ac48-ad038638580b" providerId="ADAL" clId="{309DB77D-C911-411C-8F26-D768D38429A4}" dt="2022-04-21T17:24:44.601" v="62" actId="729"/>
        <pc:sldMkLst>
          <pc:docMk/>
          <pc:sldMk cId="3745239291" sldId="743"/>
        </pc:sldMkLst>
      </pc:sldChg>
      <pc:sldChg chg="modNotesTx">
        <pc:chgData name="Alessandro Ortis" userId="dcdc90ed-3509-45f7-ac48-ad038638580b" providerId="ADAL" clId="{309DB77D-C911-411C-8F26-D768D38429A4}" dt="2022-04-23T08:15:45.231" v="2028" actId="123"/>
        <pc:sldMkLst>
          <pc:docMk/>
          <pc:sldMk cId="2569549025" sldId="747"/>
        </pc:sldMkLst>
      </pc:sldChg>
      <pc:sldChg chg="modNotesTx">
        <pc:chgData name="Alessandro Ortis" userId="dcdc90ed-3509-45f7-ac48-ad038638580b" providerId="ADAL" clId="{309DB77D-C911-411C-8F26-D768D38429A4}" dt="2022-04-23T08:18:02.345" v="2051" actId="6549"/>
        <pc:sldMkLst>
          <pc:docMk/>
          <pc:sldMk cId="3355576343" sldId="752"/>
        </pc:sldMkLst>
      </pc:sldChg>
      <pc:sldChg chg="modNotes">
        <pc:chgData name="Alessandro Ortis" userId="dcdc90ed-3509-45f7-ac48-ad038638580b" providerId="ADAL" clId="{309DB77D-C911-411C-8F26-D768D38429A4}" dt="2022-04-23T09:33:51.428" v="3103"/>
        <pc:sldMkLst>
          <pc:docMk/>
          <pc:sldMk cId="3539589173" sldId="754"/>
        </pc:sldMkLst>
      </pc:sldChg>
      <pc:sldChg chg="modNotesTx">
        <pc:chgData name="Alessandro Ortis" userId="dcdc90ed-3509-45f7-ac48-ad038638580b" providerId="ADAL" clId="{309DB77D-C911-411C-8F26-D768D38429A4}" dt="2022-04-23T08:22:20.498" v="2505" actId="123"/>
        <pc:sldMkLst>
          <pc:docMk/>
          <pc:sldMk cId="914685875" sldId="758"/>
        </pc:sldMkLst>
      </pc:sldChg>
      <pc:sldChg chg="modNotesTx">
        <pc:chgData name="Alessandro Ortis" userId="dcdc90ed-3509-45f7-ac48-ad038638580b" providerId="ADAL" clId="{309DB77D-C911-411C-8F26-D768D38429A4}" dt="2022-04-23T08:27:21.908" v="3017" actId="20577"/>
        <pc:sldMkLst>
          <pc:docMk/>
          <pc:sldMk cId="4172389942" sldId="762"/>
        </pc:sldMkLst>
      </pc:sldChg>
      <pc:sldChg chg="modNotesTx">
        <pc:chgData name="Alessandro Ortis" userId="dcdc90ed-3509-45f7-ac48-ad038638580b" providerId="ADAL" clId="{309DB77D-C911-411C-8F26-D768D38429A4}" dt="2022-04-23T08:26:09.678" v="2927" actId="255"/>
        <pc:sldMkLst>
          <pc:docMk/>
          <pc:sldMk cId="521046919" sldId="763"/>
        </pc:sldMkLst>
      </pc:sldChg>
      <pc:sldChg chg="addSp delSp modSp modNotesTx">
        <pc:chgData name="Alessandro Ortis" userId="dcdc90ed-3509-45f7-ac48-ad038638580b" providerId="ADAL" clId="{309DB77D-C911-411C-8F26-D768D38429A4}" dt="2022-04-23T08:32:01.114" v="3057" actId="123"/>
        <pc:sldMkLst>
          <pc:docMk/>
          <pc:sldMk cId="2790602140" sldId="766"/>
        </pc:sldMkLst>
        <pc:picChg chg="del">
          <ac:chgData name="Alessandro Ortis" userId="dcdc90ed-3509-45f7-ac48-ad038638580b" providerId="ADAL" clId="{309DB77D-C911-411C-8F26-D768D38429A4}" dt="2022-04-21T16:39:38.414" v="9" actId="478"/>
          <ac:picMkLst>
            <pc:docMk/>
            <pc:sldMk cId="2790602140" sldId="766"/>
            <ac:picMk id="6" creationId="{4768E4EA-6CCA-4A50-A1CE-D8234681B0A3}"/>
          </ac:picMkLst>
        </pc:picChg>
        <pc:picChg chg="add mod">
          <ac:chgData name="Alessandro Ortis" userId="dcdc90ed-3509-45f7-ac48-ad038638580b" providerId="ADAL" clId="{309DB77D-C911-411C-8F26-D768D38429A4}" dt="2022-04-21T16:39:38.917" v="10"/>
          <ac:picMkLst>
            <pc:docMk/>
            <pc:sldMk cId="2790602140" sldId="766"/>
            <ac:picMk id="13" creationId="{06B88F3F-1794-41B9-BA43-FE097000D580}"/>
          </ac:picMkLst>
        </pc:picChg>
      </pc:sldChg>
      <pc:sldChg chg="addSp delSp modSp modNotesTx">
        <pc:chgData name="Alessandro Ortis" userId="dcdc90ed-3509-45f7-ac48-ad038638580b" providerId="ADAL" clId="{309DB77D-C911-411C-8F26-D768D38429A4}" dt="2022-04-23T09:31:18.284" v="3061"/>
        <pc:sldMkLst>
          <pc:docMk/>
          <pc:sldMk cId="3801963722" sldId="767"/>
        </pc:sldMkLst>
        <pc:picChg chg="del">
          <ac:chgData name="Alessandro Ortis" userId="dcdc90ed-3509-45f7-ac48-ad038638580b" providerId="ADAL" clId="{309DB77D-C911-411C-8F26-D768D38429A4}" dt="2022-04-21T16:39:22.110" v="3" actId="478"/>
          <ac:picMkLst>
            <pc:docMk/>
            <pc:sldMk cId="3801963722" sldId="767"/>
            <ac:picMk id="10" creationId="{EB8E5525-C7F3-4DFA-BF79-407DAF77E27E}"/>
          </ac:picMkLst>
        </pc:picChg>
        <pc:picChg chg="add mod">
          <ac:chgData name="Alessandro Ortis" userId="dcdc90ed-3509-45f7-ac48-ad038638580b" providerId="ADAL" clId="{309DB77D-C911-411C-8F26-D768D38429A4}" dt="2022-04-21T16:39:34.002" v="8" actId="1076"/>
          <ac:picMkLst>
            <pc:docMk/>
            <pc:sldMk cId="3801963722" sldId="767"/>
            <ac:picMk id="11" creationId="{705BA785-5544-4863-BF43-A817584F6187}"/>
          </ac:picMkLst>
        </pc:picChg>
      </pc:sldChg>
      <pc:sldChg chg="addSp delSp modSp modNotesTx">
        <pc:chgData name="Alessandro Ortis" userId="dcdc90ed-3509-45f7-ac48-ad038638580b" providerId="ADAL" clId="{309DB77D-C911-411C-8F26-D768D38429A4}" dt="2022-04-23T09:31:45.206" v="3065" actId="6549"/>
        <pc:sldMkLst>
          <pc:docMk/>
          <pc:sldMk cId="394108688" sldId="770"/>
        </pc:sldMkLst>
        <pc:picChg chg="add mod">
          <ac:chgData name="Alessandro Ortis" userId="dcdc90ed-3509-45f7-ac48-ad038638580b" providerId="ADAL" clId="{309DB77D-C911-411C-8F26-D768D38429A4}" dt="2022-04-21T17:15:55.978" v="57" actId="1076"/>
          <ac:picMkLst>
            <pc:docMk/>
            <pc:sldMk cId="394108688" sldId="770"/>
            <ac:picMk id="7" creationId="{AD41F244-244C-48D5-8CD0-B09F777F0AEB}"/>
          </ac:picMkLst>
        </pc:picChg>
        <pc:picChg chg="del">
          <ac:chgData name="Alessandro Ortis" userId="dcdc90ed-3509-45f7-ac48-ad038638580b" providerId="ADAL" clId="{309DB77D-C911-411C-8F26-D768D38429A4}" dt="2022-04-21T17:15:47.460" v="55" actId="478"/>
          <ac:picMkLst>
            <pc:docMk/>
            <pc:sldMk cId="394108688" sldId="770"/>
            <ac:picMk id="11" creationId="{BA660F8C-C8AD-4032-A39C-D6114546A04F}"/>
          </ac:picMkLst>
        </pc:picChg>
      </pc:sldChg>
      <pc:sldChg chg="modNotesTx">
        <pc:chgData name="Alessandro Ortis" userId="dcdc90ed-3509-45f7-ac48-ad038638580b" providerId="ADAL" clId="{309DB77D-C911-411C-8F26-D768D38429A4}" dt="2022-04-23T08:16:37.705" v="2043" actId="123"/>
        <pc:sldMkLst>
          <pc:docMk/>
          <pc:sldMk cId="2932640310" sldId="772"/>
        </pc:sldMkLst>
      </pc:sldChg>
      <pc:sldChg chg="modNotesTx">
        <pc:chgData name="Alessandro Ortis" userId="dcdc90ed-3509-45f7-ac48-ad038638580b" providerId="ADAL" clId="{309DB77D-C911-411C-8F26-D768D38429A4}" dt="2022-04-23T08:22:28.117" v="2507" actId="123"/>
        <pc:sldMkLst>
          <pc:docMk/>
          <pc:sldMk cId="333245587" sldId="773"/>
        </pc:sldMkLst>
      </pc:sldChg>
      <pc:sldChg chg="mod modShow">
        <pc:chgData name="Alessandro Ortis" userId="dcdc90ed-3509-45f7-ac48-ad038638580b" providerId="ADAL" clId="{309DB77D-C911-411C-8F26-D768D38429A4}" dt="2022-04-23T08:21:19.267" v="2455" actId="729"/>
        <pc:sldMkLst>
          <pc:docMk/>
          <pc:sldMk cId="1352207133" sldId="774"/>
        </pc:sldMkLst>
      </pc:sldChg>
      <pc:sldChg chg="modNotesTx">
        <pc:chgData name="Alessandro Ortis" userId="dcdc90ed-3509-45f7-ac48-ad038638580b" providerId="ADAL" clId="{309DB77D-C911-411C-8F26-D768D38429A4}" dt="2022-04-23T08:13:41.424" v="1852" actId="123"/>
        <pc:sldMkLst>
          <pc:docMk/>
          <pc:sldMk cId="3172310258" sldId="782"/>
        </pc:sldMkLst>
      </pc:sldChg>
      <pc:sldChg chg="modNotesTx">
        <pc:chgData name="Alessandro Ortis" userId="dcdc90ed-3509-45f7-ac48-ad038638580b" providerId="ADAL" clId="{309DB77D-C911-411C-8F26-D768D38429A4}" dt="2022-04-23T08:12:30.221" v="1581" actId="123"/>
        <pc:sldMkLst>
          <pc:docMk/>
          <pc:sldMk cId="1512510152" sldId="784"/>
        </pc:sldMkLst>
      </pc:sldChg>
      <pc:sldChg chg="modNotes">
        <pc:chgData name="Alessandro Ortis" userId="dcdc90ed-3509-45f7-ac48-ad038638580b" providerId="ADAL" clId="{309DB77D-C911-411C-8F26-D768D38429A4}" dt="2022-04-23T09:33:51.428" v="3103"/>
        <pc:sldMkLst>
          <pc:docMk/>
          <pc:sldMk cId="1077286483" sldId="785"/>
        </pc:sldMkLst>
      </pc:sldChg>
      <pc:sldChg chg="modNotes modNotesTx">
        <pc:chgData name="Alessandro Ortis" userId="dcdc90ed-3509-45f7-ac48-ad038638580b" providerId="ADAL" clId="{309DB77D-C911-411C-8F26-D768D38429A4}" dt="2022-04-23T09:33:51.428" v="3103"/>
        <pc:sldMkLst>
          <pc:docMk/>
          <pc:sldMk cId="2982366702" sldId="792"/>
        </pc:sldMkLst>
      </pc:sldChg>
      <pc:sldChg chg="modNotesTx">
        <pc:chgData name="Alessandro Ortis" userId="dcdc90ed-3509-45f7-ac48-ad038638580b" providerId="ADAL" clId="{309DB77D-C911-411C-8F26-D768D38429A4}" dt="2022-04-23T08:17:03.090" v="2045" actId="255"/>
        <pc:sldMkLst>
          <pc:docMk/>
          <pc:sldMk cId="1049155140" sldId="793"/>
        </pc:sldMkLst>
      </pc:sldChg>
      <pc:sldChg chg="modNotesTx">
        <pc:chgData name="Alessandro Ortis" userId="dcdc90ed-3509-45f7-ac48-ad038638580b" providerId="ADAL" clId="{309DB77D-C911-411C-8F26-D768D38429A4}" dt="2022-04-23T08:29:21.031" v="3055" actId="2711"/>
        <pc:sldMkLst>
          <pc:docMk/>
          <pc:sldMk cId="3402247760" sldId="800"/>
        </pc:sldMkLst>
      </pc:sldChg>
      <pc:sldChg chg="modNotes">
        <pc:chgData name="Alessandro Ortis" userId="dcdc90ed-3509-45f7-ac48-ad038638580b" providerId="ADAL" clId="{309DB77D-C911-411C-8F26-D768D38429A4}" dt="2022-04-23T09:33:51.428" v="3103"/>
        <pc:sldMkLst>
          <pc:docMk/>
          <pc:sldMk cId="3441602657" sldId="802"/>
        </pc:sldMkLst>
      </pc:sldChg>
      <pc:sldChg chg="modNotes">
        <pc:chgData name="Alessandro Ortis" userId="dcdc90ed-3509-45f7-ac48-ad038638580b" providerId="ADAL" clId="{309DB77D-C911-411C-8F26-D768D38429A4}" dt="2022-04-23T09:33:51.428" v="3103"/>
        <pc:sldMkLst>
          <pc:docMk/>
          <pc:sldMk cId="243321839" sldId="803"/>
        </pc:sldMkLst>
      </pc:sldChg>
      <pc:sldChg chg="modNotesTx">
        <pc:chgData name="Alessandro Ortis" userId="dcdc90ed-3509-45f7-ac48-ad038638580b" providerId="ADAL" clId="{309DB77D-C911-411C-8F26-D768D38429A4}" dt="2022-04-23T08:03:15.729" v="904" actId="6549"/>
        <pc:sldMkLst>
          <pc:docMk/>
          <pc:sldMk cId="312362131" sldId="807"/>
        </pc:sldMkLst>
      </pc:sldChg>
      <pc:sldChg chg="modNotesTx">
        <pc:chgData name="Alessandro Ortis" userId="dcdc90ed-3509-45f7-ac48-ad038638580b" providerId="ADAL" clId="{309DB77D-C911-411C-8F26-D768D38429A4}" dt="2022-04-23T08:03:06.347" v="901" actId="123"/>
        <pc:sldMkLst>
          <pc:docMk/>
          <pc:sldMk cId="1586142879" sldId="808"/>
        </pc:sldMkLst>
      </pc:sldChg>
    </pc:docChg>
  </pc:docChgLst>
  <pc:docChgLst>
    <pc:chgData name="Alessandro Ortis" userId="dcdc90ed-3509-45f7-ac48-ad038638580b" providerId="ADAL" clId="{CF19FF5C-EB0A-484A-9637-1C6EF7BF4779}"/>
    <pc:docChg chg="undo custSel addSld delSld modSld sldOrd modMainMaster">
      <pc:chgData name="Alessandro Ortis" userId="dcdc90ed-3509-45f7-ac48-ad038638580b" providerId="ADAL" clId="{CF19FF5C-EB0A-484A-9637-1C6EF7BF4779}" dt="2021-09-17T12:47:56.516" v="15812" actId="20577"/>
      <pc:docMkLst>
        <pc:docMk/>
      </pc:docMkLst>
      <pc:sldChg chg="addSp delSp modSp new mod delAnim modAnim">
        <pc:chgData name="Alessandro Ortis" userId="dcdc90ed-3509-45f7-ac48-ad038638580b" providerId="ADAL" clId="{CF19FF5C-EB0A-484A-9637-1C6EF7BF4779}" dt="2021-09-03T13:29:30.723" v="5851" actId="1076"/>
        <pc:sldMkLst>
          <pc:docMk/>
          <pc:sldMk cId="1786288467" sldId="257"/>
        </pc:sldMkLst>
        <pc:spChg chg="mod">
          <ac:chgData name="Alessandro Ortis" userId="dcdc90ed-3509-45f7-ac48-ad038638580b" providerId="ADAL" clId="{CF19FF5C-EB0A-484A-9637-1C6EF7BF4779}" dt="2021-07-06T14:09:45.279" v="29" actId="20577"/>
          <ac:spMkLst>
            <pc:docMk/>
            <pc:sldMk cId="1786288467" sldId="257"/>
            <ac:spMk id="2" creationId="{C296EC64-799D-4E7F-BBEA-99041F183724}"/>
          </ac:spMkLst>
        </pc:spChg>
        <pc:spChg chg="del">
          <ac:chgData name="Alessandro Ortis" userId="dcdc90ed-3509-45f7-ac48-ad038638580b" providerId="ADAL" clId="{CF19FF5C-EB0A-484A-9637-1C6EF7BF4779}" dt="2021-07-06T14:04:47.171" v="7" actId="478"/>
          <ac:spMkLst>
            <pc:docMk/>
            <pc:sldMk cId="1786288467" sldId="257"/>
            <ac:spMk id="3" creationId="{ABC3ED0F-7B17-47FD-8C73-A0E6429A676B}"/>
          </ac:spMkLst>
        </pc:spChg>
        <pc:spChg chg="add mod">
          <ac:chgData name="Alessandro Ortis" userId="dcdc90ed-3509-45f7-ac48-ad038638580b" providerId="ADAL" clId="{CF19FF5C-EB0A-484A-9637-1C6EF7BF4779}" dt="2021-07-06T14:09:31.279" v="18" actId="1076"/>
          <ac:spMkLst>
            <pc:docMk/>
            <pc:sldMk cId="1786288467" sldId="257"/>
            <ac:spMk id="5" creationId="{519EBC17-CDCB-4815-883D-5E942021FDC0}"/>
          </ac:spMkLst>
        </pc:spChg>
        <pc:picChg chg="add mod">
          <ac:chgData name="Alessandro Ortis" userId="dcdc90ed-3509-45f7-ac48-ad038638580b" providerId="ADAL" clId="{CF19FF5C-EB0A-484A-9637-1C6EF7BF4779}" dt="2021-09-03T13:29:30.723" v="5851" actId="1076"/>
          <ac:picMkLst>
            <pc:docMk/>
            <pc:sldMk cId="1786288467" sldId="257"/>
            <ac:picMk id="7" creationId="{7AB8A214-6679-477A-A1D1-DAD23C39FB6A}"/>
          </ac:picMkLst>
        </pc:picChg>
        <pc:picChg chg="add del mod">
          <ac:chgData name="Alessandro Ortis" userId="dcdc90ed-3509-45f7-ac48-ad038638580b" providerId="ADAL" clId="{CF19FF5C-EB0A-484A-9637-1C6EF7BF4779}" dt="2021-07-06T14:31:48.705" v="63" actId="478"/>
          <ac:picMkLst>
            <pc:docMk/>
            <pc:sldMk cId="1786288467" sldId="257"/>
            <ac:picMk id="8" creationId="{0F4BC00E-CB55-44CC-A4E6-3C68EF066FA4}"/>
          </ac:picMkLst>
        </pc:picChg>
      </pc:sldChg>
      <pc:sldChg chg="modSp add del mod">
        <pc:chgData name="Alessandro Ortis" userId="dcdc90ed-3509-45f7-ac48-ad038638580b" providerId="ADAL" clId="{CF19FF5C-EB0A-484A-9637-1C6EF7BF4779}" dt="2021-09-03T10:07:20.339" v="4950" actId="2696"/>
        <pc:sldMkLst>
          <pc:docMk/>
          <pc:sldMk cId="896489079" sldId="258"/>
        </pc:sldMkLst>
        <pc:spChg chg="mod">
          <ac:chgData name="Alessandro Ortis" userId="dcdc90ed-3509-45f7-ac48-ad038638580b" providerId="ADAL" clId="{CF19FF5C-EB0A-484A-9637-1C6EF7BF4779}" dt="2021-09-03T10:07:13.534" v="4949" actId="20577"/>
          <ac:spMkLst>
            <pc:docMk/>
            <pc:sldMk cId="896489079" sldId="258"/>
            <ac:spMk id="2" creationId="{C296EC64-799D-4E7F-BBEA-99041F183724}"/>
          </ac:spMkLst>
        </pc:spChg>
      </pc:sldChg>
      <pc:sldChg chg="del">
        <pc:chgData name="Alessandro Ortis" userId="dcdc90ed-3509-45f7-ac48-ad038638580b" providerId="ADAL" clId="{CF19FF5C-EB0A-484A-9637-1C6EF7BF4779}" dt="2021-07-06T14:04:39.280" v="0" actId="47"/>
        <pc:sldMkLst>
          <pc:docMk/>
          <pc:sldMk cId="1062687406" sldId="258"/>
        </pc:sldMkLst>
      </pc:sldChg>
      <pc:sldChg chg="modSp add mod">
        <pc:chgData name="Alessandro Ortis" userId="dcdc90ed-3509-45f7-ac48-ad038638580b" providerId="ADAL" clId="{CF19FF5C-EB0A-484A-9637-1C6EF7BF4779}" dt="2021-09-03T10:08:22.069" v="4956"/>
        <pc:sldMkLst>
          <pc:docMk/>
          <pc:sldMk cId="1444203166" sldId="258"/>
        </pc:sldMkLst>
        <pc:spChg chg="mod">
          <ac:chgData name="Alessandro Ortis" userId="dcdc90ed-3509-45f7-ac48-ad038638580b" providerId="ADAL" clId="{CF19FF5C-EB0A-484A-9637-1C6EF7BF4779}" dt="2021-09-03T10:08:22.069" v="4956"/>
          <ac:spMkLst>
            <pc:docMk/>
            <pc:sldMk cId="1444203166" sldId="258"/>
            <ac:spMk id="2" creationId="{C296EC64-799D-4E7F-BBEA-99041F183724}"/>
          </ac:spMkLst>
        </pc:spChg>
      </pc:sldChg>
      <pc:sldChg chg="addSp delSp modSp add del mod delAnim modAnim">
        <pc:chgData name="Alessandro Ortis" userId="dcdc90ed-3509-45f7-ac48-ad038638580b" providerId="ADAL" clId="{CF19FF5C-EB0A-484A-9637-1C6EF7BF4779}" dt="2021-09-03T10:05:11.751" v="4834" actId="2696"/>
        <pc:sldMkLst>
          <pc:docMk/>
          <pc:sldMk cId="2459814894" sldId="258"/>
        </pc:sldMkLst>
        <pc:spChg chg="del">
          <ac:chgData name="Alessandro Ortis" userId="dcdc90ed-3509-45f7-ac48-ad038638580b" providerId="ADAL" clId="{CF19FF5C-EB0A-484A-9637-1C6EF7BF4779}" dt="2021-07-06T14:30:10.046" v="33" actId="478"/>
          <ac:spMkLst>
            <pc:docMk/>
            <pc:sldMk cId="2459814894" sldId="258"/>
            <ac:spMk id="5" creationId="{519EBC17-CDCB-4815-883D-5E942021FDC0}"/>
          </ac:spMkLst>
        </pc:spChg>
        <pc:picChg chg="add mod">
          <ac:chgData name="Alessandro Ortis" userId="dcdc90ed-3509-45f7-ac48-ad038638580b" providerId="ADAL" clId="{CF19FF5C-EB0A-484A-9637-1C6EF7BF4779}" dt="2021-07-06T14:31:43.997" v="62" actId="1035"/>
          <ac:picMkLst>
            <pc:docMk/>
            <pc:sldMk cId="2459814894" sldId="258"/>
            <ac:picMk id="3" creationId="{918E30F9-E836-4009-9183-F5FE1B75F9DD}"/>
          </ac:picMkLst>
        </pc:picChg>
        <pc:picChg chg="del">
          <ac:chgData name="Alessandro Ortis" userId="dcdc90ed-3509-45f7-ac48-ad038638580b" providerId="ADAL" clId="{CF19FF5C-EB0A-484A-9637-1C6EF7BF4779}" dt="2021-07-06T14:30:08.554" v="32" actId="478"/>
          <ac:picMkLst>
            <pc:docMk/>
            <pc:sldMk cId="2459814894" sldId="258"/>
            <ac:picMk id="7" creationId="{7AB8A214-6679-477A-A1D1-DAD23C39FB6A}"/>
          </ac:picMkLst>
        </pc:picChg>
        <pc:picChg chg="del mod">
          <ac:chgData name="Alessandro Ortis" userId="dcdc90ed-3509-45f7-ac48-ad038638580b" providerId="ADAL" clId="{CF19FF5C-EB0A-484A-9637-1C6EF7BF4779}" dt="2021-07-06T14:31:03.364" v="40" actId="478"/>
          <ac:picMkLst>
            <pc:docMk/>
            <pc:sldMk cId="2459814894" sldId="258"/>
            <ac:picMk id="8" creationId="{0F4BC00E-CB55-44CC-A4E6-3C68EF066FA4}"/>
          </ac:picMkLst>
        </pc:picChg>
      </pc:sldChg>
      <pc:sldChg chg="modSp add mod">
        <pc:chgData name="Alessandro Ortis" userId="dcdc90ed-3509-45f7-ac48-ad038638580b" providerId="ADAL" clId="{CF19FF5C-EB0A-484A-9637-1C6EF7BF4779}" dt="2021-09-03T10:08:24.564" v="4957"/>
        <pc:sldMkLst>
          <pc:docMk/>
          <pc:sldMk cId="1172456535" sldId="259"/>
        </pc:sldMkLst>
        <pc:spChg chg="mod">
          <ac:chgData name="Alessandro Ortis" userId="dcdc90ed-3509-45f7-ac48-ad038638580b" providerId="ADAL" clId="{CF19FF5C-EB0A-484A-9637-1C6EF7BF4779}" dt="2021-09-03T10:08:24.564" v="4957"/>
          <ac:spMkLst>
            <pc:docMk/>
            <pc:sldMk cId="1172456535" sldId="259"/>
            <ac:spMk id="2" creationId="{C296EC64-799D-4E7F-BBEA-99041F183724}"/>
          </ac:spMkLst>
        </pc:spChg>
      </pc:sldChg>
      <pc:sldChg chg="addSp delSp modSp add del mod delAnim modAnim">
        <pc:chgData name="Alessandro Ortis" userId="dcdc90ed-3509-45f7-ac48-ad038638580b" providerId="ADAL" clId="{CF19FF5C-EB0A-484A-9637-1C6EF7BF4779}" dt="2021-09-03T10:05:11.751" v="4834" actId="2696"/>
        <pc:sldMkLst>
          <pc:docMk/>
          <pc:sldMk cId="2009978966" sldId="259"/>
        </pc:sldMkLst>
        <pc:spChg chg="mod">
          <ac:chgData name="Alessandro Ortis" userId="dcdc90ed-3509-45f7-ac48-ad038638580b" providerId="ADAL" clId="{CF19FF5C-EB0A-484A-9637-1C6EF7BF4779}" dt="2021-07-06T14:41:37.208" v="81" actId="20577"/>
          <ac:spMkLst>
            <pc:docMk/>
            <pc:sldMk cId="2009978966" sldId="259"/>
            <ac:spMk id="2" creationId="{C296EC64-799D-4E7F-BBEA-99041F183724}"/>
          </ac:spMkLst>
        </pc:spChg>
        <pc:spChg chg="add del mod">
          <ac:chgData name="Alessandro Ortis" userId="dcdc90ed-3509-45f7-ac48-ad038638580b" providerId="ADAL" clId="{CF19FF5C-EB0A-484A-9637-1C6EF7BF4779}" dt="2021-07-06T14:43:30.935" v="105" actId="478"/>
          <ac:spMkLst>
            <pc:docMk/>
            <pc:sldMk cId="2009978966" sldId="259"/>
            <ac:spMk id="6" creationId="{664EE010-FED9-4C09-B220-4B597B5723BB}"/>
          </ac:spMkLst>
        </pc:spChg>
        <pc:spChg chg="add mod">
          <ac:chgData name="Alessandro Ortis" userId="dcdc90ed-3509-45f7-ac48-ad038638580b" providerId="ADAL" clId="{CF19FF5C-EB0A-484A-9637-1C6EF7BF4779}" dt="2021-07-06T14:43:31.173" v="106"/>
          <ac:spMkLst>
            <pc:docMk/>
            <pc:sldMk cId="2009978966" sldId="259"/>
            <ac:spMk id="7" creationId="{FB895B06-C233-4E54-9CB6-215575C2E061}"/>
          </ac:spMkLst>
        </pc:spChg>
        <pc:picChg chg="del">
          <ac:chgData name="Alessandro Ortis" userId="dcdc90ed-3509-45f7-ac48-ad038638580b" providerId="ADAL" clId="{CF19FF5C-EB0A-484A-9637-1C6EF7BF4779}" dt="2021-07-06T14:41:29.572" v="65" actId="478"/>
          <ac:picMkLst>
            <pc:docMk/>
            <pc:sldMk cId="2009978966" sldId="259"/>
            <ac:picMk id="3" creationId="{918E30F9-E836-4009-9183-F5FE1B75F9DD}"/>
          </ac:picMkLst>
        </pc:picChg>
        <pc:picChg chg="add mod">
          <ac:chgData name="Alessandro Ortis" userId="dcdc90ed-3509-45f7-ac48-ad038638580b" providerId="ADAL" clId="{CF19FF5C-EB0A-484A-9637-1C6EF7BF4779}" dt="2021-07-13T09:17:34.405" v="693" actId="1037"/>
          <ac:picMkLst>
            <pc:docMk/>
            <pc:sldMk cId="2009978966" sldId="259"/>
            <ac:picMk id="4" creationId="{0A0EFF98-C321-4826-8BF3-827DEA1CC355}"/>
          </ac:picMkLst>
        </pc:picChg>
      </pc:sldChg>
      <pc:sldChg chg="add del">
        <pc:chgData name="Alessandro Ortis" userId="dcdc90ed-3509-45f7-ac48-ad038638580b" providerId="ADAL" clId="{CF19FF5C-EB0A-484A-9637-1C6EF7BF4779}" dt="2021-09-03T10:07:20.339" v="4950" actId="2696"/>
        <pc:sldMkLst>
          <pc:docMk/>
          <pc:sldMk cId="2423996543" sldId="259"/>
        </pc:sldMkLst>
      </pc:sldChg>
      <pc:sldChg chg="modSp add mod">
        <pc:chgData name="Alessandro Ortis" userId="dcdc90ed-3509-45f7-ac48-ad038638580b" providerId="ADAL" clId="{CF19FF5C-EB0A-484A-9637-1C6EF7BF4779}" dt="2021-09-03T10:08:27.328" v="4958"/>
        <pc:sldMkLst>
          <pc:docMk/>
          <pc:sldMk cId="994253063" sldId="260"/>
        </pc:sldMkLst>
        <pc:spChg chg="mod">
          <ac:chgData name="Alessandro Ortis" userId="dcdc90ed-3509-45f7-ac48-ad038638580b" providerId="ADAL" clId="{CF19FF5C-EB0A-484A-9637-1C6EF7BF4779}" dt="2021-09-03T10:08:27.328" v="4958"/>
          <ac:spMkLst>
            <pc:docMk/>
            <pc:sldMk cId="994253063" sldId="260"/>
            <ac:spMk id="2" creationId="{C296EC64-799D-4E7F-BBEA-99041F183724}"/>
          </ac:spMkLst>
        </pc:spChg>
      </pc:sldChg>
      <pc:sldChg chg="addSp delSp modSp add del mod delAnim">
        <pc:chgData name="Alessandro Ortis" userId="dcdc90ed-3509-45f7-ac48-ad038638580b" providerId="ADAL" clId="{CF19FF5C-EB0A-484A-9637-1C6EF7BF4779}" dt="2021-09-03T10:05:11.751" v="4834" actId="2696"/>
        <pc:sldMkLst>
          <pc:docMk/>
          <pc:sldMk cId="2034237762" sldId="260"/>
        </pc:sldMkLst>
        <pc:spChg chg="mod">
          <ac:chgData name="Alessandro Ortis" userId="dcdc90ed-3509-45f7-ac48-ad038638580b" providerId="ADAL" clId="{CF19FF5C-EB0A-484A-9637-1C6EF7BF4779}" dt="2021-07-06T14:43:28.212" v="104" actId="1076"/>
          <ac:spMkLst>
            <pc:docMk/>
            <pc:sldMk cId="2034237762" sldId="260"/>
            <ac:spMk id="6" creationId="{664EE010-FED9-4C09-B220-4B597B5723BB}"/>
          </ac:spMkLst>
        </pc:spChg>
        <pc:spChg chg="add mod">
          <ac:chgData name="Alessandro Ortis" userId="dcdc90ed-3509-45f7-ac48-ad038638580b" providerId="ADAL" clId="{CF19FF5C-EB0A-484A-9637-1C6EF7BF4779}" dt="2021-07-06T14:48:02.240" v="222" actId="6549"/>
          <ac:spMkLst>
            <pc:docMk/>
            <pc:sldMk cId="2034237762" sldId="260"/>
            <ac:spMk id="8" creationId="{1A399A07-4613-4E62-9334-5AACD1FECB78}"/>
          </ac:spMkLst>
        </pc:spChg>
        <pc:spChg chg="add mod">
          <ac:chgData name="Alessandro Ortis" userId="dcdc90ed-3509-45f7-ac48-ad038638580b" providerId="ADAL" clId="{CF19FF5C-EB0A-484A-9637-1C6EF7BF4779}" dt="2021-07-13T09:19:10.333" v="734" actId="1076"/>
          <ac:spMkLst>
            <pc:docMk/>
            <pc:sldMk cId="2034237762" sldId="260"/>
            <ac:spMk id="9" creationId="{1A47A0D5-7ED3-4CE9-9CDB-60CCEF425390}"/>
          </ac:spMkLst>
        </pc:spChg>
        <pc:picChg chg="del">
          <ac:chgData name="Alessandro Ortis" userId="dcdc90ed-3509-45f7-ac48-ad038638580b" providerId="ADAL" clId="{CF19FF5C-EB0A-484A-9637-1C6EF7BF4779}" dt="2021-07-06T14:42:37.152" v="93" actId="478"/>
          <ac:picMkLst>
            <pc:docMk/>
            <pc:sldMk cId="2034237762" sldId="260"/>
            <ac:picMk id="4" creationId="{0A0EFF98-C321-4826-8BF3-827DEA1CC355}"/>
          </ac:picMkLst>
        </pc:picChg>
        <pc:picChg chg="add mod">
          <ac:chgData name="Alessandro Ortis" userId="dcdc90ed-3509-45f7-ac48-ad038638580b" providerId="ADAL" clId="{CF19FF5C-EB0A-484A-9637-1C6EF7BF4779}" dt="2021-07-13T09:19:10.333" v="734" actId="1076"/>
          <ac:picMkLst>
            <pc:docMk/>
            <pc:sldMk cId="2034237762" sldId="260"/>
            <ac:picMk id="4" creationId="{29A3FA45-B9E9-4D20-8EA3-26603637889E}"/>
          </ac:picMkLst>
        </pc:picChg>
        <pc:picChg chg="add del">
          <ac:chgData name="Alessandro Ortis" userId="dcdc90ed-3509-45f7-ac48-ad038638580b" providerId="ADAL" clId="{CF19FF5C-EB0A-484A-9637-1C6EF7BF4779}" dt="2021-07-06T14:42:52.311" v="95"/>
          <ac:picMkLst>
            <pc:docMk/>
            <pc:sldMk cId="2034237762" sldId="260"/>
            <ac:picMk id="1026" creationId="{6CF07C9C-92B8-48DC-95B0-7CAE405E98C4}"/>
          </ac:picMkLst>
        </pc:picChg>
        <pc:picChg chg="add mod">
          <ac:chgData name="Alessandro Ortis" userId="dcdc90ed-3509-45f7-ac48-ad038638580b" providerId="ADAL" clId="{CF19FF5C-EB0A-484A-9637-1C6EF7BF4779}" dt="2021-07-06T14:46:07.152" v="111" actId="1076"/>
          <ac:picMkLst>
            <pc:docMk/>
            <pc:sldMk cId="2034237762" sldId="260"/>
            <ac:picMk id="1028" creationId="{61A1A410-17A1-4CBB-8C02-0779677667E2}"/>
          </ac:picMkLst>
        </pc:picChg>
      </pc:sldChg>
      <pc:sldChg chg="del">
        <pc:chgData name="Alessandro Ortis" userId="dcdc90ed-3509-45f7-ac48-ad038638580b" providerId="ADAL" clId="{CF19FF5C-EB0A-484A-9637-1C6EF7BF4779}" dt="2021-07-06T14:04:39.280" v="0" actId="47"/>
        <pc:sldMkLst>
          <pc:docMk/>
          <pc:sldMk cId="3295126145" sldId="260"/>
        </pc:sldMkLst>
      </pc:sldChg>
      <pc:sldChg chg="add del">
        <pc:chgData name="Alessandro Ortis" userId="dcdc90ed-3509-45f7-ac48-ad038638580b" providerId="ADAL" clId="{CF19FF5C-EB0A-484A-9637-1C6EF7BF4779}" dt="2021-09-03T10:07:20.339" v="4950" actId="2696"/>
        <pc:sldMkLst>
          <pc:docMk/>
          <pc:sldMk cId="3411825294" sldId="260"/>
        </pc:sldMkLst>
      </pc:sldChg>
      <pc:sldChg chg="del">
        <pc:chgData name="Alessandro Ortis" userId="dcdc90ed-3509-45f7-ac48-ad038638580b" providerId="ADAL" clId="{CF19FF5C-EB0A-484A-9637-1C6EF7BF4779}" dt="2021-07-06T14:04:39.280" v="0" actId="47"/>
        <pc:sldMkLst>
          <pc:docMk/>
          <pc:sldMk cId="533957271" sldId="261"/>
        </pc:sldMkLst>
      </pc:sldChg>
      <pc:sldChg chg="modSp add mod">
        <pc:chgData name="Alessandro Ortis" userId="dcdc90ed-3509-45f7-ac48-ad038638580b" providerId="ADAL" clId="{CF19FF5C-EB0A-484A-9637-1C6EF7BF4779}" dt="2021-09-03T10:08:30.620" v="4959"/>
        <pc:sldMkLst>
          <pc:docMk/>
          <pc:sldMk cId="1238085216" sldId="261"/>
        </pc:sldMkLst>
        <pc:spChg chg="mod">
          <ac:chgData name="Alessandro Ortis" userId="dcdc90ed-3509-45f7-ac48-ad038638580b" providerId="ADAL" clId="{CF19FF5C-EB0A-484A-9637-1C6EF7BF4779}" dt="2021-09-03T10:08:30.620" v="4959"/>
          <ac:spMkLst>
            <pc:docMk/>
            <pc:sldMk cId="1238085216" sldId="261"/>
            <ac:spMk id="2" creationId="{C296EC64-799D-4E7F-BBEA-99041F183724}"/>
          </ac:spMkLst>
        </pc:spChg>
      </pc:sldChg>
      <pc:sldChg chg="add del">
        <pc:chgData name="Alessandro Ortis" userId="dcdc90ed-3509-45f7-ac48-ad038638580b" providerId="ADAL" clId="{CF19FF5C-EB0A-484A-9637-1C6EF7BF4779}" dt="2021-09-03T10:07:20.339" v="4950" actId="2696"/>
        <pc:sldMkLst>
          <pc:docMk/>
          <pc:sldMk cId="2506917499" sldId="261"/>
        </pc:sldMkLst>
      </pc:sldChg>
      <pc:sldChg chg="modSp add del mod">
        <pc:chgData name="Alessandro Ortis" userId="dcdc90ed-3509-45f7-ac48-ad038638580b" providerId="ADAL" clId="{CF19FF5C-EB0A-484A-9637-1C6EF7BF4779}" dt="2021-09-03T10:05:11.751" v="4834" actId="2696"/>
        <pc:sldMkLst>
          <pc:docMk/>
          <pc:sldMk cId="3588644161" sldId="261"/>
        </pc:sldMkLst>
        <pc:spChg chg="mod">
          <ac:chgData name="Alessandro Ortis" userId="dcdc90ed-3509-45f7-ac48-ad038638580b" providerId="ADAL" clId="{CF19FF5C-EB0A-484A-9637-1C6EF7BF4779}" dt="2021-07-06T14:48:19.495" v="226" actId="20577"/>
          <ac:spMkLst>
            <pc:docMk/>
            <pc:sldMk cId="3588644161" sldId="261"/>
            <ac:spMk id="8" creationId="{1A399A07-4613-4E62-9334-5AACD1FECB78}"/>
          </ac:spMkLst>
        </pc:spChg>
      </pc:sldChg>
      <pc:sldChg chg="addSp delSp modSp add mod ord modAnim">
        <pc:chgData name="Alessandro Ortis" userId="dcdc90ed-3509-45f7-ac48-ad038638580b" providerId="ADAL" clId="{CF19FF5C-EB0A-484A-9637-1C6EF7BF4779}" dt="2021-09-03T14:15:42.720" v="6391" actId="22"/>
        <pc:sldMkLst>
          <pc:docMk/>
          <pc:sldMk cId="2796448611" sldId="262"/>
        </pc:sldMkLst>
        <pc:spChg chg="mod">
          <ac:chgData name="Alessandro Ortis" userId="dcdc90ed-3509-45f7-ac48-ad038638580b" providerId="ADAL" clId="{CF19FF5C-EB0A-484A-9637-1C6EF7BF4779}" dt="2021-09-03T13:56:49.489" v="6367"/>
          <ac:spMkLst>
            <pc:docMk/>
            <pc:sldMk cId="2796448611" sldId="262"/>
            <ac:spMk id="2" creationId="{C296EC64-799D-4E7F-BBEA-99041F183724}"/>
          </ac:spMkLst>
        </pc:spChg>
        <pc:spChg chg="del">
          <ac:chgData name="Alessandro Ortis" userId="dcdc90ed-3509-45f7-ac48-ad038638580b" providerId="ADAL" clId="{CF19FF5C-EB0A-484A-9637-1C6EF7BF4779}" dt="2021-07-06T14:49:17.437" v="293" actId="478"/>
          <ac:spMkLst>
            <pc:docMk/>
            <pc:sldMk cId="2796448611" sldId="262"/>
            <ac:spMk id="6" creationId="{664EE010-FED9-4C09-B220-4B597B5723BB}"/>
          </ac:spMkLst>
        </pc:spChg>
        <pc:spChg chg="mod">
          <ac:chgData name="Alessandro Ortis" userId="dcdc90ed-3509-45f7-ac48-ad038638580b" providerId="ADAL" clId="{CF19FF5C-EB0A-484A-9637-1C6EF7BF4779}" dt="2021-09-03T13:57:14.674" v="6370" actId="6549"/>
          <ac:spMkLst>
            <pc:docMk/>
            <pc:sldMk cId="2796448611" sldId="262"/>
            <ac:spMk id="8" creationId="{1A399A07-4613-4E62-9334-5AACD1FECB78}"/>
          </ac:spMkLst>
        </pc:spChg>
        <pc:picChg chg="add mod">
          <ac:chgData name="Alessandro Ortis" userId="dcdc90ed-3509-45f7-ac48-ad038638580b" providerId="ADAL" clId="{CF19FF5C-EB0A-484A-9637-1C6EF7BF4779}" dt="2021-09-03T10:09:35.807" v="4968" actId="14100"/>
          <ac:picMkLst>
            <pc:docMk/>
            <pc:sldMk cId="2796448611" sldId="262"/>
            <ac:picMk id="4" creationId="{B9A077D5-3306-4F38-96AC-2915B1755D06}"/>
          </ac:picMkLst>
        </pc:picChg>
        <pc:picChg chg="add mod">
          <ac:chgData name="Alessandro Ortis" userId="dcdc90ed-3509-45f7-ac48-ad038638580b" providerId="ADAL" clId="{CF19FF5C-EB0A-484A-9637-1C6EF7BF4779}" dt="2021-09-03T10:09:49.513" v="4973" actId="1076"/>
          <ac:picMkLst>
            <pc:docMk/>
            <pc:sldMk cId="2796448611" sldId="262"/>
            <ac:picMk id="5" creationId="{6BC3AFA0-A8CC-468F-A7F7-4F6886722C67}"/>
          </ac:picMkLst>
        </pc:picChg>
        <pc:picChg chg="add mod">
          <ac:chgData name="Alessandro Ortis" userId="dcdc90ed-3509-45f7-ac48-ad038638580b" providerId="ADAL" clId="{CF19FF5C-EB0A-484A-9637-1C6EF7BF4779}" dt="2021-09-03T10:09:43.925" v="4971" actId="14100"/>
          <ac:picMkLst>
            <pc:docMk/>
            <pc:sldMk cId="2796448611" sldId="262"/>
            <ac:picMk id="6" creationId="{137AA6EC-CC51-4AC9-861E-4B2915310BD2}"/>
          </ac:picMkLst>
        </pc:picChg>
        <pc:picChg chg="add del">
          <ac:chgData name="Alessandro Ortis" userId="dcdc90ed-3509-45f7-ac48-ad038638580b" providerId="ADAL" clId="{CF19FF5C-EB0A-484A-9637-1C6EF7BF4779}" dt="2021-09-03T14:15:42.720" v="6391" actId="22"/>
          <ac:picMkLst>
            <pc:docMk/>
            <pc:sldMk cId="2796448611" sldId="262"/>
            <ac:picMk id="7" creationId="{2B1E99ED-ACEB-4FD5-8D05-30A01B19F65F}"/>
          </ac:picMkLst>
        </pc:picChg>
        <pc:picChg chg="del">
          <ac:chgData name="Alessandro Ortis" userId="dcdc90ed-3509-45f7-ac48-ad038638580b" providerId="ADAL" clId="{CF19FF5C-EB0A-484A-9637-1C6EF7BF4779}" dt="2021-07-06T14:49:15.053" v="292" actId="478"/>
          <ac:picMkLst>
            <pc:docMk/>
            <pc:sldMk cId="2796448611" sldId="262"/>
            <ac:picMk id="1028" creationId="{61A1A410-17A1-4CBB-8C02-0779677667E2}"/>
          </ac:picMkLst>
        </pc:picChg>
      </pc:sldChg>
      <pc:sldChg chg="del">
        <pc:chgData name="Alessandro Ortis" userId="dcdc90ed-3509-45f7-ac48-ad038638580b" providerId="ADAL" clId="{CF19FF5C-EB0A-484A-9637-1C6EF7BF4779}" dt="2021-07-06T14:04:39.280" v="0" actId="47"/>
        <pc:sldMkLst>
          <pc:docMk/>
          <pc:sldMk cId="3188572753" sldId="262"/>
        </pc:sldMkLst>
      </pc:sldChg>
      <pc:sldChg chg="addSp delSp modSp add mod">
        <pc:chgData name="Alessandro Ortis" userId="dcdc90ed-3509-45f7-ac48-ad038638580b" providerId="ADAL" clId="{CF19FF5C-EB0A-484A-9637-1C6EF7BF4779}" dt="2021-09-17T12:43:33.460" v="15777" actId="6549"/>
        <pc:sldMkLst>
          <pc:docMk/>
          <pc:sldMk cId="3395540088" sldId="263"/>
        </pc:sldMkLst>
        <pc:spChg chg="del mod">
          <ac:chgData name="Alessandro Ortis" userId="dcdc90ed-3509-45f7-ac48-ad038638580b" providerId="ADAL" clId="{CF19FF5C-EB0A-484A-9637-1C6EF7BF4779}" dt="2021-09-02T17:12:27.947" v="1824" actId="478"/>
          <ac:spMkLst>
            <pc:docMk/>
            <pc:sldMk cId="3395540088" sldId="263"/>
            <ac:spMk id="2" creationId="{C296EC64-799D-4E7F-BBEA-99041F183724}"/>
          </ac:spMkLst>
        </pc:spChg>
        <pc:spChg chg="add del mod">
          <ac:chgData name="Alessandro Ortis" userId="dcdc90ed-3509-45f7-ac48-ad038638580b" providerId="ADAL" clId="{CF19FF5C-EB0A-484A-9637-1C6EF7BF4779}" dt="2021-09-02T17:12:29.734" v="1825" actId="478"/>
          <ac:spMkLst>
            <pc:docMk/>
            <pc:sldMk cId="3395540088" sldId="263"/>
            <ac:spMk id="5" creationId="{15FF542D-9331-4601-ADF1-7F67A03DF9FA}"/>
          </ac:spMkLst>
        </pc:spChg>
        <pc:spChg chg="add mod">
          <ac:chgData name="Alessandro Ortis" userId="dcdc90ed-3509-45f7-ac48-ad038638580b" providerId="ADAL" clId="{CF19FF5C-EB0A-484A-9637-1C6EF7BF4779}" dt="2021-09-02T17:12:29.993" v="1826"/>
          <ac:spMkLst>
            <pc:docMk/>
            <pc:sldMk cId="3395540088" sldId="263"/>
            <ac:spMk id="8" creationId="{F119521E-53FA-4B30-BA7F-6C9912DC5884}"/>
          </ac:spMkLst>
        </pc:spChg>
        <pc:spChg chg="mod">
          <ac:chgData name="Alessandro Ortis" userId="dcdc90ed-3509-45f7-ac48-ad038638580b" providerId="ADAL" clId="{CF19FF5C-EB0A-484A-9637-1C6EF7BF4779}" dt="2021-09-17T12:43:33.460" v="15777" actId="6549"/>
          <ac:spMkLst>
            <pc:docMk/>
            <pc:sldMk cId="3395540088" sldId="263"/>
            <ac:spMk id="9" creationId="{023E133E-49C2-4E30-9BFC-CB244B5C17A5}"/>
          </ac:spMkLst>
        </pc:spChg>
        <pc:spChg chg="add del mod">
          <ac:chgData name="Alessandro Ortis" userId="dcdc90ed-3509-45f7-ac48-ad038638580b" providerId="ADAL" clId="{CF19FF5C-EB0A-484A-9637-1C6EF7BF4779}" dt="2021-09-02T17:13:08.493" v="1856" actId="478"/>
          <ac:spMkLst>
            <pc:docMk/>
            <pc:sldMk cId="3395540088" sldId="263"/>
            <ac:spMk id="10" creationId="{43059D21-DC56-45CC-9874-0DE5FEC8AC7D}"/>
          </ac:spMkLst>
        </pc:spChg>
        <pc:spChg chg="add mod">
          <ac:chgData name="Alessandro Ortis" userId="dcdc90ed-3509-45f7-ac48-ad038638580b" providerId="ADAL" clId="{CF19FF5C-EB0A-484A-9637-1C6EF7BF4779}" dt="2021-09-02T17:13:00.525" v="1854" actId="20577"/>
          <ac:spMkLst>
            <pc:docMk/>
            <pc:sldMk cId="3395540088" sldId="263"/>
            <ac:spMk id="12" creationId="{0C5722DA-9DCB-439D-B336-6F1BE0C8CBD8}"/>
          </ac:spMkLst>
        </pc:spChg>
        <pc:picChg chg="mod">
          <ac:chgData name="Alessandro Ortis" userId="dcdc90ed-3509-45f7-ac48-ad038638580b" providerId="ADAL" clId="{CF19FF5C-EB0A-484A-9637-1C6EF7BF4779}" dt="2021-09-02T17:13:05.964" v="1855" actId="1076"/>
          <ac:picMkLst>
            <pc:docMk/>
            <pc:sldMk cId="3395540088" sldId="263"/>
            <ac:picMk id="4" creationId="{364C0084-2E54-4424-B39A-662D64E788F1}"/>
          </ac:picMkLst>
        </pc:picChg>
      </pc:sldChg>
      <pc:sldChg chg="addSp delSp modSp add del mod">
        <pc:chgData name="Alessandro Ortis" userId="dcdc90ed-3509-45f7-ac48-ad038638580b" providerId="ADAL" clId="{CF19FF5C-EB0A-484A-9637-1C6EF7BF4779}" dt="2021-09-02T17:12:09.216" v="1821" actId="2696"/>
        <pc:sldMkLst>
          <pc:docMk/>
          <pc:sldMk cId="3537201749" sldId="263"/>
        </pc:sldMkLst>
        <pc:spChg chg="mod">
          <ac:chgData name="Alessandro Ortis" userId="dcdc90ed-3509-45f7-ac48-ad038638580b" providerId="ADAL" clId="{CF19FF5C-EB0A-484A-9637-1C6EF7BF4779}" dt="2021-07-06T15:17:06.712" v="466" actId="20577"/>
          <ac:spMkLst>
            <pc:docMk/>
            <pc:sldMk cId="3537201749" sldId="263"/>
            <ac:spMk id="2" creationId="{C296EC64-799D-4E7F-BBEA-99041F183724}"/>
          </ac:spMkLst>
        </pc:spChg>
        <pc:spChg chg="del">
          <ac:chgData name="Alessandro Ortis" userId="dcdc90ed-3509-45f7-ac48-ad038638580b" providerId="ADAL" clId="{CF19FF5C-EB0A-484A-9637-1C6EF7BF4779}" dt="2021-07-06T15:12:24.682" v="375" actId="478"/>
          <ac:spMkLst>
            <pc:docMk/>
            <pc:sldMk cId="3537201749" sldId="263"/>
            <ac:spMk id="8" creationId="{1A399A07-4613-4E62-9334-5AACD1FECB78}"/>
          </ac:spMkLst>
        </pc:spChg>
        <pc:spChg chg="add mod">
          <ac:chgData name="Alessandro Ortis" userId="dcdc90ed-3509-45f7-ac48-ad038638580b" providerId="ADAL" clId="{CF19FF5C-EB0A-484A-9637-1C6EF7BF4779}" dt="2021-07-06T15:15:33.329" v="437" actId="404"/>
          <ac:spMkLst>
            <pc:docMk/>
            <pc:sldMk cId="3537201749" sldId="263"/>
            <ac:spMk id="9" creationId="{023E133E-49C2-4E30-9BFC-CB244B5C17A5}"/>
          </ac:spMkLst>
        </pc:spChg>
        <pc:picChg chg="add mod">
          <ac:chgData name="Alessandro Ortis" userId="dcdc90ed-3509-45f7-ac48-ad038638580b" providerId="ADAL" clId="{CF19FF5C-EB0A-484A-9637-1C6EF7BF4779}" dt="2021-07-06T15:15:36.956" v="438" actId="1076"/>
          <ac:picMkLst>
            <pc:docMk/>
            <pc:sldMk cId="3537201749" sldId="263"/>
            <ac:picMk id="4" creationId="{364C0084-2E54-4424-B39A-662D64E788F1}"/>
          </ac:picMkLst>
        </pc:picChg>
        <pc:picChg chg="add mod">
          <ac:chgData name="Alessandro Ortis" userId="dcdc90ed-3509-45f7-ac48-ad038638580b" providerId="ADAL" clId="{CF19FF5C-EB0A-484A-9637-1C6EF7BF4779}" dt="2021-07-06T15:17:09.526" v="467" actId="1076"/>
          <ac:picMkLst>
            <pc:docMk/>
            <pc:sldMk cId="3537201749" sldId="263"/>
            <ac:picMk id="2050" creationId="{E3C992CC-15AC-4129-9204-8CF96E20B8AF}"/>
          </ac:picMkLst>
        </pc:picChg>
      </pc:sldChg>
      <pc:sldChg chg="del">
        <pc:chgData name="Alessandro Ortis" userId="dcdc90ed-3509-45f7-ac48-ad038638580b" providerId="ADAL" clId="{CF19FF5C-EB0A-484A-9637-1C6EF7BF4779}" dt="2021-07-06T14:04:39.280" v="0" actId="47"/>
        <pc:sldMkLst>
          <pc:docMk/>
          <pc:sldMk cId="3641252768" sldId="263"/>
        </pc:sldMkLst>
      </pc:sldChg>
      <pc:sldChg chg="addSp delSp modSp add del mod">
        <pc:chgData name="Alessandro Ortis" userId="dcdc90ed-3509-45f7-ac48-ad038638580b" providerId="ADAL" clId="{CF19FF5C-EB0A-484A-9637-1C6EF7BF4779}" dt="2021-09-16T10:24:25.098" v="15657" actId="47"/>
        <pc:sldMkLst>
          <pc:docMk/>
          <pc:sldMk cId="3110866511" sldId="264"/>
        </pc:sldMkLst>
        <pc:spChg chg="mod">
          <ac:chgData name="Alessandro Ortis" userId="dcdc90ed-3509-45f7-ac48-ad038638580b" providerId="ADAL" clId="{CF19FF5C-EB0A-484A-9637-1C6EF7BF4779}" dt="2021-07-06T15:31:52.861" v="624" actId="20577"/>
          <ac:spMkLst>
            <pc:docMk/>
            <pc:sldMk cId="3110866511" sldId="264"/>
            <ac:spMk id="2" creationId="{C296EC64-799D-4E7F-BBEA-99041F183724}"/>
          </ac:spMkLst>
        </pc:spChg>
        <pc:spChg chg="add del mod">
          <ac:chgData name="Alessandro Ortis" userId="dcdc90ed-3509-45f7-ac48-ad038638580b" providerId="ADAL" clId="{CF19FF5C-EB0A-484A-9637-1C6EF7BF4779}" dt="2021-09-11T14:30:25.403" v="8114" actId="21"/>
          <ac:spMkLst>
            <pc:docMk/>
            <pc:sldMk cId="3110866511" sldId="264"/>
            <ac:spMk id="3" creationId="{B7CF3639-05DF-45ED-ACD4-346A4DE0DEE5}"/>
          </ac:spMkLst>
        </pc:spChg>
        <pc:spChg chg="add mod">
          <ac:chgData name="Alessandro Ortis" userId="dcdc90ed-3509-45f7-ac48-ad038638580b" providerId="ADAL" clId="{CF19FF5C-EB0A-484A-9637-1C6EF7BF4779}" dt="2021-07-06T15:51:38.960" v="651" actId="1076"/>
          <ac:spMkLst>
            <pc:docMk/>
            <pc:sldMk cId="3110866511" sldId="264"/>
            <ac:spMk id="5" creationId="{B0CFA2F2-018E-4004-90A9-6AC89EB87F0C}"/>
          </ac:spMkLst>
        </pc:spChg>
        <pc:spChg chg="add mod">
          <ac:chgData name="Alessandro Ortis" userId="dcdc90ed-3509-45f7-ac48-ad038638580b" providerId="ADAL" clId="{CF19FF5C-EB0A-484A-9637-1C6EF7BF4779}" dt="2021-09-03T13:35:27.914" v="5921" actId="1076"/>
          <ac:spMkLst>
            <pc:docMk/>
            <pc:sldMk cId="3110866511" sldId="264"/>
            <ac:spMk id="7" creationId="{7507609E-3729-47A2-A1A4-0824C9737E58}"/>
          </ac:spMkLst>
        </pc:spChg>
        <pc:spChg chg="mod">
          <ac:chgData name="Alessandro Ortis" userId="dcdc90ed-3509-45f7-ac48-ad038638580b" providerId="ADAL" clId="{CF19FF5C-EB0A-484A-9637-1C6EF7BF4779}" dt="2021-07-06T15:28:53.796" v="489" actId="5793"/>
          <ac:spMkLst>
            <pc:docMk/>
            <pc:sldMk cId="3110866511" sldId="264"/>
            <ac:spMk id="8" creationId="{1A399A07-4613-4E62-9334-5AACD1FECB78}"/>
          </ac:spMkLst>
        </pc:spChg>
        <pc:picChg chg="add mod">
          <ac:chgData name="Alessandro Ortis" userId="dcdc90ed-3509-45f7-ac48-ad038638580b" providerId="ADAL" clId="{CF19FF5C-EB0A-484A-9637-1C6EF7BF4779}" dt="2021-09-03T13:35:22.290" v="5915" actId="14100"/>
          <ac:picMkLst>
            <pc:docMk/>
            <pc:sldMk cId="3110866511" sldId="264"/>
            <ac:picMk id="4" creationId="{32A2A33E-E15A-4D29-BC82-9EA3633769BA}"/>
          </ac:picMkLst>
        </pc:picChg>
      </pc:sldChg>
      <pc:sldChg chg="modSp add mod">
        <pc:chgData name="Alessandro Ortis" userId="dcdc90ed-3509-45f7-ac48-ad038638580b" providerId="ADAL" clId="{CF19FF5C-EB0A-484A-9637-1C6EF7BF4779}" dt="2021-09-02T17:23:07.301" v="2205" actId="20577"/>
        <pc:sldMkLst>
          <pc:docMk/>
          <pc:sldMk cId="1367287880" sldId="265"/>
        </pc:sldMkLst>
        <pc:spChg chg="mod">
          <ac:chgData name="Alessandro Ortis" userId="dcdc90ed-3509-45f7-ac48-ad038638580b" providerId="ADAL" clId="{CF19FF5C-EB0A-484A-9637-1C6EF7BF4779}" dt="2021-09-02T17:23:07.301" v="2205" actId="20577"/>
          <ac:spMkLst>
            <pc:docMk/>
            <pc:sldMk cId="1367287880" sldId="265"/>
            <ac:spMk id="8" creationId="{1A399A07-4613-4E62-9334-5AACD1FECB78}"/>
          </ac:spMkLst>
        </pc:spChg>
      </pc:sldChg>
      <pc:sldChg chg="add del">
        <pc:chgData name="Alessandro Ortis" userId="dcdc90ed-3509-45f7-ac48-ad038638580b" providerId="ADAL" clId="{CF19FF5C-EB0A-484A-9637-1C6EF7BF4779}" dt="2021-07-06T15:29:03.328" v="491"/>
        <pc:sldMkLst>
          <pc:docMk/>
          <pc:sldMk cId="3345864495" sldId="265"/>
        </pc:sldMkLst>
      </pc:sldChg>
      <pc:sldChg chg="modSp add mod ord">
        <pc:chgData name="Alessandro Ortis" userId="dcdc90ed-3509-45f7-ac48-ad038638580b" providerId="ADAL" clId="{CF19FF5C-EB0A-484A-9637-1C6EF7BF4779}" dt="2021-09-02T18:01:01.483" v="4747" actId="20577"/>
        <pc:sldMkLst>
          <pc:docMk/>
          <pc:sldMk cId="4275942997" sldId="266"/>
        </pc:sldMkLst>
        <pc:spChg chg="mod">
          <ac:chgData name="Alessandro Ortis" userId="dcdc90ed-3509-45f7-ac48-ad038638580b" providerId="ADAL" clId="{CF19FF5C-EB0A-484A-9637-1C6EF7BF4779}" dt="2021-09-02T17:45:45.475" v="3231" actId="790"/>
          <ac:spMkLst>
            <pc:docMk/>
            <pc:sldMk cId="4275942997" sldId="266"/>
            <ac:spMk id="2" creationId="{C296EC64-799D-4E7F-BBEA-99041F183724}"/>
          </ac:spMkLst>
        </pc:spChg>
        <pc:spChg chg="mod">
          <ac:chgData name="Alessandro Ortis" userId="dcdc90ed-3509-45f7-ac48-ad038638580b" providerId="ADAL" clId="{CF19FF5C-EB0A-484A-9637-1C6EF7BF4779}" dt="2021-09-02T18:01:01.483" v="4747" actId="20577"/>
          <ac:spMkLst>
            <pc:docMk/>
            <pc:sldMk cId="4275942997" sldId="266"/>
            <ac:spMk id="8" creationId="{1A399A07-4613-4E62-9334-5AACD1FECB78}"/>
          </ac:spMkLst>
        </pc:spChg>
      </pc:sldChg>
      <pc:sldChg chg="add del">
        <pc:chgData name="Alessandro Ortis" userId="dcdc90ed-3509-45f7-ac48-ad038638580b" providerId="ADAL" clId="{CF19FF5C-EB0A-484A-9637-1C6EF7BF4779}" dt="2021-07-06T15:31:10.563" v="560"/>
        <pc:sldMkLst>
          <pc:docMk/>
          <pc:sldMk cId="1493420905" sldId="267"/>
        </pc:sldMkLst>
      </pc:sldChg>
      <pc:sldChg chg="addSp delSp modSp add mod">
        <pc:chgData name="Alessandro Ortis" userId="dcdc90ed-3509-45f7-ac48-ad038638580b" providerId="ADAL" clId="{CF19FF5C-EB0A-484A-9637-1C6EF7BF4779}" dt="2021-09-14T06:47:56.658" v="9836" actId="123"/>
        <pc:sldMkLst>
          <pc:docMk/>
          <pc:sldMk cId="1993370460" sldId="267"/>
        </pc:sldMkLst>
        <pc:spChg chg="mod">
          <ac:chgData name="Alessandro Ortis" userId="dcdc90ed-3509-45f7-ac48-ad038638580b" providerId="ADAL" clId="{CF19FF5C-EB0A-484A-9637-1C6EF7BF4779}" dt="2021-07-06T15:31:46.280" v="623" actId="20577"/>
          <ac:spMkLst>
            <pc:docMk/>
            <pc:sldMk cId="1993370460" sldId="267"/>
            <ac:spMk id="8" creationId="{1A399A07-4613-4E62-9334-5AACD1FECB78}"/>
          </ac:spMkLst>
        </pc:spChg>
        <pc:spChg chg="add del mod">
          <ac:chgData name="Alessandro Ortis" userId="dcdc90ed-3509-45f7-ac48-ad038638580b" providerId="ADAL" clId="{CF19FF5C-EB0A-484A-9637-1C6EF7BF4779}" dt="2021-07-06T15:51:30.224" v="648" actId="21"/>
          <ac:spMkLst>
            <pc:docMk/>
            <pc:sldMk cId="1993370460" sldId="267"/>
            <ac:spMk id="13" creationId="{D6F3262C-A0B8-4A3E-B85A-44EB2DA15A45}"/>
          </ac:spMkLst>
        </pc:spChg>
        <pc:spChg chg="mod">
          <ac:chgData name="Alessandro Ortis" userId="dcdc90ed-3509-45f7-ac48-ad038638580b" providerId="ADAL" clId="{CF19FF5C-EB0A-484A-9637-1C6EF7BF4779}" dt="2021-09-14T06:47:56.658" v="9836" actId="123"/>
          <ac:spMkLst>
            <pc:docMk/>
            <pc:sldMk cId="1993370460" sldId="267"/>
            <ac:spMk id="18" creationId="{B7733A08-2770-4DEC-ADF0-B7664AA42796}"/>
          </ac:spMkLst>
        </pc:spChg>
        <pc:picChg chg="add del mod">
          <ac:chgData name="Alessandro Ortis" userId="dcdc90ed-3509-45f7-ac48-ad038638580b" providerId="ADAL" clId="{CF19FF5C-EB0A-484A-9637-1C6EF7BF4779}" dt="2021-07-06T15:48:24.785" v="628" actId="22"/>
          <ac:picMkLst>
            <pc:docMk/>
            <pc:sldMk cId="1993370460" sldId="267"/>
            <ac:picMk id="4" creationId="{1D9BFA5C-A22A-44C8-BCD7-D26C4B24D0A7}"/>
          </ac:picMkLst>
        </pc:picChg>
        <pc:picChg chg="add del mod">
          <ac:chgData name="Alessandro Ortis" userId="dcdc90ed-3509-45f7-ac48-ad038638580b" providerId="ADAL" clId="{CF19FF5C-EB0A-484A-9637-1C6EF7BF4779}" dt="2021-09-03T10:17:31.852" v="5055" actId="21"/>
          <ac:picMkLst>
            <pc:docMk/>
            <pc:sldMk cId="1993370460" sldId="267"/>
            <ac:picMk id="6" creationId="{C72BEB86-7A77-4827-9917-84A92A058045}"/>
          </ac:picMkLst>
        </pc:picChg>
        <pc:picChg chg="add mod">
          <ac:chgData name="Alessandro Ortis" userId="dcdc90ed-3509-45f7-ac48-ad038638580b" providerId="ADAL" clId="{CF19FF5C-EB0A-484A-9637-1C6EF7BF4779}" dt="2021-09-03T14:27:44.579" v="6395" actId="1076"/>
          <ac:picMkLst>
            <pc:docMk/>
            <pc:sldMk cId="1993370460" sldId="267"/>
            <ac:picMk id="9" creationId="{9C662F48-EE67-4903-95FD-FD4212893CEF}"/>
          </ac:picMkLst>
        </pc:picChg>
        <pc:picChg chg="add del mod">
          <ac:chgData name="Alessandro Ortis" userId="dcdc90ed-3509-45f7-ac48-ad038638580b" providerId="ADAL" clId="{CF19FF5C-EB0A-484A-9637-1C6EF7BF4779}" dt="2021-07-06T15:51:30.224" v="648" actId="21"/>
          <ac:picMkLst>
            <pc:docMk/>
            <pc:sldMk cId="1993370460" sldId="267"/>
            <ac:picMk id="11" creationId="{27B6BECB-0748-4CEC-9D34-EFEBCCE0EEF8}"/>
          </ac:picMkLst>
        </pc:picChg>
      </pc:sldChg>
      <pc:sldChg chg="addSp delSp modSp add del mod ord delAnim modAnim">
        <pc:chgData name="Alessandro Ortis" userId="dcdc90ed-3509-45f7-ac48-ad038638580b" providerId="ADAL" clId="{CF19FF5C-EB0A-484A-9637-1C6EF7BF4779}" dt="2021-09-03T10:09:57.578" v="4974" actId="2696"/>
        <pc:sldMkLst>
          <pc:docMk/>
          <pc:sldMk cId="2064284713" sldId="268"/>
        </pc:sldMkLst>
        <pc:spChg chg="mod">
          <ac:chgData name="Alessandro Ortis" userId="dcdc90ed-3509-45f7-ac48-ad038638580b" providerId="ADAL" clId="{CF19FF5C-EB0A-484A-9637-1C6EF7BF4779}" dt="2021-09-03T10:04:18.288" v="4832"/>
          <ac:spMkLst>
            <pc:docMk/>
            <pc:sldMk cId="2064284713" sldId="268"/>
            <ac:spMk id="2" creationId="{C296EC64-799D-4E7F-BBEA-99041F183724}"/>
          </ac:spMkLst>
        </pc:spChg>
        <pc:spChg chg="del">
          <ac:chgData name="Alessandro Ortis" userId="dcdc90ed-3509-45f7-ac48-ad038638580b" providerId="ADAL" clId="{CF19FF5C-EB0A-484A-9637-1C6EF7BF4779}" dt="2021-07-12T14:44:57.645" v="653" actId="478"/>
          <ac:spMkLst>
            <pc:docMk/>
            <pc:sldMk cId="2064284713" sldId="268"/>
            <ac:spMk id="8" creationId="{1A399A07-4613-4E62-9334-5AACD1FECB78}"/>
          </ac:spMkLst>
        </pc:spChg>
        <pc:picChg chg="add del mod">
          <ac:chgData name="Alessandro Ortis" userId="dcdc90ed-3509-45f7-ac48-ad038638580b" providerId="ADAL" clId="{CF19FF5C-EB0A-484A-9637-1C6EF7BF4779}" dt="2021-07-13T09:09:59.356" v="676" actId="478"/>
          <ac:picMkLst>
            <pc:docMk/>
            <pc:sldMk cId="2064284713" sldId="268"/>
            <ac:picMk id="3" creationId="{9438C577-4A09-4CA7-A272-C0E1199D27D7}"/>
          </ac:picMkLst>
        </pc:picChg>
        <pc:picChg chg="add mod">
          <ac:chgData name="Alessandro Ortis" userId="dcdc90ed-3509-45f7-ac48-ad038638580b" providerId="ADAL" clId="{CF19FF5C-EB0A-484A-9637-1C6EF7BF4779}" dt="2021-07-13T09:12:52.082" v="686" actId="14100"/>
          <ac:picMkLst>
            <pc:docMk/>
            <pc:sldMk cId="2064284713" sldId="268"/>
            <ac:picMk id="4" creationId="{1F6A8839-74DA-4318-9798-A21EA6ECC578}"/>
          </ac:picMkLst>
        </pc:picChg>
        <pc:picChg chg="add mod">
          <ac:chgData name="Alessandro Ortis" userId="dcdc90ed-3509-45f7-ac48-ad038638580b" providerId="ADAL" clId="{CF19FF5C-EB0A-484A-9637-1C6EF7BF4779}" dt="2021-07-13T09:12:59.191" v="689" actId="1076"/>
          <ac:picMkLst>
            <pc:docMk/>
            <pc:sldMk cId="2064284713" sldId="268"/>
            <ac:picMk id="5" creationId="{386C9E27-4E83-4682-80D0-B07F70C57891}"/>
          </ac:picMkLst>
        </pc:picChg>
        <pc:picChg chg="add mod">
          <ac:chgData name="Alessandro Ortis" userId="dcdc90ed-3509-45f7-ac48-ad038638580b" providerId="ADAL" clId="{CF19FF5C-EB0A-484A-9637-1C6EF7BF4779}" dt="2021-07-13T09:12:56.687" v="688" actId="14100"/>
          <ac:picMkLst>
            <pc:docMk/>
            <pc:sldMk cId="2064284713" sldId="268"/>
            <ac:picMk id="6" creationId="{A759E279-8CEE-433D-95BA-4C4C6027BE09}"/>
          </ac:picMkLst>
        </pc:picChg>
      </pc:sldChg>
      <pc:sldChg chg="del">
        <pc:chgData name="Alessandro Ortis" userId="dcdc90ed-3509-45f7-ac48-ad038638580b" providerId="ADAL" clId="{CF19FF5C-EB0A-484A-9637-1C6EF7BF4779}" dt="2021-07-06T14:04:39.280" v="0" actId="47"/>
        <pc:sldMkLst>
          <pc:docMk/>
          <pc:sldMk cId="172984056" sldId="269"/>
        </pc:sldMkLst>
      </pc:sldChg>
      <pc:sldChg chg="del">
        <pc:chgData name="Alessandro Ortis" userId="dcdc90ed-3509-45f7-ac48-ad038638580b" providerId="ADAL" clId="{CF19FF5C-EB0A-484A-9637-1C6EF7BF4779}" dt="2021-07-06T14:04:39.280" v="0" actId="47"/>
        <pc:sldMkLst>
          <pc:docMk/>
          <pc:sldMk cId="2246411430" sldId="271"/>
        </pc:sldMkLst>
      </pc:sldChg>
      <pc:sldChg chg="del">
        <pc:chgData name="Alessandro Ortis" userId="dcdc90ed-3509-45f7-ac48-ad038638580b" providerId="ADAL" clId="{CF19FF5C-EB0A-484A-9637-1C6EF7BF4779}" dt="2021-07-06T14:04:39.280" v="0" actId="47"/>
        <pc:sldMkLst>
          <pc:docMk/>
          <pc:sldMk cId="2141083550" sldId="272"/>
        </pc:sldMkLst>
      </pc:sldChg>
      <pc:sldChg chg="del">
        <pc:chgData name="Alessandro Ortis" userId="dcdc90ed-3509-45f7-ac48-ad038638580b" providerId="ADAL" clId="{CF19FF5C-EB0A-484A-9637-1C6EF7BF4779}" dt="2021-07-06T14:04:39.280" v="0" actId="47"/>
        <pc:sldMkLst>
          <pc:docMk/>
          <pc:sldMk cId="230531275" sldId="295"/>
        </pc:sldMkLst>
      </pc:sldChg>
      <pc:sldChg chg="del">
        <pc:chgData name="Alessandro Ortis" userId="dcdc90ed-3509-45f7-ac48-ad038638580b" providerId="ADAL" clId="{CF19FF5C-EB0A-484A-9637-1C6EF7BF4779}" dt="2021-07-06T14:04:39.280" v="0" actId="47"/>
        <pc:sldMkLst>
          <pc:docMk/>
          <pc:sldMk cId="3870298306" sldId="299"/>
        </pc:sldMkLst>
      </pc:sldChg>
      <pc:sldChg chg="del">
        <pc:chgData name="Alessandro Ortis" userId="dcdc90ed-3509-45f7-ac48-ad038638580b" providerId="ADAL" clId="{CF19FF5C-EB0A-484A-9637-1C6EF7BF4779}" dt="2021-07-06T14:04:39.280" v="0" actId="47"/>
        <pc:sldMkLst>
          <pc:docMk/>
          <pc:sldMk cId="2617688739" sldId="300"/>
        </pc:sldMkLst>
      </pc:sldChg>
      <pc:sldChg chg="del">
        <pc:chgData name="Alessandro Ortis" userId="dcdc90ed-3509-45f7-ac48-ad038638580b" providerId="ADAL" clId="{CF19FF5C-EB0A-484A-9637-1C6EF7BF4779}" dt="2021-07-06T14:04:39.280" v="0" actId="47"/>
        <pc:sldMkLst>
          <pc:docMk/>
          <pc:sldMk cId="1920145955" sldId="301"/>
        </pc:sldMkLst>
      </pc:sldChg>
      <pc:sldChg chg="del">
        <pc:chgData name="Alessandro Ortis" userId="dcdc90ed-3509-45f7-ac48-ad038638580b" providerId="ADAL" clId="{CF19FF5C-EB0A-484A-9637-1C6EF7BF4779}" dt="2021-07-06T14:04:39.280" v="0" actId="47"/>
        <pc:sldMkLst>
          <pc:docMk/>
          <pc:sldMk cId="3413688045" sldId="302"/>
        </pc:sldMkLst>
      </pc:sldChg>
      <pc:sldChg chg="del">
        <pc:chgData name="Alessandro Ortis" userId="dcdc90ed-3509-45f7-ac48-ad038638580b" providerId="ADAL" clId="{CF19FF5C-EB0A-484A-9637-1C6EF7BF4779}" dt="2021-07-06T14:04:39.280" v="0" actId="47"/>
        <pc:sldMkLst>
          <pc:docMk/>
          <pc:sldMk cId="700596014" sldId="307"/>
        </pc:sldMkLst>
      </pc:sldChg>
      <pc:sldChg chg="del">
        <pc:chgData name="Alessandro Ortis" userId="dcdc90ed-3509-45f7-ac48-ad038638580b" providerId="ADAL" clId="{CF19FF5C-EB0A-484A-9637-1C6EF7BF4779}" dt="2021-07-06T14:04:39.280" v="0" actId="47"/>
        <pc:sldMkLst>
          <pc:docMk/>
          <pc:sldMk cId="27623005" sldId="321"/>
        </pc:sldMkLst>
      </pc:sldChg>
      <pc:sldChg chg="del">
        <pc:chgData name="Alessandro Ortis" userId="dcdc90ed-3509-45f7-ac48-ad038638580b" providerId="ADAL" clId="{CF19FF5C-EB0A-484A-9637-1C6EF7BF4779}" dt="2021-07-06T14:04:39.280" v="0" actId="47"/>
        <pc:sldMkLst>
          <pc:docMk/>
          <pc:sldMk cId="1104094559" sldId="322"/>
        </pc:sldMkLst>
      </pc:sldChg>
      <pc:sldChg chg="del">
        <pc:chgData name="Alessandro Ortis" userId="dcdc90ed-3509-45f7-ac48-ad038638580b" providerId="ADAL" clId="{CF19FF5C-EB0A-484A-9637-1C6EF7BF4779}" dt="2021-07-06T14:04:39.280" v="0" actId="47"/>
        <pc:sldMkLst>
          <pc:docMk/>
          <pc:sldMk cId="1810792052" sldId="323"/>
        </pc:sldMkLst>
      </pc:sldChg>
      <pc:sldChg chg="del">
        <pc:chgData name="Alessandro Ortis" userId="dcdc90ed-3509-45f7-ac48-ad038638580b" providerId="ADAL" clId="{CF19FF5C-EB0A-484A-9637-1C6EF7BF4779}" dt="2021-07-06T14:04:39.280" v="0" actId="47"/>
        <pc:sldMkLst>
          <pc:docMk/>
          <pc:sldMk cId="3260610276" sldId="329"/>
        </pc:sldMkLst>
      </pc:sldChg>
      <pc:sldChg chg="del">
        <pc:chgData name="Alessandro Ortis" userId="dcdc90ed-3509-45f7-ac48-ad038638580b" providerId="ADAL" clId="{CF19FF5C-EB0A-484A-9637-1C6EF7BF4779}" dt="2021-07-06T14:04:39.280" v="0" actId="47"/>
        <pc:sldMkLst>
          <pc:docMk/>
          <pc:sldMk cId="3564306408" sldId="334"/>
        </pc:sldMkLst>
      </pc:sldChg>
      <pc:sldChg chg="del">
        <pc:chgData name="Alessandro Ortis" userId="dcdc90ed-3509-45f7-ac48-ad038638580b" providerId="ADAL" clId="{CF19FF5C-EB0A-484A-9637-1C6EF7BF4779}" dt="2021-07-06T14:04:39.280" v="0" actId="47"/>
        <pc:sldMkLst>
          <pc:docMk/>
          <pc:sldMk cId="3483357954" sldId="336"/>
        </pc:sldMkLst>
      </pc:sldChg>
      <pc:sldChg chg="del">
        <pc:chgData name="Alessandro Ortis" userId="dcdc90ed-3509-45f7-ac48-ad038638580b" providerId="ADAL" clId="{CF19FF5C-EB0A-484A-9637-1C6EF7BF4779}" dt="2021-07-06T14:04:39.280" v="0" actId="47"/>
        <pc:sldMkLst>
          <pc:docMk/>
          <pc:sldMk cId="1828263518" sldId="337"/>
        </pc:sldMkLst>
      </pc:sldChg>
      <pc:sldChg chg="del">
        <pc:chgData name="Alessandro Ortis" userId="dcdc90ed-3509-45f7-ac48-ad038638580b" providerId="ADAL" clId="{CF19FF5C-EB0A-484A-9637-1C6EF7BF4779}" dt="2021-07-06T14:04:39.280" v="0" actId="47"/>
        <pc:sldMkLst>
          <pc:docMk/>
          <pc:sldMk cId="2373163914" sldId="338"/>
        </pc:sldMkLst>
      </pc:sldChg>
      <pc:sldChg chg="del">
        <pc:chgData name="Alessandro Ortis" userId="dcdc90ed-3509-45f7-ac48-ad038638580b" providerId="ADAL" clId="{CF19FF5C-EB0A-484A-9637-1C6EF7BF4779}" dt="2021-07-06T14:04:39.280" v="0" actId="47"/>
        <pc:sldMkLst>
          <pc:docMk/>
          <pc:sldMk cId="2649030541" sldId="339"/>
        </pc:sldMkLst>
      </pc:sldChg>
      <pc:sldChg chg="del">
        <pc:chgData name="Alessandro Ortis" userId="dcdc90ed-3509-45f7-ac48-ad038638580b" providerId="ADAL" clId="{CF19FF5C-EB0A-484A-9637-1C6EF7BF4779}" dt="2021-07-06T14:04:39.280" v="0" actId="47"/>
        <pc:sldMkLst>
          <pc:docMk/>
          <pc:sldMk cId="993875689" sldId="340"/>
        </pc:sldMkLst>
      </pc:sldChg>
      <pc:sldChg chg="del">
        <pc:chgData name="Alessandro Ortis" userId="dcdc90ed-3509-45f7-ac48-ad038638580b" providerId="ADAL" clId="{CF19FF5C-EB0A-484A-9637-1C6EF7BF4779}" dt="2021-07-06T14:04:39.280" v="0" actId="47"/>
        <pc:sldMkLst>
          <pc:docMk/>
          <pc:sldMk cId="383608474" sldId="341"/>
        </pc:sldMkLst>
      </pc:sldChg>
      <pc:sldChg chg="del">
        <pc:chgData name="Alessandro Ortis" userId="dcdc90ed-3509-45f7-ac48-ad038638580b" providerId="ADAL" clId="{CF19FF5C-EB0A-484A-9637-1C6EF7BF4779}" dt="2021-07-06T14:04:39.280" v="0" actId="47"/>
        <pc:sldMkLst>
          <pc:docMk/>
          <pc:sldMk cId="1426287612" sldId="342"/>
        </pc:sldMkLst>
      </pc:sldChg>
      <pc:sldChg chg="del">
        <pc:chgData name="Alessandro Ortis" userId="dcdc90ed-3509-45f7-ac48-ad038638580b" providerId="ADAL" clId="{CF19FF5C-EB0A-484A-9637-1C6EF7BF4779}" dt="2021-07-06T14:04:39.280" v="0" actId="47"/>
        <pc:sldMkLst>
          <pc:docMk/>
          <pc:sldMk cId="225085296" sldId="343"/>
        </pc:sldMkLst>
      </pc:sldChg>
      <pc:sldChg chg="del">
        <pc:chgData name="Alessandro Ortis" userId="dcdc90ed-3509-45f7-ac48-ad038638580b" providerId="ADAL" clId="{CF19FF5C-EB0A-484A-9637-1C6EF7BF4779}" dt="2021-07-06T14:04:39.280" v="0" actId="47"/>
        <pc:sldMkLst>
          <pc:docMk/>
          <pc:sldMk cId="396886642" sldId="344"/>
        </pc:sldMkLst>
      </pc:sldChg>
      <pc:sldChg chg="del">
        <pc:chgData name="Alessandro Ortis" userId="dcdc90ed-3509-45f7-ac48-ad038638580b" providerId="ADAL" clId="{CF19FF5C-EB0A-484A-9637-1C6EF7BF4779}" dt="2021-07-06T14:04:39.280" v="0" actId="47"/>
        <pc:sldMkLst>
          <pc:docMk/>
          <pc:sldMk cId="1883961246" sldId="345"/>
        </pc:sldMkLst>
      </pc:sldChg>
      <pc:sldChg chg="del">
        <pc:chgData name="Alessandro Ortis" userId="dcdc90ed-3509-45f7-ac48-ad038638580b" providerId="ADAL" clId="{CF19FF5C-EB0A-484A-9637-1C6EF7BF4779}" dt="2021-07-06T14:04:39.280" v="0" actId="47"/>
        <pc:sldMkLst>
          <pc:docMk/>
          <pc:sldMk cId="1550616252" sldId="346"/>
        </pc:sldMkLst>
      </pc:sldChg>
      <pc:sldChg chg="del">
        <pc:chgData name="Alessandro Ortis" userId="dcdc90ed-3509-45f7-ac48-ad038638580b" providerId="ADAL" clId="{CF19FF5C-EB0A-484A-9637-1C6EF7BF4779}" dt="2021-07-06T14:04:39.280" v="0" actId="47"/>
        <pc:sldMkLst>
          <pc:docMk/>
          <pc:sldMk cId="2111046534" sldId="348"/>
        </pc:sldMkLst>
      </pc:sldChg>
      <pc:sldChg chg="del">
        <pc:chgData name="Alessandro Ortis" userId="dcdc90ed-3509-45f7-ac48-ad038638580b" providerId="ADAL" clId="{CF19FF5C-EB0A-484A-9637-1C6EF7BF4779}" dt="2021-07-06T14:04:39.280" v="0" actId="47"/>
        <pc:sldMkLst>
          <pc:docMk/>
          <pc:sldMk cId="3087664993" sldId="358"/>
        </pc:sldMkLst>
      </pc:sldChg>
      <pc:sldChg chg="del">
        <pc:chgData name="Alessandro Ortis" userId="dcdc90ed-3509-45f7-ac48-ad038638580b" providerId="ADAL" clId="{CF19FF5C-EB0A-484A-9637-1C6EF7BF4779}" dt="2021-07-06T14:04:39.280" v="0" actId="47"/>
        <pc:sldMkLst>
          <pc:docMk/>
          <pc:sldMk cId="3980061106" sldId="402"/>
        </pc:sldMkLst>
      </pc:sldChg>
      <pc:sldChg chg="del">
        <pc:chgData name="Alessandro Ortis" userId="dcdc90ed-3509-45f7-ac48-ad038638580b" providerId="ADAL" clId="{CF19FF5C-EB0A-484A-9637-1C6EF7BF4779}" dt="2021-07-06T14:04:39.280" v="0" actId="47"/>
        <pc:sldMkLst>
          <pc:docMk/>
          <pc:sldMk cId="561898981" sldId="403"/>
        </pc:sldMkLst>
      </pc:sldChg>
      <pc:sldChg chg="del">
        <pc:chgData name="Alessandro Ortis" userId="dcdc90ed-3509-45f7-ac48-ad038638580b" providerId="ADAL" clId="{CF19FF5C-EB0A-484A-9637-1C6EF7BF4779}" dt="2021-07-06T14:04:39.280" v="0" actId="47"/>
        <pc:sldMkLst>
          <pc:docMk/>
          <pc:sldMk cId="2509172448" sldId="404"/>
        </pc:sldMkLst>
      </pc:sldChg>
      <pc:sldChg chg="del">
        <pc:chgData name="Alessandro Ortis" userId="dcdc90ed-3509-45f7-ac48-ad038638580b" providerId="ADAL" clId="{CF19FF5C-EB0A-484A-9637-1C6EF7BF4779}" dt="2021-07-06T14:04:39.280" v="0" actId="47"/>
        <pc:sldMkLst>
          <pc:docMk/>
          <pc:sldMk cId="65683680" sldId="405"/>
        </pc:sldMkLst>
      </pc:sldChg>
      <pc:sldChg chg="del">
        <pc:chgData name="Alessandro Ortis" userId="dcdc90ed-3509-45f7-ac48-ad038638580b" providerId="ADAL" clId="{CF19FF5C-EB0A-484A-9637-1C6EF7BF4779}" dt="2021-07-06T14:04:39.280" v="0" actId="47"/>
        <pc:sldMkLst>
          <pc:docMk/>
          <pc:sldMk cId="2987550587" sldId="406"/>
        </pc:sldMkLst>
      </pc:sldChg>
      <pc:sldChg chg="del">
        <pc:chgData name="Alessandro Ortis" userId="dcdc90ed-3509-45f7-ac48-ad038638580b" providerId="ADAL" clId="{CF19FF5C-EB0A-484A-9637-1C6EF7BF4779}" dt="2021-07-06T14:04:39.280" v="0" actId="47"/>
        <pc:sldMkLst>
          <pc:docMk/>
          <pc:sldMk cId="2907711902" sldId="407"/>
        </pc:sldMkLst>
      </pc:sldChg>
      <pc:sldChg chg="del">
        <pc:chgData name="Alessandro Ortis" userId="dcdc90ed-3509-45f7-ac48-ad038638580b" providerId="ADAL" clId="{CF19FF5C-EB0A-484A-9637-1C6EF7BF4779}" dt="2021-07-06T14:04:39.280" v="0" actId="47"/>
        <pc:sldMkLst>
          <pc:docMk/>
          <pc:sldMk cId="1252899705" sldId="409"/>
        </pc:sldMkLst>
      </pc:sldChg>
      <pc:sldChg chg="del">
        <pc:chgData name="Alessandro Ortis" userId="dcdc90ed-3509-45f7-ac48-ad038638580b" providerId="ADAL" clId="{CF19FF5C-EB0A-484A-9637-1C6EF7BF4779}" dt="2021-07-06T14:04:39.280" v="0" actId="47"/>
        <pc:sldMkLst>
          <pc:docMk/>
          <pc:sldMk cId="2673677614" sldId="428"/>
        </pc:sldMkLst>
      </pc:sldChg>
      <pc:sldChg chg="del">
        <pc:chgData name="Alessandro Ortis" userId="dcdc90ed-3509-45f7-ac48-ad038638580b" providerId="ADAL" clId="{CF19FF5C-EB0A-484A-9637-1C6EF7BF4779}" dt="2021-07-06T14:04:39.280" v="0" actId="47"/>
        <pc:sldMkLst>
          <pc:docMk/>
          <pc:sldMk cId="1297925216" sldId="433"/>
        </pc:sldMkLst>
      </pc:sldChg>
      <pc:sldChg chg="del">
        <pc:chgData name="Alessandro Ortis" userId="dcdc90ed-3509-45f7-ac48-ad038638580b" providerId="ADAL" clId="{CF19FF5C-EB0A-484A-9637-1C6EF7BF4779}" dt="2021-07-06T14:04:39.280" v="0" actId="47"/>
        <pc:sldMkLst>
          <pc:docMk/>
          <pc:sldMk cId="1129541509" sldId="435"/>
        </pc:sldMkLst>
      </pc:sldChg>
      <pc:sldChg chg="del">
        <pc:chgData name="Alessandro Ortis" userId="dcdc90ed-3509-45f7-ac48-ad038638580b" providerId="ADAL" clId="{CF19FF5C-EB0A-484A-9637-1C6EF7BF4779}" dt="2021-07-06T14:04:39.280" v="0" actId="47"/>
        <pc:sldMkLst>
          <pc:docMk/>
          <pc:sldMk cId="415584462" sldId="436"/>
        </pc:sldMkLst>
      </pc:sldChg>
      <pc:sldChg chg="del">
        <pc:chgData name="Alessandro Ortis" userId="dcdc90ed-3509-45f7-ac48-ad038638580b" providerId="ADAL" clId="{CF19FF5C-EB0A-484A-9637-1C6EF7BF4779}" dt="2021-07-06T14:04:39.280" v="0" actId="47"/>
        <pc:sldMkLst>
          <pc:docMk/>
          <pc:sldMk cId="3620251327" sldId="437"/>
        </pc:sldMkLst>
      </pc:sldChg>
      <pc:sldChg chg="del">
        <pc:chgData name="Alessandro Ortis" userId="dcdc90ed-3509-45f7-ac48-ad038638580b" providerId="ADAL" clId="{CF19FF5C-EB0A-484A-9637-1C6EF7BF4779}" dt="2021-07-06T14:04:39.280" v="0" actId="47"/>
        <pc:sldMkLst>
          <pc:docMk/>
          <pc:sldMk cId="3955890008" sldId="438"/>
        </pc:sldMkLst>
      </pc:sldChg>
      <pc:sldChg chg="del">
        <pc:chgData name="Alessandro Ortis" userId="dcdc90ed-3509-45f7-ac48-ad038638580b" providerId="ADAL" clId="{CF19FF5C-EB0A-484A-9637-1C6EF7BF4779}" dt="2021-07-06T14:04:39.280" v="0" actId="47"/>
        <pc:sldMkLst>
          <pc:docMk/>
          <pc:sldMk cId="2993708380" sldId="441"/>
        </pc:sldMkLst>
      </pc:sldChg>
      <pc:sldChg chg="del">
        <pc:chgData name="Alessandro Ortis" userId="dcdc90ed-3509-45f7-ac48-ad038638580b" providerId="ADAL" clId="{CF19FF5C-EB0A-484A-9637-1C6EF7BF4779}" dt="2021-07-06T14:04:39.280" v="0" actId="47"/>
        <pc:sldMkLst>
          <pc:docMk/>
          <pc:sldMk cId="2534758058" sldId="442"/>
        </pc:sldMkLst>
      </pc:sldChg>
      <pc:sldChg chg="del">
        <pc:chgData name="Alessandro Ortis" userId="dcdc90ed-3509-45f7-ac48-ad038638580b" providerId="ADAL" clId="{CF19FF5C-EB0A-484A-9637-1C6EF7BF4779}" dt="2021-07-06T14:04:39.280" v="0" actId="47"/>
        <pc:sldMkLst>
          <pc:docMk/>
          <pc:sldMk cId="156205354" sldId="443"/>
        </pc:sldMkLst>
      </pc:sldChg>
      <pc:sldChg chg="del">
        <pc:chgData name="Alessandro Ortis" userId="dcdc90ed-3509-45f7-ac48-ad038638580b" providerId="ADAL" clId="{CF19FF5C-EB0A-484A-9637-1C6EF7BF4779}" dt="2021-07-06T14:04:39.280" v="0" actId="47"/>
        <pc:sldMkLst>
          <pc:docMk/>
          <pc:sldMk cId="3844423719" sldId="444"/>
        </pc:sldMkLst>
      </pc:sldChg>
      <pc:sldChg chg="del">
        <pc:chgData name="Alessandro Ortis" userId="dcdc90ed-3509-45f7-ac48-ad038638580b" providerId="ADAL" clId="{CF19FF5C-EB0A-484A-9637-1C6EF7BF4779}" dt="2021-07-06T14:04:39.280" v="0" actId="47"/>
        <pc:sldMkLst>
          <pc:docMk/>
          <pc:sldMk cId="1746180322" sldId="445"/>
        </pc:sldMkLst>
      </pc:sldChg>
      <pc:sldChg chg="del">
        <pc:chgData name="Alessandro Ortis" userId="dcdc90ed-3509-45f7-ac48-ad038638580b" providerId="ADAL" clId="{CF19FF5C-EB0A-484A-9637-1C6EF7BF4779}" dt="2021-07-06T14:04:39.280" v="0" actId="47"/>
        <pc:sldMkLst>
          <pc:docMk/>
          <pc:sldMk cId="3110839909" sldId="446"/>
        </pc:sldMkLst>
      </pc:sldChg>
      <pc:sldChg chg="del">
        <pc:chgData name="Alessandro Ortis" userId="dcdc90ed-3509-45f7-ac48-ad038638580b" providerId="ADAL" clId="{CF19FF5C-EB0A-484A-9637-1C6EF7BF4779}" dt="2021-07-06T14:04:39.280" v="0" actId="47"/>
        <pc:sldMkLst>
          <pc:docMk/>
          <pc:sldMk cId="469960752" sldId="448"/>
        </pc:sldMkLst>
      </pc:sldChg>
      <pc:sldChg chg="del">
        <pc:chgData name="Alessandro Ortis" userId="dcdc90ed-3509-45f7-ac48-ad038638580b" providerId="ADAL" clId="{CF19FF5C-EB0A-484A-9637-1C6EF7BF4779}" dt="2021-07-06T14:04:39.280" v="0" actId="47"/>
        <pc:sldMkLst>
          <pc:docMk/>
          <pc:sldMk cId="2276006686" sldId="449"/>
        </pc:sldMkLst>
      </pc:sldChg>
      <pc:sldChg chg="del">
        <pc:chgData name="Alessandro Ortis" userId="dcdc90ed-3509-45f7-ac48-ad038638580b" providerId="ADAL" clId="{CF19FF5C-EB0A-484A-9637-1C6EF7BF4779}" dt="2021-07-06T14:04:39.280" v="0" actId="47"/>
        <pc:sldMkLst>
          <pc:docMk/>
          <pc:sldMk cId="285927803" sldId="450"/>
        </pc:sldMkLst>
      </pc:sldChg>
      <pc:sldChg chg="del">
        <pc:chgData name="Alessandro Ortis" userId="dcdc90ed-3509-45f7-ac48-ad038638580b" providerId="ADAL" clId="{CF19FF5C-EB0A-484A-9637-1C6EF7BF4779}" dt="2021-07-06T14:04:39.280" v="0" actId="47"/>
        <pc:sldMkLst>
          <pc:docMk/>
          <pc:sldMk cId="1611448739" sldId="451"/>
        </pc:sldMkLst>
      </pc:sldChg>
      <pc:sldChg chg="del">
        <pc:chgData name="Alessandro Ortis" userId="dcdc90ed-3509-45f7-ac48-ad038638580b" providerId="ADAL" clId="{CF19FF5C-EB0A-484A-9637-1C6EF7BF4779}" dt="2021-07-06T14:04:39.280" v="0" actId="47"/>
        <pc:sldMkLst>
          <pc:docMk/>
          <pc:sldMk cId="2090317008" sldId="452"/>
        </pc:sldMkLst>
      </pc:sldChg>
      <pc:sldChg chg="del">
        <pc:chgData name="Alessandro Ortis" userId="dcdc90ed-3509-45f7-ac48-ad038638580b" providerId="ADAL" clId="{CF19FF5C-EB0A-484A-9637-1C6EF7BF4779}" dt="2021-07-06T14:04:39.280" v="0" actId="47"/>
        <pc:sldMkLst>
          <pc:docMk/>
          <pc:sldMk cId="4248590307" sldId="453"/>
        </pc:sldMkLst>
      </pc:sldChg>
      <pc:sldChg chg="del">
        <pc:chgData name="Alessandro Ortis" userId="dcdc90ed-3509-45f7-ac48-ad038638580b" providerId="ADAL" clId="{CF19FF5C-EB0A-484A-9637-1C6EF7BF4779}" dt="2021-07-06T14:04:39.280" v="0" actId="47"/>
        <pc:sldMkLst>
          <pc:docMk/>
          <pc:sldMk cId="2455351505" sldId="454"/>
        </pc:sldMkLst>
      </pc:sldChg>
      <pc:sldChg chg="del">
        <pc:chgData name="Alessandro Ortis" userId="dcdc90ed-3509-45f7-ac48-ad038638580b" providerId="ADAL" clId="{CF19FF5C-EB0A-484A-9637-1C6EF7BF4779}" dt="2021-07-06T14:04:39.280" v="0" actId="47"/>
        <pc:sldMkLst>
          <pc:docMk/>
          <pc:sldMk cId="3831860732" sldId="455"/>
        </pc:sldMkLst>
      </pc:sldChg>
      <pc:sldChg chg="del">
        <pc:chgData name="Alessandro Ortis" userId="dcdc90ed-3509-45f7-ac48-ad038638580b" providerId="ADAL" clId="{CF19FF5C-EB0A-484A-9637-1C6EF7BF4779}" dt="2021-07-06T14:04:39.280" v="0" actId="47"/>
        <pc:sldMkLst>
          <pc:docMk/>
          <pc:sldMk cId="4239631944" sldId="456"/>
        </pc:sldMkLst>
      </pc:sldChg>
      <pc:sldChg chg="del">
        <pc:chgData name="Alessandro Ortis" userId="dcdc90ed-3509-45f7-ac48-ad038638580b" providerId="ADAL" clId="{CF19FF5C-EB0A-484A-9637-1C6EF7BF4779}" dt="2021-07-06T14:04:39.280" v="0" actId="47"/>
        <pc:sldMkLst>
          <pc:docMk/>
          <pc:sldMk cId="2172482413" sldId="457"/>
        </pc:sldMkLst>
      </pc:sldChg>
      <pc:sldChg chg="del">
        <pc:chgData name="Alessandro Ortis" userId="dcdc90ed-3509-45f7-ac48-ad038638580b" providerId="ADAL" clId="{CF19FF5C-EB0A-484A-9637-1C6EF7BF4779}" dt="2021-07-06T14:04:39.280" v="0" actId="47"/>
        <pc:sldMkLst>
          <pc:docMk/>
          <pc:sldMk cId="2321574533" sldId="458"/>
        </pc:sldMkLst>
      </pc:sldChg>
      <pc:sldChg chg="del">
        <pc:chgData name="Alessandro Ortis" userId="dcdc90ed-3509-45f7-ac48-ad038638580b" providerId="ADAL" clId="{CF19FF5C-EB0A-484A-9637-1C6EF7BF4779}" dt="2021-07-06T14:04:39.280" v="0" actId="47"/>
        <pc:sldMkLst>
          <pc:docMk/>
          <pc:sldMk cId="1425689540" sldId="459"/>
        </pc:sldMkLst>
      </pc:sldChg>
      <pc:sldChg chg="del">
        <pc:chgData name="Alessandro Ortis" userId="dcdc90ed-3509-45f7-ac48-ad038638580b" providerId="ADAL" clId="{CF19FF5C-EB0A-484A-9637-1C6EF7BF4779}" dt="2021-07-06T14:04:39.280" v="0" actId="47"/>
        <pc:sldMkLst>
          <pc:docMk/>
          <pc:sldMk cId="587405163" sldId="461"/>
        </pc:sldMkLst>
      </pc:sldChg>
      <pc:sldChg chg="del">
        <pc:chgData name="Alessandro Ortis" userId="dcdc90ed-3509-45f7-ac48-ad038638580b" providerId="ADAL" clId="{CF19FF5C-EB0A-484A-9637-1C6EF7BF4779}" dt="2021-07-06T14:04:39.280" v="0" actId="47"/>
        <pc:sldMkLst>
          <pc:docMk/>
          <pc:sldMk cId="2000387986" sldId="493"/>
        </pc:sldMkLst>
      </pc:sldChg>
      <pc:sldChg chg="del">
        <pc:chgData name="Alessandro Ortis" userId="dcdc90ed-3509-45f7-ac48-ad038638580b" providerId="ADAL" clId="{CF19FF5C-EB0A-484A-9637-1C6EF7BF4779}" dt="2021-07-06T14:04:39.280" v="0" actId="47"/>
        <pc:sldMkLst>
          <pc:docMk/>
          <pc:sldMk cId="1296598468" sldId="494"/>
        </pc:sldMkLst>
      </pc:sldChg>
      <pc:sldChg chg="del mod modShow">
        <pc:chgData name="Alessandro Ortis" userId="dcdc90ed-3509-45f7-ac48-ad038638580b" providerId="ADAL" clId="{CF19FF5C-EB0A-484A-9637-1C6EF7BF4779}" dt="2021-09-03T13:25:42.556" v="5584" actId="729"/>
        <pc:sldMkLst>
          <pc:docMk/>
          <pc:sldMk cId="3998601769" sldId="499"/>
        </pc:sldMkLst>
      </pc:sldChg>
      <pc:sldChg chg="del">
        <pc:chgData name="Alessandro Ortis" userId="dcdc90ed-3509-45f7-ac48-ad038638580b" providerId="ADAL" clId="{CF19FF5C-EB0A-484A-9637-1C6EF7BF4779}" dt="2021-07-06T14:04:39.280" v="0" actId="47"/>
        <pc:sldMkLst>
          <pc:docMk/>
          <pc:sldMk cId="722901721" sldId="503"/>
        </pc:sldMkLst>
      </pc:sldChg>
      <pc:sldChg chg="del">
        <pc:chgData name="Alessandro Ortis" userId="dcdc90ed-3509-45f7-ac48-ad038638580b" providerId="ADAL" clId="{CF19FF5C-EB0A-484A-9637-1C6EF7BF4779}" dt="2021-07-06T14:04:39.280" v="0" actId="47"/>
        <pc:sldMkLst>
          <pc:docMk/>
          <pc:sldMk cId="3561088467" sldId="560"/>
        </pc:sldMkLst>
      </pc:sldChg>
      <pc:sldChg chg="del">
        <pc:chgData name="Alessandro Ortis" userId="dcdc90ed-3509-45f7-ac48-ad038638580b" providerId="ADAL" clId="{CF19FF5C-EB0A-484A-9637-1C6EF7BF4779}" dt="2021-07-06T14:04:39.280" v="0" actId="47"/>
        <pc:sldMkLst>
          <pc:docMk/>
          <pc:sldMk cId="1353117395" sldId="564"/>
        </pc:sldMkLst>
      </pc:sldChg>
      <pc:sldChg chg="del">
        <pc:chgData name="Alessandro Ortis" userId="dcdc90ed-3509-45f7-ac48-ad038638580b" providerId="ADAL" clId="{CF19FF5C-EB0A-484A-9637-1C6EF7BF4779}" dt="2021-07-06T14:04:39.280" v="0" actId="47"/>
        <pc:sldMkLst>
          <pc:docMk/>
          <pc:sldMk cId="906376621" sldId="565"/>
        </pc:sldMkLst>
      </pc:sldChg>
      <pc:sldChg chg="del">
        <pc:chgData name="Alessandro Ortis" userId="dcdc90ed-3509-45f7-ac48-ad038638580b" providerId="ADAL" clId="{CF19FF5C-EB0A-484A-9637-1C6EF7BF4779}" dt="2021-07-06T14:04:39.280" v="0" actId="47"/>
        <pc:sldMkLst>
          <pc:docMk/>
          <pc:sldMk cId="3333837186" sldId="566"/>
        </pc:sldMkLst>
      </pc:sldChg>
      <pc:sldChg chg="del">
        <pc:chgData name="Alessandro Ortis" userId="dcdc90ed-3509-45f7-ac48-ad038638580b" providerId="ADAL" clId="{CF19FF5C-EB0A-484A-9637-1C6EF7BF4779}" dt="2021-07-06T14:04:39.280" v="0" actId="47"/>
        <pc:sldMkLst>
          <pc:docMk/>
          <pc:sldMk cId="1109754807" sldId="567"/>
        </pc:sldMkLst>
      </pc:sldChg>
      <pc:sldChg chg="del">
        <pc:chgData name="Alessandro Ortis" userId="dcdc90ed-3509-45f7-ac48-ad038638580b" providerId="ADAL" clId="{CF19FF5C-EB0A-484A-9637-1C6EF7BF4779}" dt="2021-07-06T14:04:39.280" v="0" actId="47"/>
        <pc:sldMkLst>
          <pc:docMk/>
          <pc:sldMk cId="469270249" sldId="568"/>
        </pc:sldMkLst>
      </pc:sldChg>
      <pc:sldChg chg="del">
        <pc:chgData name="Alessandro Ortis" userId="dcdc90ed-3509-45f7-ac48-ad038638580b" providerId="ADAL" clId="{CF19FF5C-EB0A-484A-9637-1C6EF7BF4779}" dt="2021-07-06T14:04:39.280" v="0" actId="47"/>
        <pc:sldMkLst>
          <pc:docMk/>
          <pc:sldMk cId="147411279" sldId="569"/>
        </pc:sldMkLst>
      </pc:sldChg>
      <pc:sldChg chg="del">
        <pc:chgData name="Alessandro Ortis" userId="dcdc90ed-3509-45f7-ac48-ad038638580b" providerId="ADAL" clId="{CF19FF5C-EB0A-484A-9637-1C6EF7BF4779}" dt="2021-07-06T14:04:39.280" v="0" actId="47"/>
        <pc:sldMkLst>
          <pc:docMk/>
          <pc:sldMk cId="1174569604" sldId="570"/>
        </pc:sldMkLst>
      </pc:sldChg>
      <pc:sldChg chg="del">
        <pc:chgData name="Alessandro Ortis" userId="dcdc90ed-3509-45f7-ac48-ad038638580b" providerId="ADAL" clId="{CF19FF5C-EB0A-484A-9637-1C6EF7BF4779}" dt="2021-07-06T14:04:39.280" v="0" actId="47"/>
        <pc:sldMkLst>
          <pc:docMk/>
          <pc:sldMk cId="1906150022" sldId="571"/>
        </pc:sldMkLst>
      </pc:sldChg>
      <pc:sldChg chg="del">
        <pc:chgData name="Alessandro Ortis" userId="dcdc90ed-3509-45f7-ac48-ad038638580b" providerId="ADAL" clId="{CF19FF5C-EB0A-484A-9637-1C6EF7BF4779}" dt="2021-07-06T14:04:39.280" v="0" actId="47"/>
        <pc:sldMkLst>
          <pc:docMk/>
          <pc:sldMk cId="2716764482" sldId="572"/>
        </pc:sldMkLst>
      </pc:sldChg>
      <pc:sldChg chg="del">
        <pc:chgData name="Alessandro Ortis" userId="dcdc90ed-3509-45f7-ac48-ad038638580b" providerId="ADAL" clId="{CF19FF5C-EB0A-484A-9637-1C6EF7BF4779}" dt="2021-07-06T14:04:39.280" v="0" actId="47"/>
        <pc:sldMkLst>
          <pc:docMk/>
          <pc:sldMk cId="2633553627" sldId="573"/>
        </pc:sldMkLst>
      </pc:sldChg>
      <pc:sldChg chg="del">
        <pc:chgData name="Alessandro Ortis" userId="dcdc90ed-3509-45f7-ac48-ad038638580b" providerId="ADAL" clId="{CF19FF5C-EB0A-484A-9637-1C6EF7BF4779}" dt="2021-07-06T14:04:39.280" v="0" actId="47"/>
        <pc:sldMkLst>
          <pc:docMk/>
          <pc:sldMk cId="3305128734" sldId="574"/>
        </pc:sldMkLst>
      </pc:sldChg>
      <pc:sldChg chg="del">
        <pc:chgData name="Alessandro Ortis" userId="dcdc90ed-3509-45f7-ac48-ad038638580b" providerId="ADAL" clId="{CF19FF5C-EB0A-484A-9637-1C6EF7BF4779}" dt="2021-07-06T14:04:39.280" v="0" actId="47"/>
        <pc:sldMkLst>
          <pc:docMk/>
          <pc:sldMk cId="332743307" sldId="575"/>
        </pc:sldMkLst>
      </pc:sldChg>
      <pc:sldChg chg="del">
        <pc:chgData name="Alessandro Ortis" userId="dcdc90ed-3509-45f7-ac48-ad038638580b" providerId="ADAL" clId="{CF19FF5C-EB0A-484A-9637-1C6EF7BF4779}" dt="2021-07-06T14:04:39.280" v="0" actId="47"/>
        <pc:sldMkLst>
          <pc:docMk/>
          <pc:sldMk cId="482358349" sldId="576"/>
        </pc:sldMkLst>
      </pc:sldChg>
      <pc:sldChg chg="del">
        <pc:chgData name="Alessandro Ortis" userId="dcdc90ed-3509-45f7-ac48-ad038638580b" providerId="ADAL" clId="{CF19FF5C-EB0A-484A-9637-1C6EF7BF4779}" dt="2021-07-06T14:04:39.280" v="0" actId="47"/>
        <pc:sldMkLst>
          <pc:docMk/>
          <pc:sldMk cId="3227682371" sldId="577"/>
        </pc:sldMkLst>
      </pc:sldChg>
      <pc:sldChg chg="del">
        <pc:chgData name="Alessandro Ortis" userId="dcdc90ed-3509-45f7-ac48-ad038638580b" providerId="ADAL" clId="{CF19FF5C-EB0A-484A-9637-1C6EF7BF4779}" dt="2021-07-06T14:04:39.280" v="0" actId="47"/>
        <pc:sldMkLst>
          <pc:docMk/>
          <pc:sldMk cId="2406761354" sldId="578"/>
        </pc:sldMkLst>
      </pc:sldChg>
      <pc:sldChg chg="del">
        <pc:chgData name="Alessandro Ortis" userId="dcdc90ed-3509-45f7-ac48-ad038638580b" providerId="ADAL" clId="{CF19FF5C-EB0A-484A-9637-1C6EF7BF4779}" dt="2021-07-06T14:04:39.280" v="0" actId="47"/>
        <pc:sldMkLst>
          <pc:docMk/>
          <pc:sldMk cId="4080487876" sldId="579"/>
        </pc:sldMkLst>
      </pc:sldChg>
      <pc:sldChg chg="del">
        <pc:chgData name="Alessandro Ortis" userId="dcdc90ed-3509-45f7-ac48-ad038638580b" providerId="ADAL" clId="{CF19FF5C-EB0A-484A-9637-1C6EF7BF4779}" dt="2021-07-06T14:04:39.280" v="0" actId="47"/>
        <pc:sldMkLst>
          <pc:docMk/>
          <pc:sldMk cId="77070051" sldId="580"/>
        </pc:sldMkLst>
      </pc:sldChg>
      <pc:sldChg chg="del">
        <pc:chgData name="Alessandro Ortis" userId="dcdc90ed-3509-45f7-ac48-ad038638580b" providerId="ADAL" clId="{CF19FF5C-EB0A-484A-9637-1C6EF7BF4779}" dt="2021-07-06T14:04:39.280" v="0" actId="47"/>
        <pc:sldMkLst>
          <pc:docMk/>
          <pc:sldMk cId="1964738542" sldId="581"/>
        </pc:sldMkLst>
      </pc:sldChg>
      <pc:sldChg chg="del">
        <pc:chgData name="Alessandro Ortis" userId="dcdc90ed-3509-45f7-ac48-ad038638580b" providerId="ADAL" clId="{CF19FF5C-EB0A-484A-9637-1C6EF7BF4779}" dt="2021-07-06T14:04:39.280" v="0" actId="47"/>
        <pc:sldMkLst>
          <pc:docMk/>
          <pc:sldMk cId="4145889876" sldId="582"/>
        </pc:sldMkLst>
      </pc:sldChg>
      <pc:sldChg chg="del">
        <pc:chgData name="Alessandro Ortis" userId="dcdc90ed-3509-45f7-ac48-ad038638580b" providerId="ADAL" clId="{CF19FF5C-EB0A-484A-9637-1C6EF7BF4779}" dt="2021-07-06T14:04:39.280" v="0" actId="47"/>
        <pc:sldMkLst>
          <pc:docMk/>
          <pc:sldMk cId="3155425979" sldId="583"/>
        </pc:sldMkLst>
      </pc:sldChg>
      <pc:sldChg chg="del">
        <pc:chgData name="Alessandro Ortis" userId="dcdc90ed-3509-45f7-ac48-ad038638580b" providerId="ADAL" clId="{CF19FF5C-EB0A-484A-9637-1C6EF7BF4779}" dt="2021-07-06T14:04:39.280" v="0" actId="47"/>
        <pc:sldMkLst>
          <pc:docMk/>
          <pc:sldMk cId="1152489490" sldId="584"/>
        </pc:sldMkLst>
      </pc:sldChg>
      <pc:sldChg chg="del">
        <pc:chgData name="Alessandro Ortis" userId="dcdc90ed-3509-45f7-ac48-ad038638580b" providerId="ADAL" clId="{CF19FF5C-EB0A-484A-9637-1C6EF7BF4779}" dt="2021-07-06T14:04:39.280" v="0" actId="47"/>
        <pc:sldMkLst>
          <pc:docMk/>
          <pc:sldMk cId="4063157739" sldId="585"/>
        </pc:sldMkLst>
      </pc:sldChg>
      <pc:sldChg chg="del">
        <pc:chgData name="Alessandro Ortis" userId="dcdc90ed-3509-45f7-ac48-ad038638580b" providerId="ADAL" clId="{CF19FF5C-EB0A-484A-9637-1C6EF7BF4779}" dt="2021-07-06T14:04:39.280" v="0" actId="47"/>
        <pc:sldMkLst>
          <pc:docMk/>
          <pc:sldMk cId="44646898" sldId="586"/>
        </pc:sldMkLst>
      </pc:sldChg>
      <pc:sldChg chg="del">
        <pc:chgData name="Alessandro Ortis" userId="dcdc90ed-3509-45f7-ac48-ad038638580b" providerId="ADAL" clId="{CF19FF5C-EB0A-484A-9637-1C6EF7BF4779}" dt="2021-07-06T14:04:39.280" v="0" actId="47"/>
        <pc:sldMkLst>
          <pc:docMk/>
          <pc:sldMk cId="1494971816" sldId="587"/>
        </pc:sldMkLst>
      </pc:sldChg>
      <pc:sldChg chg="del">
        <pc:chgData name="Alessandro Ortis" userId="dcdc90ed-3509-45f7-ac48-ad038638580b" providerId="ADAL" clId="{CF19FF5C-EB0A-484A-9637-1C6EF7BF4779}" dt="2021-07-06T14:04:39.280" v="0" actId="47"/>
        <pc:sldMkLst>
          <pc:docMk/>
          <pc:sldMk cId="2656536109" sldId="588"/>
        </pc:sldMkLst>
      </pc:sldChg>
      <pc:sldChg chg="del">
        <pc:chgData name="Alessandro Ortis" userId="dcdc90ed-3509-45f7-ac48-ad038638580b" providerId="ADAL" clId="{CF19FF5C-EB0A-484A-9637-1C6EF7BF4779}" dt="2021-07-06T14:04:39.280" v="0" actId="47"/>
        <pc:sldMkLst>
          <pc:docMk/>
          <pc:sldMk cId="4205437274" sldId="589"/>
        </pc:sldMkLst>
      </pc:sldChg>
      <pc:sldChg chg="del">
        <pc:chgData name="Alessandro Ortis" userId="dcdc90ed-3509-45f7-ac48-ad038638580b" providerId="ADAL" clId="{CF19FF5C-EB0A-484A-9637-1C6EF7BF4779}" dt="2021-07-06T14:04:39.280" v="0" actId="47"/>
        <pc:sldMkLst>
          <pc:docMk/>
          <pc:sldMk cId="3556333637" sldId="590"/>
        </pc:sldMkLst>
      </pc:sldChg>
      <pc:sldChg chg="del">
        <pc:chgData name="Alessandro Ortis" userId="dcdc90ed-3509-45f7-ac48-ad038638580b" providerId="ADAL" clId="{CF19FF5C-EB0A-484A-9637-1C6EF7BF4779}" dt="2021-07-06T14:04:39.280" v="0" actId="47"/>
        <pc:sldMkLst>
          <pc:docMk/>
          <pc:sldMk cId="505485323" sldId="591"/>
        </pc:sldMkLst>
      </pc:sldChg>
      <pc:sldChg chg="del">
        <pc:chgData name="Alessandro Ortis" userId="dcdc90ed-3509-45f7-ac48-ad038638580b" providerId="ADAL" clId="{CF19FF5C-EB0A-484A-9637-1C6EF7BF4779}" dt="2021-07-06T14:04:39.280" v="0" actId="47"/>
        <pc:sldMkLst>
          <pc:docMk/>
          <pc:sldMk cId="305885697" sldId="593"/>
        </pc:sldMkLst>
      </pc:sldChg>
      <pc:sldChg chg="del">
        <pc:chgData name="Alessandro Ortis" userId="dcdc90ed-3509-45f7-ac48-ad038638580b" providerId="ADAL" clId="{CF19FF5C-EB0A-484A-9637-1C6EF7BF4779}" dt="2021-07-06T14:04:39.280" v="0" actId="47"/>
        <pc:sldMkLst>
          <pc:docMk/>
          <pc:sldMk cId="57990869" sldId="594"/>
        </pc:sldMkLst>
      </pc:sldChg>
      <pc:sldChg chg="del">
        <pc:chgData name="Alessandro Ortis" userId="dcdc90ed-3509-45f7-ac48-ad038638580b" providerId="ADAL" clId="{CF19FF5C-EB0A-484A-9637-1C6EF7BF4779}" dt="2021-07-06T14:04:39.280" v="0" actId="47"/>
        <pc:sldMkLst>
          <pc:docMk/>
          <pc:sldMk cId="1929478359" sldId="595"/>
        </pc:sldMkLst>
      </pc:sldChg>
      <pc:sldChg chg="del">
        <pc:chgData name="Alessandro Ortis" userId="dcdc90ed-3509-45f7-ac48-ad038638580b" providerId="ADAL" clId="{CF19FF5C-EB0A-484A-9637-1C6EF7BF4779}" dt="2021-07-06T14:04:39.280" v="0" actId="47"/>
        <pc:sldMkLst>
          <pc:docMk/>
          <pc:sldMk cId="2015035284" sldId="596"/>
        </pc:sldMkLst>
      </pc:sldChg>
      <pc:sldChg chg="del">
        <pc:chgData name="Alessandro Ortis" userId="dcdc90ed-3509-45f7-ac48-ad038638580b" providerId="ADAL" clId="{CF19FF5C-EB0A-484A-9637-1C6EF7BF4779}" dt="2021-07-06T14:04:39.280" v="0" actId="47"/>
        <pc:sldMkLst>
          <pc:docMk/>
          <pc:sldMk cId="2166341078" sldId="597"/>
        </pc:sldMkLst>
      </pc:sldChg>
      <pc:sldChg chg="del">
        <pc:chgData name="Alessandro Ortis" userId="dcdc90ed-3509-45f7-ac48-ad038638580b" providerId="ADAL" clId="{CF19FF5C-EB0A-484A-9637-1C6EF7BF4779}" dt="2021-07-06T14:04:39.280" v="0" actId="47"/>
        <pc:sldMkLst>
          <pc:docMk/>
          <pc:sldMk cId="507881671" sldId="598"/>
        </pc:sldMkLst>
      </pc:sldChg>
      <pc:sldChg chg="del">
        <pc:chgData name="Alessandro Ortis" userId="dcdc90ed-3509-45f7-ac48-ad038638580b" providerId="ADAL" clId="{CF19FF5C-EB0A-484A-9637-1C6EF7BF4779}" dt="2021-07-06T14:04:39.280" v="0" actId="47"/>
        <pc:sldMkLst>
          <pc:docMk/>
          <pc:sldMk cId="3099909836" sldId="599"/>
        </pc:sldMkLst>
      </pc:sldChg>
      <pc:sldChg chg="del">
        <pc:chgData name="Alessandro Ortis" userId="dcdc90ed-3509-45f7-ac48-ad038638580b" providerId="ADAL" clId="{CF19FF5C-EB0A-484A-9637-1C6EF7BF4779}" dt="2021-07-06T14:04:39.280" v="0" actId="47"/>
        <pc:sldMkLst>
          <pc:docMk/>
          <pc:sldMk cId="1783561356" sldId="600"/>
        </pc:sldMkLst>
      </pc:sldChg>
      <pc:sldChg chg="del">
        <pc:chgData name="Alessandro Ortis" userId="dcdc90ed-3509-45f7-ac48-ad038638580b" providerId="ADAL" clId="{CF19FF5C-EB0A-484A-9637-1C6EF7BF4779}" dt="2021-07-06T14:04:39.280" v="0" actId="47"/>
        <pc:sldMkLst>
          <pc:docMk/>
          <pc:sldMk cId="161589120" sldId="601"/>
        </pc:sldMkLst>
      </pc:sldChg>
      <pc:sldChg chg="del">
        <pc:chgData name="Alessandro Ortis" userId="dcdc90ed-3509-45f7-ac48-ad038638580b" providerId="ADAL" clId="{CF19FF5C-EB0A-484A-9637-1C6EF7BF4779}" dt="2021-07-06T14:04:39.280" v="0" actId="47"/>
        <pc:sldMkLst>
          <pc:docMk/>
          <pc:sldMk cId="1265625288" sldId="602"/>
        </pc:sldMkLst>
      </pc:sldChg>
      <pc:sldChg chg="del">
        <pc:chgData name="Alessandro Ortis" userId="dcdc90ed-3509-45f7-ac48-ad038638580b" providerId="ADAL" clId="{CF19FF5C-EB0A-484A-9637-1C6EF7BF4779}" dt="2021-07-06T14:04:39.280" v="0" actId="47"/>
        <pc:sldMkLst>
          <pc:docMk/>
          <pc:sldMk cId="2497650858" sldId="603"/>
        </pc:sldMkLst>
      </pc:sldChg>
      <pc:sldChg chg="del">
        <pc:chgData name="Alessandro Ortis" userId="dcdc90ed-3509-45f7-ac48-ad038638580b" providerId="ADAL" clId="{CF19FF5C-EB0A-484A-9637-1C6EF7BF4779}" dt="2021-07-06T14:04:39.280" v="0" actId="47"/>
        <pc:sldMkLst>
          <pc:docMk/>
          <pc:sldMk cId="1956533613" sldId="604"/>
        </pc:sldMkLst>
      </pc:sldChg>
      <pc:sldChg chg="del">
        <pc:chgData name="Alessandro Ortis" userId="dcdc90ed-3509-45f7-ac48-ad038638580b" providerId="ADAL" clId="{CF19FF5C-EB0A-484A-9637-1C6EF7BF4779}" dt="2021-07-06T14:04:39.280" v="0" actId="47"/>
        <pc:sldMkLst>
          <pc:docMk/>
          <pc:sldMk cId="3496533476" sldId="605"/>
        </pc:sldMkLst>
      </pc:sldChg>
      <pc:sldChg chg="del">
        <pc:chgData name="Alessandro Ortis" userId="dcdc90ed-3509-45f7-ac48-ad038638580b" providerId="ADAL" clId="{CF19FF5C-EB0A-484A-9637-1C6EF7BF4779}" dt="2021-07-06T14:04:39.280" v="0" actId="47"/>
        <pc:sldMkLst>
          <pc:docMk/>
          <pc:sldMk cId="3108392521" sldId="606"/>
        </pc:sldMkLst>
      </pc:sldChg>
      <pc:sldChg chg="del">
        <pc:chgData name="Alessandro Ortis" userId="dcdc90ed-3509-45f7-ac48-ad038638580b" providerId="ADAL" clId="{CF19FF5C-EB0A-484A-9637-1C6EF7BF4779}" dt="2021-07-06T14:04:39.280" v="0" actId="47"/>
        <pc:sldMkLst>
          <pc:docMk/>
          <pc:sldMk cId="551039557" sldId="607"/>
        </pc:sldMkLst>
      </pc:sldChg>
      <pc:sldChg chg="del">
        <pc:chgData name="Alessandro Ortis" userId="dcdc90ed-3509-45f7-ac48-ad038638580b" providerId="ADAL" clId="{CF19FF5C-EB0A-484A-9637-1C6EF7BF4779}" dt="2021-07-06T14:04:39.280" v="0" actId="47"/>
        <pc:sldMkLst>
          <pc:docMk/>
          <pc:sldMk cId="1248081915" sldId="608"/>
        </pc:sldMkLst>
      </pc:sldChg>
      <pc:sldChg chg="del">
        <pc:chgData name="Alessandro Ortis" userId="dcdc90ed-3509-45f7-ac48-ad038638580b" providerId="ADAL" clId="{CF19FF5C-EB0A-484A-9637-1C6EF7BF4779}" dt="2021-07-06T14:04:39.280" v="0" actId="47"/>
        <pc:sldMkLst>
          <pc:docMk/>
          <pc:sldMk cId="2638547102" sldId="609"/>
        </pc:sldMkLst>
      </pc:sldChg>
      <pc:sldChg chg="del">
        <pc:chgData name="Alessandro Ortis" userId="dcdc90ed-3509-45f7-ac48-ad038638580b" providerId="ADAL" clId="{CF19FF5C-EB0A-484A-9637-1C6EF7BF4779}" dt="2021-07-06T14:04:39.280" v="0" actId="47"/>
        <pc:sldMkLst>
          <pc:docMk/>
          <pc:sldMk cId="3692670757" sldId="610"/>
        </pc:sldMkLst>
      </pc:sldChg>
      <pc:sldChg chg="del">
        <pc:chgData name="Alessandro Ortis" userId="dcdc90ed-3509-45f7-ac48-ad038638580b" providerId="ADAL" clId="{CF19FF5C-EB0A-484A-9637-1C6EF7BF4779}" dt="2021-07-06T14:04:39.280" v="0" actId="47"/>
        <pc:sldMkLst>
          <pc:docMk/>
          <pc:sldMk cId="1618863373" sldId="611"/>
        </pc:sldMkLst>
      </pc:sldChg>
      <pc:sldChg chg="del">
        <pc:chgData name="Alessandro Ortis" userId="dcdc90ed-3509-45f7-ac48-ad038638580b" providerId="ADAL" clId="{CF19FF5C-EB0A-484A-9637-1C6EF7BF4779}" dt="2021-07-06T14:04:39.280" v="0" actId="47"/>
        <pc:sldMkLst>
          <pc:docMk/>
          <pc:sldMk cId="1859909096" sldId="612"/>
        </pc:sldMkLst>
      </pc:sldChg>
      <pc:sldChg chg="del">
        <pc:chgData name="Alessandro Ortis" userId="dcdc90ed-3509-45f7-ac48-ad038638580b" providerId="ADAL" clId="{CF19FF5C-EB0A-484A-9637-1C6EF7BF4779}" dt="2021-07-06T14:04:39.280" v="0" actId="47"/>
        <pc:sldMkLst>
          <pc:docMk/>
          <pc:sldMk cId="1297663124" sldId="613"/>
        </pc:sldMkLst>
      </pc:sldChg>
      <pc:sldChg chg="del">
        <pc:chgData name="Alessandro Ortis" userId="dcdc90ed-3509-45f7-ac48-ad038638580b" providerId="ADAL" clId="{CF19FF5C-EB0A-484A-9637-1C6EF7BF4779}" dt="2021-07-06T14:04:39.280" v="0" actId="47"/>
        <pc:sldMkLst>
          <pc:docMk/>
          <pc:sldMk cId="2425178370" sldId="614"/>
        </pc:sldMkLst>
      </pc:sldChg>
      <pc:sldChg chg="del">
        <pc:chgData name="Alessandro Ortis" userId="dcdc90ed-3509-45f7-ac48-ad038638580b" providerId="ADAL" clId="{CF19FF5C-EB0A-484A-9637-1C6EF7BF4779}" dt="2021-07-06T14:04:39.280" v="0" actId="47"/>
        <pc:sldMkLst>
          <pc:docMk/>
          <pc:sldMk cId="1101826184" sldId="615"/>
        </pc:sldMkLst>
      </pc:sldChg>
      <pc:sldChg chg="del">
        <pc:chgData name="Alessandro Ortis" userId="dcdc90ed-3509-45f7-ac48-ad038638580b" providerId="ADAL" clId="{CF19FF5C-EB0A-484A-9637-1C6EF7BF4779}" dt="2021-07-06T14:04:39.280" v="0" actId="47"/>
        <pc:sldMkLst>
          <pc:docMk/>
          <pc:sldMk cId="4050045304" sldId="616"/>
        </pc:sldMkLst>
      </pc:sldChg>
      <pc:sldChg chg="del">
        <pc:chgData name="Alessandro Ortis" userId="dcdc90ed-3509-45f7-ac48-ad038638580b" providerId="ADAL" clId="{CF19FF5C-EB0A-484A-9637-1C6EF7BF4779}" dt="2021-07-06T14:04:39.280" v="0" actId="47"/>
        <pc:sldMkLst>
          <pc:docMk/>
          <pc:sldMk cId="2986277926" sldId="617"/>
        </pc:sldMkLst>
      </pc:sldChg>
      <pc:sldChg chg="del">
        <pc:chgData name="Alessandro Ortis" userId="dcdc90ed-3509-45f7-ac48-ad038638580b" providerId="ADAL" clId="{CF19FF5C-EB0A-484A-9637-1C6EF7BF4779}" dt="2021-07-06T14:04:39.280" v="0" actId="47"/>
        <pc:sldMkLst>
          <pc:docMk/>
          <pc:sldMk cId="2258758416" sldId="618"/>
        </pc:sldMkLst>
      </pc:sldChg>
      <pc:sldChg chg="del">
        <pc:chgData name="Alessandro Ortis" userId="dcdc90ed-3509-45f7-ac48-ad038638580b" providerId="ADAL" clId="{CF19FF5C-EB0A-484A-9637-1C6EF7BF4779}" dt="2021-07-06T14:04:39.280" v="0" actId="47"/>
        <pc:sldMkLst>
          <pc:docMk/>
          <pc:sldMk cId="2042822052" sldId="619"/>
        </pc:sldMkLst>
      </pc:sldChg>
      <pc:sldChg chg="del">
        <pc:chgData name="Alessandro Ortis" userId="dcdc90ed-3509-45f7-ac48-ad038638580b" providerId="ADAL" clId="{CF19FF5C-EB0A-484A-9637-1C6EF7BF4779}" dt="2021-07-06T14:04:39.280" v="0" actId="47"/>
        <pc:sldMkLst>
          <pc:docMk/>
          <pc:sldMk cId="1971902820" sldId="620"/>
        </pc:sldMkLst>
      </pc:sldChg>
      <pc:sldChg chg="del">
        <pc:chgData name="Alessandro Ortis" userId="dcdc90ed-3509-45f7-ac48-ad038638580b" providerId="ADAL" clId="{CF19FF5C-EB0A-484A-9637-1C6EF7BF4779}" dt="2021-07-06T14:04:39.280" v="0" actId="47"/>
        <pc:sldMkLst>
          <pc:docMk/>
          <pc:sldMk cId="3078331455" sldId="621"/>
        </pc:sldMkLst>
      </pc:sldChg>
      <pc:sldChg chg="del">
        <pc:chgData name="Alessandro Ortis" userId="dcdc90ed-3509-45f7-ac48-ad038638580b" providerId="ADAL" clId="{CF19FF5C-EB0A-484A-9637-1C6EF7BF4779}" dt="2021-07-06T14:04:39.280" v="0" actId="47"/>
        <pc:sldMkLst>
          <pc:docMk/>
          <pc:sldMk cId="2326135067" sldId="622"/>
        </pc:sldMkLst>
      </pc:sldChg>
      <pc:sldChg chg="del">
        <pc:chgData name="Alessandro Ortis" userId="dcdc90ed-3509-45f7-ac48-ad038638580b" providerId="ADAL" clId="{CF19FF5C-EB0A-484A-9637-1C6EF7BF4779}" dt="2021-07-06T14:04:39.280" v="0" actId="47"/>
        <pc:sldMkLst>
          <pc:docMk/>
          <pc:sldMk cId="3493216493" sldId="623"/>
        </pc:sldMkLst>
      </pc:sldChg>
      <pc:sldChg chg="del">
        <pc:chgData name="Alessandro Ortis" userId="dcdc90ed-3509-45f7-ac48-ad038638580b" providerId="ADAL" clId="{CF19FF5C-EB0A-484A-9637-1C6EF7BF4779}" dt="2021-07-06T14:04:39.280" v="0" actId="47"/>
        <pc:sldMkLst>
          <pc:docMk/>
          <pc:sldMk cId="556255743" sldId="624"/>
        </pc:sldMkLst>
      </pc:sldChg>
      <pc:sldChg chg="del">
        <pc:chgData name="Alessandro Ortis" userId="dcdc90ed-3509-45f7-ac48-ad038638580b" providerId="ADAL" clId="{CF19FF5C-EB0A-484A-9637-1C6EF7BF4779}" dt="2021-07-06T14:04:39.280" v="0" actId="47"/>
        <pc:sldMkLst>
          <pc:docMk/>
          <pc:sldMk cId="386028223" sldId="625"/>
        </pc:sldMkLst>
      </pc:sldChg>
      <pc:sldChg chg="del">
        <pc:chgData name="Alessandro Ortis" userId="dcdc90ed-3509-45f7-ac48-ad038638580b" providerId="ADAL" clId="{CF19FF5C-EB0A-484A-9637-1C6EF7BF4779}" dt="2021-07-06T14:04:39.280" v="0" actId="47"/>
        <pc:sldMkLst>
          <pc:docMk/>
          <pc:sldMk cId="3891153553" sldId="626"/>
        </pc:sldMkLst>
      </pc:sldChg>
      <pc:sldChg chg="del">
        <pc:chgData name="Alessandro Ortis" userId="dcdc90ed-3509-45f7-ac48-ad038638580b" providerId="ADAL" clId="{CF19FF5C-EB0A-484A-9637-1C6EF7BF4779}" dt="2021-07-06T14:04:39.280" v="0" actId="47"/>
        <pc:sldMkLst>
          <pc:docMk/>
          <pc:sldMk cId="2205381537" sldId="627"/>
        </pc:sldMkLst>
      </pc:sldChg>
      <pc:sldChg chg="del">
        <pc:chgData name="Alessandro Ortis" userId="dcdc90ed-3509-45f7-ac48-ad038638580b" providerId="ADAL" clId="{CF19FF5C-EB0A-484A-9637-1C6EF7BF4779}" dt="2021-07-06T14:04:39.280" v="0" actId="47"/>
        <pc:sldMkLst>
          <pc:docMk/>
          <pc:sldMk cId="4119142240" sldId="628"/>
        </pc:sldMkLst>
      </pc:sldChg>
      <pc:sldChg chg="del">
        <pc:chgData name="Alessandro Ortis" userId="dcdc90ed-3509-45f7-ac48-ad038638580b" providerId="ADAL" clId="{CF19FF5C-EB0A-484A-9637-1C6EF7BF4779}" dt="2021-07-06T14:04:39.280" v="0" actId="47"/>
        <pc:sldMkLst>
          <pc:docMk/>
          <pc:sldMk cId="2715636929" sldId="629"/>
        </pc:sldMkLst>
      </pc:sldChg>
      <pc:sldChg chg="del">
        <pc:chgData name="Alessandro Ortis" userId="dcdc90ed-3509-45f7-ac48-ad038638580b" providerId="ADAL" clId="{CF19FF5C-EB0A-484A-9637-1C6EF7BF4779}" dt="2021-07-06T14:04:39.280" v="0" actId="47"/>
        <pc:sldMkLst>
          <pc:docMk/>
          <pc:sldMk cId="1381872839" sldId="632"/>
        </pc:sldMkLst>
      </pc:sldChg>
      <pc:sldChg chg="del">
        <pc:chgData name="Alessandro Ortis" userId="dcdc90ed-3509-45f7-ac48-ad038638580b" providerId="ADAL" clId="{CF19FF5C-EB0A-484A-9637-1C6EF7BF4779}" dt="2021-07-06T14:04:39.280" v="0" actId="47"/>
        <pc:sldMkLst>
          <pc:docMk/>
          <pc:sldMk cId="603850120" sldId="633"/>
        </pc:sldMkLst>
      </pc:sldChg>
      <pc:sldChg chg="del">
        <pc:chgData name="Alessandro Ortis" userId="dcdc90ed-3509-45f7-ac48-ad038638580b" providerId="ADAL" clId="{CF19FF5C-EB0A-484A-9637-1C6EF7BF4779}" dt="2021-07-06T14:04:39.280" v="0" actId="47"/>
        <pc:sldMkLst>
          <pc:docMk/>
          <pc:sldMk cId="2776030272" sldId="634"/>
        </pc:sldMkLst>
      </pc:sldChg>
      <pc:sldChg chg="del">
        <pc:chgData name="Alessandro Ortis" userId="dcdc90ed-3509-45f7-ac48-ad038638580b" providerId="ADAL" clId="{CF19FF5C-EB0A-484A-9637-1C6EF7BF4779}" dt="2021-07-06T14:04:39.280" v="0" actId="47"/>
        <pc:sldMkLst>
          <pc:docMk/>
          <pc:sldMk cId="4059131708" sldId="635"/>
        </pc:sldMkLst>
      </pc:sldChg>
      <pc:sldChg chg="del">
        <pc:chgData name="Alessandro Ortis" userId="dcdc90ed-3509-45f7-ac48-ad038638580b" providerId="ADAL" clId="{CF19FF5C-EB0A-484A-9637-1C6EF7BF4779}" dt="2021-07-06T14:04:39.280" v="0" actId="47"/>
        <pc:sldMkLst>
          <pc:docMk/>
          <pc:sldMk cId="3582329344" sldId="636"/>
        </pc:sldMkLst>
      </pc:sldChg>
      <pc:sldChg chg="del">
        <pc:chgData name="Alessandro Ortis" userId="dcdc90ed-3509-45f7-ac48-ad038638580b" providerId="ADAL" clId="{CF19FF5C-EB0A-484A-9637-1C6EF7BF4779}" dt="2021-07-06T14:04:39.280" v="0" actId="47"/>
        <pc:sldMkLst>
          <pc:docMk/>
          <pc:sldMk cId="1857766382" sldId="637"/>
        </pc:sldMkLst>
      </pc:sldChg>
      <pc:sldChg chg="modSp del mod">
        <pc:chgData name="Alessandro Ortis" userId="dcdc90ed-3509-45f7-ac48-ad038638580b" providerId="ADAL" clId="{CF19FF5C-EB0A-484A-9637-1C6EF7BF4779}" dt="2021-09-11T14:31:28.262" v="8125" actId="47"/>
        <pc:sldMkLst>
          <pc:docMk/>
          <pc:sldMk cId="3696142516" sldId="638"/>
        </pc:sldMkLst>
        <pc:spChg chg="mod">
          <ac:chgData name="Alessandro Ortis" userId="dcdc90ed-3509-45f7-ac48-ad038638580b" providerId="ADAL" clId="{CF19FF5C-EB0A-484A-9637-1C6EF7BF4779}" dt="2021-09-11T14:31:14.639" v="8120" actId="1076"/>
          <ac:spMkLst>
            <pc:docMk/>
            <pc:sldMk cId="3696142516" sldId="638"/>
            <ac:spMk id="11" creationId="{C2F41008-CC05-44B4-B5E6-313098253D38}"/>
          </ac:spMkLst>
        </pc:spChg>
      </pc:sldChg>
      <pc:sldChg chg="del">
        <pc:chgData name="Alessandro Ortis" userId="dcdc90ed-3509-45f7-ac48-ad038638580b" providerId="ADAL" clId="{CF19FF5C-EB0A-484A-9637-1C6EF7BF4779}" dt="2021-07-06T14:04:39.280" v="0" actId="47"/>
        <pc:sldMkLst>
          <pc:docMk/>
          <pc:sldMk cId="2888167113" sldId="639"/>
        </pc:sldMkLst>
      </pc:sldChg>
      <pc:sldChg chg="del">
        <pc:chgData name="Alessandro Ortis" userId="dcdc90ed-3509-45f7-ac48-ad038638580b" providerId="ADAL" clId="{CF19FF5C-EB0A-484A-9637-1C6EF7BF4779}" dt="2021-07-06T14:04:39.280" v="0" actId="47"/>
        <pc:sldMkLst>
          <pc:docMk/>
          <pc:sldMk cId="3398985747" sldId="640"/>
        </pc:sldMkLst>
      </pc:sldChg>
      <pc:sldChg chg="del">
        <pc:chgData name="Alessandro Ortis" userId="dcdc90ed-3509-45f7-ac48-ad038638580b" providerId="ADAL" clId="{CF19FF5C-EB0A-484A-9637-1C6EF7BF4779}" dt="2021-07-06T14:04:39.280" v="0" actId="47"/>
        <pc:sldMkLst>
          <pc:docMk/>
          <pc:sldMk cId="1727517013" sldId="641"/>
        </pc:sldMkLst>
      </pc:sldChg>
      <pc:sldChg chg="del">
        <pc:chgData name="Alessandro Ortis" userId="dcdc90ed-3509-45f7-ac48-ad038638580b" providerId="ADAL" clId="{CF19FF5C-EB0A-484A-9637-1C6EF7BF4779}" dt="2021-07-06T14:04:39.280" v="0" actId="47"/>
        <pc:sldMkLst>
          <pc:docMk/>
          <pc:sldMk cId="219466155" sldId="643"/>
        </pc:sldMkLst>
      </pc:sldChg>
      <pc:sldChg chg="del">
        <pc:chgData name="Alessandro Ortis" userId="dcdc90ed-3509-45f7-ac48-ad038638580b" providerId="ADAL" clId="{CF19FF5C-EB0A-484A-9637-1C6EF7BF4779}" dt="2021-07-06T14:04:39.280" v="0" actId="47"/>
        <pc:sldMkLst>
          <pc:docMk/>
          <pc:sldMk cId="1494205693" sldId="644"/>
        </pc:sldMkLst>
      </pc:sldChg>
      <pc:sldChg chg="del">
        <pc:chgData name="Alessandro Ortis" userId="dcdc90ed-3509-45f7-ac48-ad038638580b" providerId="ADAL" clId="{CF19FF5C-EB0A-484A-9637-1C6EF7BF4779}" dt="2021-07-06T14:04:39.280" v="0" actId="47"/>
        <pc:sldMkLst>
          <pc:docMk/>
          <pc:sldMk cId="2073997112" sldId="645"/>
        </pc:sldMkLst>
      </pc:sldChg>
      <pc:sldChg chg="del">
        <pc:chgData name="Alessandro Ortis" userId="dcdc90ed-3509-45f7-ac48-ad038638580b" providerId="ADAL" clId="{CF19FF5C-EB0A-484A-9637-1C6EF7BF4779}" dt="2021-07-06T14:04:39.280" v="0" actId="47"/>
        <pc:sldMkLst>
          <pc:docMk/>
          <pc:sldMk cId="1897234463" sldId="646"/>
        </pc:sldMkLst>
      </pc:sldChg>
      <pc:sldChg chg="del">
        <pc:chgData name="Alessandro Ortis" userId="dcdc90ed-3509-45f7-ac48-ad038638580b" providerId="ADAL" clId="{CF19FF5C-EB0A-484A-9637-1C6EF7BF4779}" dt="2021-07-06T14:04:39.280" v="0" actId="47"/>
        <pc:sldMkLst>
          <pc:docMk/>
          <pc:sldMk cId="3798444854" sldId="647"/>
        </pc:sldMkLst>
      </pc:sldChg>
      <pc:sldChg chg="del">
        <pc:chgData name="Alessandro Ortis" userId="dcdc90ed-3509-45f7-ac48-ad038638580b" providerId="ADAL" clId="{CF19FF5C-EB0A-484A-9637-1C6EF7BF4779}" dt="2021-07-06T14:04:39.280" v="0" actId="47"/>
        <pc:sldMkLst>
          <pc:docMk/>
          <pc:sldMk cId="2675687783" sldId="648"/>
        </pc:sldMkLst>
      </pc:sldChg>
      <pc:sldChg chg="addSp delSp modSp add del mod">
        <pc:chgData name="Alessandro Ortis" userId="dcdc90ed-3509-45f7-ac48-ad038638580b" providerId="ADAL" clId="{CF19FF5C-EB0A-484A-9637-1C6EF7BF4779}" dt="2021-09-03T13:33:18.774" v="5908" actId="47"/>
        <pc:sldMkLst>
          <pc:docMk/>
          <pc:sldMk cId="2223024080" sldId="651"/>
        </pc:sldMkLst>
        <pc:spChg chg="mod">
          <ac:chgData name="Alessandro Ortis" userId="dcdc90ed-3509-45f7-ac48-ad038638580b" providerId="ADAL" clId="{CF19FF5C-EB0A-484A-9637-1C6EF7BF4779}" dt="2021-09-02T15:44:07.692" v="765" actId="20577"/>
          <ac:spMkLst>
            <pc:docMk/>
            <pc:sldMk cId="2223024080" sldId="651"/>
            <ac:spMk id="2" creationId="{C296EC64-799D-4E7F-BBEA-99041F183724}"/>
          </ac:spMkLst>
        </pc:spChg>
        <pc:spChg chg="del mod">
          <ac:chgData name="Alessandro Ortis" userId="dcdc90ed-3509-45f7-ac48-ad038638580b" providerId="ADAL" clId="{CF19FF5C-EB0A-484A-9637-1C6EF7BF4779}" dt="2021-09-02T15:44:24.703" v="767" actId="478"/>
          <ac:spMkLst>
            <pc:docMk/>
            <pc:sldMk cId="2223024080" sldId="651"/>
            <ac:spMk id="5" creationId="{519EBC17-CDCB-4815-883D-5E942021FDC0}"/>
          </ac:spMkLst>
        </pc:spChg>
        <pc:picChg chg="add mod">
          <ac:chgData name="Alessandro Ortis" userId="dcdc90ed-3509-45f7-ac48-ad038638580b" providerId="ADAL" clId="{CF19FF5C-EB0A-484A-9637-1C6EF7BF4779}" dt="2021-09-03T13:30:04.747" v="5856" actId="1076"/>
          <ac:picMkLst>
            <pc:docMk/>
            <pc:sldMk cId="2223024080" sldId="651"/>
            <ac:picMk id="4" creationId="{0779C7C0-11B0-459A-91E9-C2B7D8FF2A05}"/>
          </ac:picMkLst>
        </pc:picChg>
        <pc:picChg chg="del">
          <ac:chgData name="Alessandro Ortis" userId="dcdc90ed-3509-45f7-ac48-ad038638580b" providerId="ADAL" clId="{CF19FF5C-EB0A-484A-9637-1C6EF7BF4779}" dt="2021-09-02T15:43:59.122" v="736" actId="478"/>
          <ac:picMkLst>
            <pc:docMk/>
            <pc:sldMk cId="2223024080" sldId="651"/>
            <ac:picMk id="7" creationId="{7AB8A214-6679-477A-A1D1-DAD23C39FB6A}"/>
          </ac:picMkLst>
        </pc:picChg>
      </pc:sldChg>
      <pc:sldChg chg="delSp modSp add mod">
        <pc:chgData name="Alessandro Ortis" userId="dcdc90ed-3509-45f7-ac48-ad038638580b" providerId="ADAL" clId="{CF19FF5C-EB0A-484A-9637-1C6EF7BF4779}" dt="2021-09-17T12:47:53.295" v="15811" actId="20577"/>
        <pc:sldMkLst>
          <pc:docMk/>
          <pc:sldMk cId="1086358063" sldId="652"/>
        </pc:sldMkLst>
        <pc:spChg chg="mod">
          <ac:chgData name="Alessandro Ortis" userId="dcdc90ed-3509-45f7-ac48-ad038638580b" providerId="ADAL" clId="{CF19FF5C-EB0A-484A-9637-1C6EF7BF4779}" dt="2021-09-17T12:47:53.295" v="15811" actId="20577"/>
          <ac:spMkLst>
            <pc:docMk/>
            <pc:sldMk cId="1086358063" sldId="652"/>
            <ac:spMk id="2" creationId="{C296EC64-799D-4E7F-BBEA-99041F183724}"/>
          </ac:spMkLst>
        </pc:spChg>
        <pc:spChg chg="del">
          <ac:chgData name="Alessandro Ortis" userId="dcdc90ed-3509-45f7-ac48-ad038638580b" providerId="ADAL" clId="{CF19FF5C-EB0A-484A-9637-1C6EF7BF4779}" dt="2021-09-02T15:44:36.974" v="777" actId="478"/>
          <ac:spMkLst>
            <pc:docMk/>
            <pc:sldMk cId="1086358063" sldId="652"/>
            <ac:spMk id="5" creationId="{B0CFA2F2-018E-4004-90A9-6AC89EB87F0C}"/>
          </ac:spMkLst>
        </pc:spChg>
        <pc:spChg chg="mod">
          <ac:chgData name="Alessandro Ortis" userId="dcdc90ed-3509-45f7-ac48-ad038638580b" providerId="ADAL" clId="{CF19FF5C-EB0A-484A-9637-1C6EF7BF4779}" dt="2021-09-17T12:47:38.893" v="15807" actId="255"/>
          <ac:spMkLst>
            <pc:docMk/>
            <pc:sldMk cId="1086358063" sldId="652"/>
            <ac:spMk id="8" creationId="{1A399A07-4613-4E62-9334-5AACD1FECB78}"/>
          </ac:spMkLst>
        </pc:spChg>
        <pc:picChg chg="del">
          <ac:chgData name="Alessandro Ortis" userId="dcdc90ed-3509-45f7-ac48-ad038638580b" providerId="ADAL" clId="{CF19FF5C-EB0A-484A-9637-1C6EF7BF4779}" dt="2021-09-02T15:44:35.315" v="776" actId="478"/>
          <ac:picMkLst>
            <pc:docMk/>
            <pc:sldMk cId="1086358063" sldId="652"/>
            <ac:picMk id="4" creationId="{32A2A33E-E15A-4D29-BC82-9EA3633769BA}"/>
          </ac:picMkLst>
        </pc:picChg>
      </pc:sldChg>
      <pc:sldChg chg="addSp delSp modSp add mod ord">
        <pc:chgData name="Alessandro Ortis" userId="dcdc90ed-3509-45f7-ac48-ad038638580b" providerId="ADAL" clId="{CF19FF5C-EB0A-484A-9637-1C6EF7BF4779}" dt="2021-09-03T13:46:15.235" v="6238" actId="114"/>
        <pc:sldMkLst>
          <pc:docMk/>
          <pc:sldMk cId="141937183" sldId="653"/>
        </pc:sldMkLst>
        <pc:spChg chg="mod">
          <ac:chgData name="Alessandro Ortis" userId="dcdc90ed-3509-45f7-ac48-ad038638580b" providerId="ADAL" clId="{CF19FF5C-EB0A-484A-9637-1C6EF7BF4779}" dt="2021-09-02T17:25:25.989" v="2266" actId="20577"/>
          <ac:spMkLst>
            <pc:docMk/>
            <pc:sldMk cId="141937183" sldId="653"/>
            <ac:spMk id="2" creationId="{C296EC64-799D-4E7F-BBEA-99041F183724}"/>
          </ac:spMkLst>
        </pc:spChg>
        <pc:spChg chg="add del">
          <ac:chgData name="Alessandro Ortis" userId="dcdc90ed-3509-45f7-ac48-ad038638580b" providerId="ADAL" clId="{CF19FF5C-EB0A-484A-9637-1C6EF7BF4779}" dt="2021-09-02T15:47:35.004" v="782"/>
          <ac:spMkLst>
            <pc:docMk/>
            <pc:sldMk cId="141937183" sldId="653"/>
            <ac:spMk id="3" creationId="{5C73540B-1580-4F5B-AFEC-1B14C95248C7}"/>
          </ac:spMkLst>
        </pc:spChg>
        <pc:spChg chg="add del">
          <ac:chgData name="Alessandro Ortis" userId="dcdc90ed-3509-45f7-ac48-ad038638580b" providerId="ADAL" clId="{CF19FF5C-EB0A-484A-9637-1C6EF7BF4779}" dt="2021-09-02T15:47:35.004" v="782"/>
          <ac:spMkLst>
            <pc:docMk/>
            <pc:sldMk cId="141937183" sldId="653"/>
            <ac:spMk id="4" creationId="{74CF446B-EFA3-4CD3-8461-7D6F9BA1A58F}"/>
          </ac:spMkLst>
        </pc:spChg>
        <pc:spChg chg="add mod">
          <ac:chgData name="Alessandro Ortis" userId="dcdc90ed-3509-45f7-ac48-ad038638580b" providerId="ADAL" clId="{CF19FF5C-EB0A-484A-9637-1C6EF7BF4779}" dt="2021-09-03T13:46:15.235" v="6238" actId="114"/>
          <ac:spMkLst>
            <pc:docMk/>
            <pc:sldMk cId="141937183" sldId="653"/>
            <ac:spMk id="5" creationId="{57CCBA34-6DC9-4028-8F97-CBE295B09DAD}"/>
          </ac:spMkLst>
        </pc:spChg>
        <pc:spChg chg="mod">
          <ac:chgData name="Alessandro Ortis" userId="dcdc90ed-3509-45f7-ac48-ad038638580b" providerId="ADAL" clId="{CF19FF5C-EB0A-484A-9637-1C6EF7BF4779}" dt="2021-09-03T13:43:56.937" v="6206" actId="1076"/>
          <ac:spMkLst>
            <pc:docMk/>
            <pc:sldMk cId="141937183" sldId="653"/>
            <ac:spMk id="8" creationId="{1A399A07-4613-4E62-9334-5AACD1FECB78}"/>
          </ac:spMkLst>
        </pc:spChg>
      </pc:sldChg>
      <pc:sldChg chg="modSp add mod ord">
        <pc:chgData name="Alessandro Ortis" userId="dcdc90ed-3509-45f7-ac48-ad038638580b" providerId="ADAL" clId="{CF19FF5C-EB0A-484A-9637-1C6EF7BF4779}" dt="2021-09-02T16:14:06.475" v="1129" actId="790"/>
        <pc:sldMkLst>
          <pc:docMk/>
          <pc:sldMk cId="2189123719" sldId="654"/>
        </pc:sldMkLst>
        <pc:spChg chg="mod">
          <ac:chgData name="Alessandro Ortis" userId="dcdc90ed-3509-45f7-ac48-ad038638580b" providerId="ADAL" clId="{CF19FF5C-EB0A-484A-9637-1C6EF7BF4779}" dt="2021-09-02T16:14:06.475" v="1129" actId="790"/>
          <ac:spMkLst>
            <pc:docMk/>
            <pc:sldMk cId="2189123719" sldId="654"/>
            <ac:spMk id="8" creationId="{1A399A07-4613-4E62-9334-5AACD1FECB78}"/>
          </ac:spMkLst>
        </pc:spChg>
      </pc:sldChg>
      <pc:sldChg chg="add">
        <pc:chgData name="Alessandro Ortis" userId="dcdc90ed-3509-45f7-ac48-ad038638580b" providerId="ADAL" clId="{CF19FF5C-EB0A-484A-9637-1C6EF7BF4779}" dt="2021-09-02T17:08:21.383" v="1754"/>
        <pc:sldMkLst>
          <pc:docMk/>
          <pc:sldMk cId="941075440" sldId="655"/>
        </pc:sldMkLst>
      </pc:sldChg>
      <pc:sldChg chg="addSp delSp modSp add del mod">
        <pc:chgData name="Alessandro Ortis" userId="dcdc90ed-3509-45f7-ac48-ad038638580b" providerId="ADAL" clId="{CF19FF5C-EB0A-484A-9637-1C6EF7BF4779}" dt="2021-09-02T17:08:14.639" v="1753" actId="2696"/>
        <pc:sldMkLst>
          <pc:docMk/>
          <pc:sldMk cId="3785295471" sldId="655"/>
        </pc:sldMkLst>
        <pc:spChg chg="mod">
          <ac:chgData name="Alessandro Ortis" userId="dcdc90ed-3509-45f7-ac48-ad038638580b" providerId="ADAL" clId="{CF19FF5C-EB0A-484A-9637-1C6EF7BF4779}" dt="2021-09-02T16:54:58.965" v="1554"/>
          <ac:spMkLst>
            <pc:docMk/>
            <pc:sldMk cId="3785295471" sldId="655"/>
            <ac:spMk id="2" creationId="{C296EC64-799D-4E7F-BBEA-99041F183724}"/>
          </ac:spMkLst>
        </pc:spChg>
        <pc:spChg chg="mod">
          <ac:chgData name="Alessandro Ortis" userId="dcdc90ed-3509-45f7-ac48-ad038638580b" providerId="ADAL" clId="{CF19FF5C-EB0A-484A-9637-1C6EF7BF4779}" dt="2021-09-02T16:35:03.081" v="1411" actId="1076"/>
          <ac:spMkLst>
            <pc:docMk/>
            <pc:sldMk cId="3785295471" sldId="655"/>
            <ac:spMk id="8" creationId="{1A399A07-4613-4E62-9334-5AACD1FECB78}"/>
          </ac:spMkLst>
        </pc:spChg>
        <pc:spChg chg="add mod">
          <ac:chgData name="Alessandro Ortis" userId="dcdc90ed-3509-45f7-ac48-ad038638580b" providerId="ADAL" clId="{CF19FF5C-EB0A-484A-9637-1C6EF7BF4779}" dt="2021-09-02T16:35:26.397" v="1427" actId="1076"/>
          <ac:spMkLst>
            <pc:docMk/>
            <pc:sldMk cId="3785295471" sldId="655"/>
            <ac:spMk id="9" creationId="{379322F3-8BC0-4DA1-A90D-08F5E4D8FEE9}"/>
          </ac:spMkLst>
        </pc:spChg>
        <pc:picChg chg="add del mod modCrop">
          <ac:chgData name="Alessandro Ortis" userId="dcdc90ed-3509-45f7-ac48-ad038638580b" providerId="ADAL" clId="{CF19FF5C-EB0A-484A-9637-1C6EF7BF4779}" dt="2021-09-02T16:33:57.087" v="1403" actId="22"/>
          <ac:picMkLst>
            <pc:docMk/>
            <pc:sldMk cId="3785295471" sldId="655"/>
            <ac:picMk id="4" creationId="{C3396A7C-A09F-4A10-A407-56A9C58782BD}"/>
          </ac:picMkLst>
        </pc:picChg>
        <pc:picChg chg="add mod">
          <ac:chgData name="Alessandro Ortis" userId="dcdc90ed-3509-45f7-ac48-ad038638580b" providerId="ADAL" clId="{CF19FF5C-EB0A-484A-9637-1C6EF7BF4779}" dt="2021-09-02T16:41:52.262" v="1482" actId="1076"/>
          <ac:picMkLst>
            <pc:docMk/>
            <pc:sldMk cId="3785295471" sldId="655"/>
            <ac:picMk id="6" creationId="{DB503176-F86A-476C-81FC-ABA92EE61808}"/>
          </ac:picMkLst>
        </pc:picChg>
      </pc:sldChg>
      <pc:sldChg chg="modSp add mod">
        <pc:chgData name="Alessandro Ortis" userId="dcdc90ed-3509-45f7-ac48-ad038638580b" providerId="ADAL" clId="{CF19FF5C-EB0A-484A-9637-1C6EF7BF4779}" dt="2021-09-03T10:04:48.545" v="4833" actId="14100"/>
        <pc:sldMkLst>
          <pc:docMk/>
          <pc:sldMk cId="3643856475" sldId="656"/>
        </pc:sldMkLst>
        <pc:picChg chg="mod">
          <ac:chgData name="Alessandro Ortis" userId="dcdc90ed-3509-45f7-ac48-ad038638580b" providerId="ADAL" clId="{CF19FF5C-EB0A-484A-9637-1C6EF7BF4779}" dt="2021-09-03T10:04:48.545" v="4833" actId="14100"/>
          <ac:picMkLst>
            <pc:docMk/>
            <pc:sldMk cId="3643856475" sldId="656"/>
            <ac:picMk id="4" creationId="{7677FF36-2EE1-4834-812B-BA1453034C7F}"/>
          </ac:picMkLst>
        </pc:picChg>
      </pc:sldChg>
      <pc:sldChg chg="addSp delSp modSp add del mod">
        <pc:chgData name="Alessandro Ortis" userId="dcdc90ed-3509-45f7-ac48-ad038638580b" providerId="ADAL" clId="{CF19FF5C-EB0A-484A-9637-1C6EF7BF4779}" dt="2021-09-02T17:08:14.639" v="1753" actId="2696"/>
        <pc:sldMkLst>
          <pc:docMk/>
          <pc:sldMk cId="3839331135" sldId="656"/>
        </pc:sldMkLst>
        <pc:spChg chg="mod">
          <ac:chgData name="Alessandro Ortis" userId="dcdc90ed-3509-45f7-ac48-ad038638580b" providerId="ADAL" clId="{CF19FF5C-EB0A-484A-9637-1C6EF7BF4779}" dt="2021-09-02T16:54:55.941" v="1553"/>
          <ac:spMkLst>
            <pc:docMk/>
            <pc:sldMk cId="3839331135" sldId="656"/>
            <ac:spMk id="2" creationId="{C296EC64-799D-4E7F-BBEA-99041F183724}"/>
          </ac:spMkLst>
        </pc:spChg>
        <pc:spChg chg="mod">
          <ac:chgData name="Alessandro Ortis" userId="dcdc90ed-3509-45f7-ac48-ad038638580b" providerId="ADAL" clId="{CF19FF5C-EB0A-484A-9637-1C6EF7BF4779}" dt="2021-09-02T16:40:47.932" v="1470" actId="1076"/>
          <ac:spMkLst>
            <pc:docMk/>
            <pc:sldMk cId="3839331135" sldId="656"/>
            <ac:spMk id="8" creationId="{1A399A07-4613-4E62-9334-5AACD1FECB78}"/>
          </ac:spMkLst>
        </pc:spChg>
        <pc:spChg chg="mod">
          <ac:chgData name="Alessandro Ortis" userId="dcdc90ed-3509-45f7-ac48-ad038638580b" providerId="ADAL" clId="{CF19FF5C-EB0A-484A-9637-1C6EF7BF4779}" dt="2021-09-02T16:41:34.855" v="1480" actId="14100"/>
          <ac:spMkLst>
            <pc:docMk/>
            <pc:sldMk cId="3839331135" sldId="656"/>
            <ac:spMk id="9" creationId="{379322F3-8BC0-4DA1-A90D-08F5E4D8FEE9}"/>
          </ac:spMkLst>
        </pc:spChg>
        <pc:picChg chg="add mod">
          <ac:chgData name="Alessandro Ortis" userId="dcdc90ed-3509-45f7-ac48-ad038638580b" providerId="ADAL" clId="{CF19FF5C-EB0A-484A-9637-1C6EF7BF4779}" dt="2021-09-02T16:42:35.867" v="1484" actId="208"/>
          <ac:picMkLst>
            <pc:docMk/>
            <pc:sldMk cId="3839331135" sldId="656"/>
            <ac:picMk id="4" creationId="{7677FF36-2EE1-4834-812B-BA1453034C7F}"/>
          </ac:picMkLst>
        </pc:picChg>
        <pc:picChg chg="del">
          <ac:chgData name="Alessandro Ortis" userId="dcdc90ed-3509-45f7-ac48-ad038638580b" providerId="ADAL" clId="{CF19FF5C-EB0A-484A-9637-1C6EF7BF4779}" dt="2021-09-02T16:35:39.398" v="1429" actId="478"/>
          <ac:picMkLst>
            <pc:docMk/>
            <pc:sldMk cId="3839331135" sldId="656"/>
            <ac:picMk id="6" creationId="{DB503176-F86A-476C-81FC-ABA92EE61808}"/>
          </ac:picMkLst>
        </pc:picChg>
        <pc:picChg chg="add mod">
          <ac:chgData name="Alessandro Ortis" userId="dcdc90ed-3509-45f7-ac48-ad038638580b" providerId="ADAL" clId="{CF19FF5C-EB0A-484A-9637-1C6EF7BF4779}" dt="2021-09-02T16:42:31.061" v="1483" actId="208"/>
          <ac:picMkLst>
            <pc:docMk/>
            <pc:sldMk cId="3839331135" sldId="656"/>
            <ac:picMk id="7" creationId="{E8C518B1-0B6A-4738-B11B-FA3D6B7EC72A}"/>
          </ac:picMkLst>
        </pc:picChg>
      </pc:sldChg>
      <pc:sldChg chg="addSp delSp modSp add mod">
        <pc:chgData name="Alessandro Ortis" userId="dcdc90ed-3509-45f7-ac48-ad038638580b" providerId="ADAL" clId="{CF19FF5C-EB0A-484A-9637-1C6EF7BF4779}" dt="2021-09-03T13:58:30.320" v="6389" actId="14100"/>
        <pc:sldMkLst>
          <pc:docMk/>
          <pc:sldMk cId="368798737" sldId="657"/>
        </pc:sldMkLst>
        <pc:spChg chg="add del">
          <ac:chgData name="Alessandro Ortis" userId="dcdc90ed-3509-45f7-ac48-ad038638580b" providerId="ADAL" clId="{CF19FF5C-EB0A-484A-9637-1C6EF7BF4779}" dt="2021-09-03T13:26:49.305" v="5590" actId="22"/>
          <ac:spMkLst>
            <pc:docMk/>
            <pc:sldMk cId="368798737" sldId="657"/>
            <ac:spMk id="7" creationId="{B431BCF3-1909-4C05-B4E5-C04CF40F1A6A}"/>
          </ac:spMkLst>
        </pc:spChg>
        <pc:spChg chg="mod">
          <ac:chgData name="Alessandro Ortis" userId="dcdc90ed-3509-45f7-ac48-ad038638580b" providerId="ADAL" clId="{CF19FF5C-EB0A-484A-9637-1C6EF7BF4779}" dt="2021-09-03T13:28:44.205" v="5833" actId="20577"/>
          <ac:spMkLst>
            <pc:docMk/>
            <pc:sldMk cId="368798737" sldId="657"/>
            <ac:spMk id="8" creationId="{1A399A07-4613-4E62-9334-5AACD1FECB78}"/>
          </ac:spMkLst>
        </pc:spChg>
        <pc:spChg chg="add del">
          <ac:chgData name="Alessandro Ortis" userId="dcdc90ed-3509-45f7-ac48-ad038638580b" providerId="ADAL" clId="{CF19FF5C-EB0A-484A-9637-1C6EF7BF4779}" dt="2021-09-03T13:26:51.921" v="5592" actId="22"/>
          <ac:spMkLst>
            <pc:docMk/>
            <pc:sldMk cId="368798737" sldId="657"/>
            <ac:spMk id="9" creationId="{CCC2F1D9-2393-4EE4-A87B-D41FC346F8CB}"/>
          </ac:spMkLst>
        </pc:spChg>
        <pc:spChg chg="add mod">
          <ac:chgData name="Alessandro Ortis" userId="dcdc90ed-3509-45f7-ac48-ad038638580b" providerId="ADAL" clId="{CF19FF5C-EB0A-484A-9637-1C6EF7BF4779}" dt="2021-09-03T13:58:30.320" v="6389" actId="14100"/>
          <ac:spMkLst>
            <pc:docMk/>
            <pc:sldMk cId="368798737" sldId="657"/>
            <ac:spMk id="11" creationId="{415C8FA5-0290-419F-8A96-D8CC7D9BB8A5}"/>
          </ac:spMkLst>
        </pc:spChg>
        <pc:picChg chg="mod">
          <ac:chgData name="Alessandro Ortis" userId="dcdc90ed-3509-45f7-ac48-ad038638580b" providerId="ADAL" clId="{CF19FF5C-EB0A-484A-9637-1C6EF7BF4779}" dt="2021-09-03T13:25:58.318" v="5588" actId="14100"/>
          <ac:picMkLst>
            <pc:docMk/>
            <pc:sldMk cId="368798737" sldId="657"/>
            <ac:picMk id="10" creationId="{F00CDC35-BE6F-4196-984D-705834BEBAF3}"/>
          </ac:picMkLst>
        </pc:picChg>
        <pc:picChg chg="mod">
          <ac:chgData name="Alessandro Ortis" userId="dcdc90ed-3509-45f7-ac48-ad038638580b" providerId="ADAL" clId="{CF19FF5C-EB0A-484A-9637-1C6EF7BF4779}" dt="2021-09-03T13:26:57.791" v="5596" actId="1076"/>
          <ac:picMkLst>
            <pc:docMk/>
            <pc:sldMk cId="368798737" sldId="657"/>
            <ac:picMk id="2050" creationId="{A4C15C7C-B3A9-4505-8C60-99FA01310EBE}"/>
          </ac:picMkLst>
        </pc:picChg>
      </pc:sldChg>
      <pc:sldChg chg="addSp delSp modSp add del mod modAnim">
        <pc:chgData name="Alessandro Ortis" userId="dcdc90ed-3509-45f7-ac48-ad038638580b" providerId="ADAL" clId="{CF19FF5C-EB0A-484A-9637-1C6EF7BF4779}" dt="2021-09-02T17:08:14.639" v="1753" actId="2696"/>
        <pc:sldMkLst>
          <pc:docMk/>
          <pc:sldMk cId="3861062917" sldId="657"/>
        </pc:sldMkLst>
        <pc:spChg chg="mod">
          <ac:chgData name="Alessandro Ortis" userId="dcdc90ed-3509-45f7-ac48-ad038638580b" providerId="ADAL" clId="{CF19FF5C-EB0A-484A-9637-1C6EF7BF4779}" dt="2021-09-02T16:54:49.935" v="1552" actId="20577"/>
          <ac:spMkLst>
            <pc:docMk/>
            <pc:sldMk cId="3861062917" sldId="657"/>
            <ac:spMk id="2" creationId="{C296EC64-799D-4E7F-BBEA-99041F183724}"/>
          </ac:spMkLst>
        </pc:spChg>
        <pc:spChg chg="mod">
          <ac:chgData name="Alessandro Ortis" userId="dcdc90ed-3509-45f7-ac48-ad038638580b" providerId="ADAL" clId="{CF19FF5C-EB0A-484A-9637-1C6EF7BF4779}" dt="2021-09-02T16:45:38.689" v="1527" actId="20577"/>
          <ac:spMkLst>
            <pc:docMk/>
            <pc:sldMk cId="3861062917" sldId="657"/>
            <ac:spMk id="8" creationId="{1A399A07-4613-4E62-9334-5AACD1FECB78}"/>
          </ac:spMkLst>
        </pc:spChg>
        <pc:spChg chg="del">
          <ac:chgData name="Alessandro Ortis" userId="dcdc90ed-3509-45f7-ac48-ad038638580b" providerId="ADAL" clId="{CF19FF5C-EB0A-484A-9637-1C6EF7BF4779}" dt="2021-09-02T16:50:43.511" v="1533" actId="478"/>
          <ac:spMkLst>
            <pc:docMk/>
            <pc:sldMk cId="3861062917" sldId="657"/>
            <ac:spMk id="9" creationId="{379322F3-8BC0-4DA1-A90D-08F5E4D8FEE9}"/>
          </ac:spMkLst>
        </pc:spChg>
        <pc:picChg chg="del">
          <ac:chgData name="Alessandro Ortis" userId="dcdc90ed-3509-45f7-ac48-ad038638580b" providerId="ADAL" clId="{CF19FF5C-EB0A-484A-9637-1C6EF7BF4779}" dt="2021-09-02T16:45:42.097" v="1529" actId="478"/>
          <ac:picMkLst>
            <pc:docMk/>
            <pc:sldMk cId="3861062917" sldId="657"/>
            <ac:picMk id="4" creationId="{7677FF36-2EE1-4834-812B-BA1453034C7F}"/>
          </ac:picMkLst>
        </pc:picChg>
        <pc:picChg chg="del">
          <ac:chgData name="Alessandro Ortis" userId="dcdc90ed-3509-45f7-ac48-ad038638580b" providerId="ADAL" clId="{CF19FF5C-EB0A-484A-9637-1C6EF7BF4779}" dt="2021-09-02T16:45:41.633" v="1528" actId="478"/>
          <ac:picMkLst>
            <pc:docMk/>
            <pc:sldMk cId="3861062917" sldId="657"/>
            <ac:picMk id="7" creationId="{E8C518B1-0B6A-4738-B11B-FA3D6B7EC72A}"/>
          </ac:picMkLst>
        </pc:picChg>
        <pc:picChg chg="add mod">
          <ac:chgData name="Alessandro Ortis" userId="dcdc90ed-3509-45f7-ac48-ad038638580b" providerId="ADAL" clId="{CF19FF5C-EB0A-484A-9637-1C6EF7BF4779}" dt="2021-09-02T16:50:51.254" v="1536" actId="1076"/>
          <ac:picMkLst>
            <pc:docMk/>
            <pc:sldMk cId="3861062917" sldId="657"/>
            <ac:picMk id="10" creationId="{F00CDC35-BE6F-4196-984D-705834BEBAF3}"/>
          </ac:picMkLst>
        </pc:picChg>
        <pc:picChg chg="add mod">
          <ac:chgData name="Alessandro Ortis" userId="dcdc90ed-3509-45f7-ac48-ad038638580b" providerId="ADAL" clId="{CF19FF5C-EB0A-484A-9637-1C6EF7BF4779}" dt="2021-09-02T16:50:40.152" v="1532" actId="1076"/>
          <ac:picMkLst>
            <pc:docMk/>
            <pc:sldMk cId="3861062917" sldId="657"/>
            <ac:picMk id="2050" creationId="{A4C15C7C-B3A9-4505-8C60-99FA01310EBE}"/>
          </ac:picMkLst>
        </pc:picChg>
      </pc:sldChg>
      <pc:sldChg chg="addSp delSp modSp add del mod delAnim">
        <pc:chgData name="Alessandro Ortis" userId="dcdc90ed-3509-45f7-ac48-ad038638580b" providerId="ADAL" clId="{CF19FF5C-EB0A-484A-9637-1C6EF7BF4779}" dt="2021-09-02T17:08:14.639" v="1753" actId="2696"/>
        <pc:sldMkLst>
          <pc:docMk/>
          <pc:sldMk cId="646910941" sldId="658"/>
        </pc:sldMkLst>
        <pc:spChg chg="add mod">
          <ac:chgData name="Alessandro Ortis" userId="dcdc90ed-3509-45f7-ac48-ad038638580b" providerId="ADAL" clId="{CF19FF5C-EB0A-484A-9637-1C6EF7BF4779}" dt="2021-09-02T17:01:17.503" v="1716" actId="1076"/>
          <ac:spMkLst>
            <pc:docMk/>
            <pc:sldMk cId="646910941" sldId="658"/>
            <ac:spMk id="7" creationId="{9883D3F3-69F5-4F76-81C7-56A727870D99}"/>
          </ac:spMkLst>
        </pc:spChg>
        <pc:spChg chg="mod">
          <ac:chgData name="Alessandro Ortis" userId="dcdc90ed-3509-45f7-ac48-ad038638580b" providerId="ADAL" clId="{CF19FF5C-EB0A-484A-9637-1C6EF7BF4779}" dt="2021-09-02T17:01:45.187" v="1728" actId="123"/>
          <ac:spMkLst>
            <pc:docMk/>
            <pc:sldMk cId="646910941" sldId="658"/>
            <ac:spMk id="8" creationId="{1A399A07-4613-4E62-9334-5AACD1FECB78}"/>
          </ac:spMkLst>
        </pc:spChg>
        <pc:picChg chg="add mod modCrop">
          <ac:chgData name="Alessandro Ortis" userId="dcdc90ed-3509-45f7-ac48-ad038638580b" providerId="ADAL" clId="{CF19FF5C-EB0A-484A-9637-1C6EF7BF4779}" dt="2021-09-02T17:01:42.948" v="1727" actId="1076"/>
          <ac:picMkLst>
            <pc:docMk/>
            <pc:sldMk cId="646910941" sldId="658"/>
            <ac:picMk id="5" creationId="{BED6A2E8-7FAE-481A-A8C1-3971397B97E5}"/>
          </ac:picMkLst>
        </pc:picChg>
        <pc:picChg chg="add mod">
          <ac:chgData name="Alessandro Ortis" userId="dcdc90ed-3509-45f7-ac48-ad038638580b" providerId="ADAL" clId="{CF19FF5C-EB0A-484A-9637-1C6EF7BF4779}" dt="2021-09-02T17:01:42.948" v="1727" actId="1076"/>
          <ac:picMkLst>
            <pc:docMk/>
            <pc:sldMk cId="646910941" sldId="658"/>
            <ac:picMk id="9" creationId="{B432E7E7-0AEC-4B38-88C0-560FF53CA1A1}"/>
          </ac:picMkLst>
        </pc:picChg>
        <pc:picChg chg="del">
          <ac:chgData name="Alessandro Ortis" userId="dcdc90ed-3509-45f7-ac48-ad038638580b" providerId="ADAL" clId="{CF19FF5C-EB0A-484A-9637-1C6EF7BF4779}" dt="2021-09-02T16:55:24.970" v="1556" actId="478"/>
          <ac:picMkLst>
            <pc:docMk/>
            <pc:sldMk cId="646910941" sldId="658"/>
            <ac:picMk id="10" creationId="{F00CDC35-BE6F-4196-984D-705834BEBAF3}"/>
          </ac:picMkLst>
        </pc:picChg>
        <pc:picChg chg="del">
          <ac:chgData name="Alessandro Ortis" userId="dcdc90ed-3509-45f7-ac48-ad038638580b" providerId="ADAL" clId="{CF19FF5C-EB0A-484A-9637-1C6EF7BF4779}" dt="2021-09-02T16:55:25.333" v="1557" actId="478"/>
          <ac:picMkLst>
            <pc:docMk/>
            <pc:sldMk cId="646910941" sldId="658"/>
            <ac:picMk id="2050" creationId="{A4C15C7C-B3A9-4505-8C60-99FA01310EBE}"/>
          </ac:picMkLst>
        </pc:picChg>
      </pc:sldChg>
      <pc:sldChg chg="add">
        <pc:chgData name="Alessandro Ortis" userId="dcdc90ed-3509-45f7-ac48-ad038638580b" providerId="ADAL" clId="{CF19FF5C-EB0A-484A-9637-1C6EF7BF4779}" dt="2021-09-02T17:08:21.383" v="1754"/>
        <pc:sldMkLst>
          <pc:docMk/>
          <pc:sldMk cId="2941932301" sldId="658"/>
        </pc:sldMkLst>
      </pc:sldChg>
      <pc:sldChg chg="addSp delSp modSp add del mod">
        <pc:chgData name="Alessandro Ortis" userId="dcdc90ed-3509-45f7-ac48-ad038638580b" providerId="ADAL" clId="{CF19FF5C-EB0A-484A-9637-1C6EF7BF4779}" dt="2021-09-02T17:08:14.639" v="1753" actId="2696"/>
        <pc:sldMkLst>
          <pc:docMk/>
          <pc:sldMk cId="1918599818" sldId="659"/>
        </pc:sldMkLst>
        <pc:spChg chg="mod">
          <ac:chgData name="Alessandro Ortis" userId="dcdc90ed-3509-45f7-ac48-ad038638580b" providerId="ADAL" clId="{CF19FF5C-EB0A-484A-9637-1C6EF7BF4779}" dt="2021-09-02T17:06:28.946" v="1730" actId="6549"/>
          <ac:spMkLst>
            <pc:docMk/>
            <pc:sldMk cId="1918599818" sldId="659"/>
            <ac:spMk id="2" creationId="{C296EC64-799D-4E7F-BBEA-99041F183724}"/>
          </ac:spMkLst>
        </pc:spChg>
        <pc:spChg chg="mod">
          <ac:chgData name="Alessandro Ortis" userId="dcdc90ed-3509-45f7-ac48-ad038638580b" providerId="ADAL" clId="{CF19FF5C-EB0A-484A-9637-1C6EF7BF4779}" dt="2021-09-02T17:07:37.487" v="1750" actId="1076"/>
          <ac:spMkLst>
            <pc:docMk/>
            <pc:sldMk cId="1918599818" sldId="659"/>
            <ac:spMk id="7" creationId="{9883D3F3-69F5-4F76-81C7-56A727870D99}"/>
          </ac:spMkLst>
        </pc:spChg>
        <pc:spChg chg="add del mod">
          <ac:chgData name="Alessandro Ortis" userId="dcdc90ed-3509-45f7-ac48-ad038638580b" providerId="ADAL" clId="{CF19FF5C-EB0A-484A-9637-1C6EF7BF4779}" dt="2021-09-02T17:07:29.074" v="1746" actId="478"/>
          <ac:spMkLst>
            <pc:docMk/>
            <pc:sldMk cId="1918599818" sldId="659"/>
            <ac:spMk id="8" creationId="{1A399A07-4613-4E62-9334-5AACD1FECB78}"/>
          </ac:spMkLst>
        </pc:spChg>
        <pc:picChg chg="add mod">
          <ac:chgData name="Alessandro Ortis" userId="dcdc90ed-3509-45f7-ac48-ad038638580b" providerId="ADAL" clId="{CF19FF5C-EB0A-484A-9637-1C6EF7BF4779}" dt="2021-09-02T17:07:28.625" v="1745" actId="1076"/>
          <ac:picMkLst>
            <pc:docMk/>
            <pc:sldMk cId="1918599818" sldId="659"/>
            <ac:picMk id="4" creationId="{0D2FD929-33EB-400A-AB64-10B00997561D}"/>
          </ac:picMkLst>
        </pc:picChg>
        <pc:picChg chg="del">
          <ac:chgData name="Alessandro Ortis" userId="dcdc90ed-3509-45f7-ac48-ad038638580b" providerId="ADAL" clId="{CF19FF5C-EB0A-484A-9637-1C6EF7BF4779}" dt="2021-09-02T17:06:34.672" v="1731" actId="478"/>
          <ac:picMkLst>
            <pc:docMk/>
            <pc:sldMk cId="1918599818" sldId="659"/>
            <ac:picMk id="5" creationId="{BED6A2E8-7FAE-481A-A8C1-3971397B97E5}"/>
          </ac:picMkLst>
        </pc:picChg>
        <pc:picChg chg="del">
          <ac:chgData name="Alessandro Ortis" userId="dcdc90ed-3509-45f7-ac48-ad038638580b" providerId="ADAL" clId="{CF19FF5C-EB0A-484A-9637-1C6EF7BF4779}" dt="2021-09-02T17:06:34.672" v="1731" actId="478"/>
          <ac:picMkLst>
            <pc:docMk/>
            <pc:sldMk cId="1918599818" sldId="659"/>
            <ac:picMk id="9" creationId="{B432E7E7-0AEC-4B38-88C0-560FF53CA1A1}"/>
          </ac:picMkLst>
        </pc:picChg>
      </pc:sldChg>
      <pc:sldChg chg="delSp modSp add mod">
        <pc:chgData name="Alessandro Ortis" userId="dcdc90ed-3509-45f7-ac48-ad038638580b" providerId="ADAL" clId="{CF19FF5C-EB0A-484A-9637-1C6EF7BF4779}" dt="2021-09-02T17:24:59.556" v="2232" actId="1076"/>
        <pc:sldMkLst>
          <pc:docMk/>
          <pc:sldMk cId="3414048547" sldId="659"/>
        </pc:sldMkLst>
        <pc:spChg chg="mod">
          <ac:chgData name="Alessandro Ortis" userId="dcdc90ed-3509-45f7-ac48-ad038638580b" providerId="ADAL" clId="{CF19FF5C-EB0A-484A-9637-1C6EF7BF4779}" dt="2021-09-02T17:10:00.018" v="1807" actId="20577"/>
          <ac:spMkLst>
            <pc:docMk/>
            <pc:sldMk cId="3414048547" sldId="659"/>
            <ac:spMk id="2" creationId="{C296EC64-799D-4E7F-BBEA-99041F183724}"/>
          </ac:spMkLst>
        </pc:spChg>
        <pc:spChg chg="mod">
          <ac:chgData name="Alessandro Ortis" userId="dcdc90ed-3509-45f7-ac48-ad038638580b" providerId="ADAL" clId="{CF19FF5C-EB0A-484A-9637-1C6EF7BF4779}" dt="2021-09-02T17:24:53.585" v="2229" actId="1076"/>
          <ac:spMkLst>
            <pc:docMk/>
            <pc:sldMk cId="3414048547" sldId="659"/>
            <ac:spMk id="7" creationId="{9883D3F3-69F5-4F76-81C7-56A727870D99}"/>
          </ac:spMkLst>
        </pc:spChg>
        <pc:spChg chg="del">
          <ac:chgData name="Alessandro Ortis" userId="dcdc90ed-3509-45f7-ac48-ad038638580b" providerId="ADAL" clId="{CF19FF5C-EB0A-484A-9637-1C6EF7BF4779}" dt="2021-09-02T17:24:47.684" v="2227" actId="478"/>
          <ac:spMkLst>
            <pc:docMk/>
            <pc:sldMk cId="3414048547" sldId="659"/>
            <ac:spMk id="8" creationId="{1A399A07-4613-4E62-9334-5AACD1FECB78}"/>
          </ac:spMkLst>
        </pc:spChg>
        <pc:picChg chg="mod modCrop">
          <ac:chgData name="Alessandro Ortis" userId="dcdc90ed-3509-45f7-ac48-ad038638580b" providerId="ADAL" clId="{CF19FF5C-EB0A-484A-9637-1C6EF7BF4779}" dt="2021-09-02T17:24:59.556" v="2232" actId="1076"/>
          <ac:picMkLst>
            <pc:docMk/>
            <pc:sldMk cId="3414048547" sldId="659"/>
            <ac:picMk id="4" creationId="{0D2FD929-33EB-400A-AB64-10B00997561D}"/>
          </ac:picMkLst>
        </pc:picChg>
      </pc:sldChg>
      <pc:sldChg chg="addSp delSp modSp add mod">
        <pc:chgData name="Alessandro Ortis" userId="dcdc90ed-3509-45f7-ac48-ad038638580b" providerId="ADAL" clId="{CF19FF5C-EB0A-484A-9637-1C6EF7BF4779}" dt="2021-09-02T17:20:58.765" v="2088" actId="14100"/>
        <pc:sldMkLst>
          <pc:docMk/>
          <pc:sldMk cId="3536453499" sldId="660"/>
        </pc:sldMkLst>
        <pc:spChg chg="mod">
          <ac:chgData name="Alessandro Ortis" userId="dcdc90ed-3509-45f7-ac48-ad038638580b" providerId="ADAL" clId="{CF19FF5C-EB0A-484A-9637-1C6EF7BF4779}" dt="2021-09-02T17:11:41.598" v="1820" actId="20577"/>
          <ac:spMkLst>
            <pc:docMk/>
            <pc:sldMk cId="3536453499" sldId="660"/>
            <ac:spMk id="2" creationId="{C296EC64-799D-4E7F-BBEA-99041F183724}"/>
          </ac:spMkLst>
        </pc:spChg>
        <pc:spChg chg="del">
          <ac:chgData name="Alessandro Ortis" userId="dcdc90ed-3509-45f7-ac48-ad038638580b" providerId="ADAL" clId="{CF19FF5C-EB0A-484A-9637-1C6EF7BF4779}" dt="2021-09-02T17:13:37.213" v="1859" actId="478"/>
          <ac:spMkLst>
            <pc:docMk/>
            <pc:sldMk cId="3536453499" sldId="660"/>
            <ac:spMk id="7" creationId="{9883D3F3-69F5-4F76-81C7-56A727870D99}"/>
          </ac:spMkLst>
        </pc:spChg>
        <pc:spChg chg="mod">
          <ac:chgData name="Alessandro Ortis" userId="dcdc90ed-3509-45f7-ac48-ad038638580b" providerId="ADAL" clId="{CF19FF5C-EB0A-484A-9637-1C6EF7BF4779}" dt="2021-09-02T17:20:58.765" v="2088" actId="14100"/>
          <ac:spMkLst>
            <pc:docMk/>
            <pc:sldMk cId="3536453499" sldId="660"/>
            <ac:spMk id="8" creationId="{1A399A07-4613-4E62-9334-5AACD1FECB78}"/>
          </ac:spMkLst>
        </pc:spChg>
        <pc:spChg chg="add mod">
          <ac:chgData name="Alessandro Ortis" userId="dcdc90ed-3509-45f7-ac48-ad038638580b" providerId="ADAL" clId="{CF19FF5C-EB0A-484A-9637-1C6EF7BF4779}" dt="2021-09-02T17:20:52.658" v="2086" actId="1076"/>
          <ac:spMkLst>
            <pc:docMk/>
            <pc:sldMk cId="3536453499" sldId="660"/>
            <ac:spMk id="10" creationId="{DE71A8D3-A642-4C11-95CA-36AC1154345D}"/>
          </ac:spMkLst>
        </pc:spChg>
        <pc:picChg chg="del">
          <ac:chgData name="Alessandro Ortis" userId="dcdc90ed-3509-45f7-ac48-ad038638580b" providerId="ADAL" clId="{CF19FF5C-EB0A-484A-9637-1C6EF7BF4779}" dt="2021-09-02T17:13:36.005" v="1858" actId="478"/>
          <ac:picMkLst>
            <pc:docMk/>
            <pc:sldMk cId="3536453499" sldId="660"/>
            <ac:picMk id="5" creationId="{BED6A2E8-7FAE-481A-A8C1-3971397B97E5}"/>
          </ac:picMkLst>
        </pc:picChg>
        <pc:picChg chg="add del mod">
          <ac:chgData name="Alessandro Ortis" userId="dcdc90ed-3509-45f7-ac48-ad038638580b" providerId="ADAL" clId="{CF19FF5C-EB0A-484A-9637-1C6EF7BF4779}" dt="2021-09-02T17:16:17.156" v="1875" actId="478"/>
          <ac:picMkLst>
            <pc:docMk/>
            <pc:sldMk cId="3536453499" sldId="660"/>
            <ac:picMk id="6" creationId="{C6CD559C-32D6-4FE0-A11B-CA8388D37A7D}"/>
          </ac:picMkLst>
        </pc:picChg>
        <pc:picChg chg="del">
          <ac:chgData name="Alessandro Ortis" userId="dcdc90ed-3509-45f7-ac48-ad038638580b" providerId="ADAL" clId="{CF19FF5C-EB0A-484A-9637-1C6EF7BF4779}" dt="2021-09-02T17:13:35.557" v="1857" actId="478"/>
          <ac:picMkLst>
            <pc:docMk/>
            <pc:sldMk cId="3536453499" sldId="660"/>
            <ac:picMk id="9" creationId="{B432E7E7-0AEC-4B38-88C0-560FF53CA1A1}"/>
          </ac:picMkLst>
        </pc:picChg>
        <pc:picChg chg="add mod">
          <ac:chgData name="Alessandro Ortis" userId="dcdc90ed-3509-45f7-ac48-ad038638580b" providerId="ADAL" clId="{CF19FF5C-EB0A-484A-9637-1C6EF7BF4779}" dt="2021-09-02T17:20:56.844" v="2087" actId="1076"/>
          <ac:picMkLst>
            <pc:docMk/>
            <pc:sldMk cId="3536453499" sldId="660"/>
            <ac:picMk id="12" creationId="{D11AB9F6-7218-4BBF-85D0-F5E3D22ED32B}"/>
          </ac:picMkLst>
        </pc:picChg>
        <pc:picChg chg="add mod">
          <ac:chgData name="Alessandro Ortis" userId="dcdc90ed-3509-45f7-ac48-ad038638580b" providerId="ADAL" clId="{CF19FF5C-EB0A-484A-9637-1C6EF7BF4779}" dt="2021-09-02T17:20:56.844" v="2087" actId="1076"/>
          <ac:picMkLst>
            <pc:docMk/>
            <pc:sldMk cId="3536453499" sldId="660"/>
            <ac:picMk id="14" creationId="{87AADBCA-EC28-415D-8507-0EA44B1B4560}"/>
          </ac:picMkLst>
        </pc:picChg>
      </pc:sldChg>
      <pc:sldChg chg="addSp delSp modSp add mod ord">
        <pc:chgData name="Alessandro Ortis" userId="dcdc90ed-3509-45f7-ac48-ad038638580b" providerId="ADAL" clId="{CF19FF5C-EB0A-484A-9637-1C6EF7BF4779}" dt="2021-09-03T13:56:58.106" v="6369"/>
        <pc:sldMkLst>
          <pc:docMk/>
          <pc:sldMk cId="347391444" sldId="661"/>
        </pc:sldMkLst>
        <pc:spChg chg="mod">
          <ac:chgData name="Alessandro Ortis" userId="dcdc90ed-3509-45f7-ac48-ad038638580b" providerId="ADAL" clId="{CF19FF5C-EB0A-484A-9637-1C6EF7BF4779}" dt="2021-09-03T10:17:24.754" v="5054" actId="20577"/>
          <ac:spMkLst>
            <pc:docMk/>
            <pc:sldMk cId="347391444" sldId="661"/>
            <ac:spMk id="2" creationId="{C296EC64-799D-4E7F-BBEA-99041F183724}"/>
          </ac:spMkLst>
        </pc:spChg>
        <pc:spChg chg="add mod">
          <ac:chgData name="Alessandro Ortis" userId="dcdc90ed-3509-45f7-ac48-ad038638580b" providerId="ADAL" clId="{CF19FF5C-EB0A-484A-9637-1C6EF7BF4779}" dt="2021-09-03T10:30:47.696" v="5583" actId="403"/>
          <ac:spMkLst>
            <pc:docMk/>
            <pc:sldMk cId="347391444" sldId="661"/>
            <ac:spMk id="3" creationId="{62F5DEC1-56AE-4EA2-8DBF-AD230DB80D94}"/>
          </ac:spMkLst>
        </pc:spChg>
        <pc:spChg chg="del mod">
          <ac:chgData name="Alessandro Ortis" userId="dcdc90ed-3509-45f7-ac48-ad038638580b" providerId="ADAL" clId="{CF19FF5C-EB0A-484A-9637-1C6EF7BF4779}" dt="2021-09-03T10:17:40.368" v="5056" actId="478"/>
          <ac:spMkLst>
            <pc:docMk/>
            <pc:sldMk cId="347391444" sldId="661"/>
            <ac:spMk id="8" creationId="{1A399A07-4613-4E62-9334-5AACD1FECB78}"/>
          </ac:spMkLst>
        </pc:spChg>
        <pc:picChg chg="add del mod">
          <ac:chgData name="Alessandro Ortis" userId="dcdc90ed-3509-45f7-ac48-ad038638580b" providerId="ADAL" clId="{CF19FF5C-EB0A-484A-9637-1C6EF7BF4779}" dt="2021-09-03T10:30:42.050" v="5580" actId="478"/>
          <ac:picMkLst>
            <pc:docMk/>
            <pc:sldMk cId="347391444" sldId="661"/>
            <ac:picMk id="4" creationId="{B46C88A0-0FD5-493A-89E2-54193E939C76}"/>
          </ac:picMkLst>
        </pc:picChg>
      </pc:sldChg>
      <pc:sldChg chg="addSp modSp add mod">
        <pc:chgData name="Alessandro Ortis" userId="dcdc90ed-3509-45f7-ac48-ad038638580b" providerId="ADAL" clId="{CF19FF5C-EB0A-484A-9637-1C6EF7BF4779}" dt="2021-09-02T17:44:20.983" v="3183" actId="1076"/>
        <pc:sldMkLst>
          <pc:docMk/>
          <pc:sldMk cId="1026660272" sldId="662"/>
        </pc:sldMkLst>
        <pc:spChg chg="mod">
          <ac:chgData name="Alessandro Ortis" userId="dcdc90ed-3509-45f7-ac48-ad038638580b" providerId="ADAL" clId="{CF19FF5C-EB0A-484A-9637-1C6EF7BF4779}" dt="2021-09-02T17:42:42.291" v="3177" actId="123"/>
          <ac:spMkLst>
            <pc:docMk/>
            <pc:sldMk cId="1026660272" sldId="662"/>
            <ac:spMk id="8" creationId="{1A399A07-4613-4E62-9334-5AACD1FECB78}"/>
          </ac:spMkLst>
        </pc:spChg>
        <pc:picChg chg="add mod">
          <ac:chgData name="Alessandro Ortis" userId="dcdc90ed-3509-45f7-ac48-ad038638580b" providerId="ADAL" clId="{CF19FF5C-EB0A-484A-9637-1C6EF7BF4779}" dt="2021-09-02T17:44:20.983" v="3183" actId="1076"/>
          <ac:picMkLst>
            <pc:docMk/>
            <pc:sldMk cId="1026660272" sldId="662"/>
            <ac:picMk id="4" creationId="{0DA6E77B-3A68-4E87-9F8A-830B3834C3B9}"/>
          </ac:picMkLst>
        </pc:picChg>
      </pc:sldChg>
      <pc:sldChg chg="modSp add mod">
        <pc:chgData name="Alessandro Ortis" userId="dcdc90ed-3509-45f7-ac48-ad038638580b" providerId="ADAL" clId="{CF19FF5C-EB0A-484A-9637-1C6EF7BF4779}" dt="2021-09-02T18:00:56.469" v="4746" actId="20577"/>
        <pc:sldMkLst>
          <pc:docMk/>
          <pc:sldMk cId="220266787" sldId="663"/>
        </pc:sldMkLst>
        <pc:spChg chg="mod">
          <ac:chgData name="Alessandro Ortis" userId="dcdc90ed-3509-45f7-ac48-ad038638580b" providerId="ADAL" clId="{CF19FF5C-EB0A-484A-9637-1C6EF7BF4779}" dt="2021-09-02T17:54:03.821" v="4030" actId="20577"/>
          <ac:spMkLst>
            <pc:docMk/>
            <pc:sldMk cId="220266787" sldId="663"/>
            <ac:spMk id="2" creationId="{C296EC64-799D-4E7F-BBEA-99041F183724}"/>
          </ac:spMkLst>
        </pc:spChg>
        <pc:spChg chg="mod">
          <ac:chgData name="Alessandro Ortis" userId="dcdc90ed-3509-45f7-ac48-ad038638580b" providerId="ADAL" clId="{CF19FF5C-EB0A-484A-9637-1C6EF7BF4779}" dt="2021-09-02T18:00:56.469" v="4746" actId="20577"/>
          <ac:spMkLst>
            <pc:docMk/>
            <pc:sldMk cId="220266787" sldId="663"/>
            <ac:spMk id="8" creationId="{1A399A07-4613-4E62-9334-5AACD1FECB78}"/>
          </ac:spMkLst>
        </pc:spChg>
      </pc:sldChg>
      <pc:sldChg chg="addSp delSp modSp add mod modAnim">
        <pc:chgData name="Alessandro Ortis" userId="dcdc90ed-3509-45f7-ac48-ad038638580b" providerId="ADAL" clId="{CF19FF5C-EB0A-484A-9637-1C6EF7BF4779}" dt="2021-09-03T14:22:58.913" v="6394"/>
        <pc:sldMkLst>
          <pc:docMk/>
          <pc:sldMk cId="2022465838" sldId="664"/>
        </pc:sldMkLst>
        <pc:spChg chg="add del">
          <ac:chgData name="Alessandro Ortis" userId="dcdc90ed-3509-45f7-ac48-ad038638580b" providerId="ADAL" clId="{CF19FF5C-EB0A-484A-9637-1C6EF7BF4779}" dt="2021-09-03T09:55:53.447" v="4773"/>
          <ac:spMkLst>
            <pc:docMk/>
            <pc:sldMk cId="2022465838" sldId="664"/>
            <ac:spMk id="6" creationId="{12C929E9-8CAC-4AC7-9EC8-C9F205903EA7}"/>
          </ac:spMkLst>
        </pc:spChg>
        <pc:spChg chg="del">
          <ac:chgData name="Alessandro Ortis" userId="dcdc90ed-3509-45f7-ac48-ad038638580b" providerId="ADAL" clId="{CF19FF5C-EB0A-484A-9637-1C6EF7BF4779}" dt="2021-09-03T09:51:59.085" v="4750" actId="478"/>
          <ac:spMkLst>
            <pc:docMk/>
            <pc:sldMk cId="2022465838" sldId="664"/>
            <ac:spMk id="7" creationId="{9883D3F3-69F5-4F76-81C7-56A727870D99}"/>
          </ac:spMkLst>
        </pc:spChg>
        <pc:spChg chg="mod">
          <ac:chgData name="Alessandro Ortis" userId="dcdc90ed-3509-45f7-ac48-ad038638580b" providerId="ADAL" clId="{CF19FF5C-EB0A-484A-9637-1C6EF7BF4779}" dt="2021-09-03T09:52:07.161" v="4751" actId="6549"/>
          <ac:spMkLst>
            <pc:docMk/>
            <pc:sldMk cId="2022465838" sldId="664"/>
            <ac:spMk id="8" creationId="{1A399A07-4613-4E62-9334-5AACD1FECB78}"/>
          </ac:spMkLst>
        </pc:spChg>
        <pc:spChg chg="add mod ord">
          <ac:chgData name="Alessandro Ortis" userId="dcdc90ed-3509-45f7-ac48-ad038638580b" providerId="ADAL" clId="{CF19FF5C-EB0A-484A-9637-1C6EF7BF4779}" dt="2021-09-03T09:59:50.294" v="4825" actId="166"/>
          <ac:spMkLst>
            <pc:docMk/>
            <pc:sldMk cId="2022465838" sldId="664"/>
            <ac:spMk id="10" creationId="{B492339A-5276-4C17-BCA8-667100E9EA57}"/>
          </ac:spMkLst>
        </pc:spChg>
        <pc:spChg chg="add del mod">
          <ac:chgData name="Alessandro Ortis" userId="dcdc90ed-3509-45f7-ac48-ad038638580b" providerId="ADAL" clId="{CF19FF5C-EB0A-484A-9637-1C6EF7BF4779}" dt="2021-09-03T09:56:04.346" v="4777" actId="478"/>
          <ac:spMkLst>
            <pc:docMk/>
            <pc:sldMk cId="2022465838" sldId="664"/>
            <ac:spMk id="11" creationId="{10ABBC4B-1301-480E-A852-4EB10617001C}"/>
          </ac:spMkLst>
        </pc:spChg>
        <pc:spChg chg="add mod">
          <ac:chgData name="Alessandro Ortis" userId="dcdc90ed-3509-45f7-ac48-ad038638580b" providerId="ADAL" clId="{CF19FF5C-EB0A-484A-9637-1C6EF7BF4779}" dt="2021-09-03T09:59:05.493" v="4811" actId="1076"/>
          <ac:spMkLst>
            <pc:docMk/>
            <pc:sldMk cId="2022465838" sldId="664"/>
            <ac:spMk id="16" creationId="{D8F5343B-9A6F-455D-A700-3B1C1B3C1D99}"/>
          </ac:spMkLst>
        </pc:spChg>
        <pc:picChg chg="add mod ord">
          <ac:chgData name="Alessandro Ortis" userId="dcdc90ed-3509-45f7-ac48-ad038638580b" providerId="ADAL" clId="{CF19FF5C-EB0A-484A-9637-1C6EF7BF4779}" dt="2021-09-03T09:59:50.294" v="4825" actId="166"/>
          <ac:picMkLst>
            <pc:docMk/>
            <pc:sldMk cId="2022465838" sldId="664"/>
            <ac:picMk id="4" creationId="{68F08A99-E11F-4353-BADB-1F320891EA99}"/>
          </ac:picMkLst>
        </pc:picChg>
        <pc:picChg chg="del">
          <ac:chgData name="Alessandro Ortis" userId="dcdc90ed-3509-45f7-ac48-ad038638580b" providerId="ADAL" clId="{CF19FF5C-EB0A-484A-9637-1C6EF7BF4779}" dt="2021-09-03T09:51:57.787" v="4749" actId="478"/>
          <ac:picMkLst>
            <pc:docMk/>
            <pc:sldMk cId="2022465838" sldId="664"/>
            <ac:picMk id="5" creationId="{BED6A2E8-7FAE-481A-A8C1-3971397B97E5}"/>
          </ac:picMkLst>
        </pc:picChg>
        <pc:picChg chg="del">
          <ac:chgData name="Alessandro Ortis" userId="dcdc90ed-3509-45f7-ac48-ad038638580b" providerId="ADAL" clId="{CF19FF5C-EB0A-484A-9637-1C6EF7BF4779}" dt="2021-09-03T09:51:57.787" v="4749" actId="478"/>
          <ac:picMkLst>
            <pc:docMk/>
            <pc:sldMk cId="2022465838" sldId="664"/>
            <ac:picMk id="9" creationId="{B432E7E7-0AEC-4B38-88C0-560FF53CA1A1}"/>
          </ac:picMkLst>
        </pc:picChg>
        <pc:picChg chg="add mod">
          <ac:chgData name="Alessandro Ortis" userId="dcdc90ed-3509-45f7-ac48-ad038638580b" providerId="ADAL" clId="{CF19FF5C-EB0A-484A-9637-1C6EF7BF4779}" dt="2021-09-03T09:59:33.141" v="4821" actId="1076"/>
          <ac:picMkLst>
            <pc:docMk/>
            <pc:sldMk cId="2022465838" sldId="664"/>
            <ac:picMk id="13" creationId="{C326A118-AB74-4944-AF9C-46EFC460A6E5}"/>
          </ac:picMkLst>
        </pc:picChg>
        <pc:picChg chg="add mod">
          <ac:chgData name="Alessandro Ortis" userId="dcdc90ed-3509-45f7-ac48-ad038638580b" providerId="ADAL" clId="{CF19FF5C-EB0A-484A-9637-1C6EF7BF4779}" dt="2021-09-03T09:59:05.493" v="4811" actId="1076"/>
          <ac:picMkLst>
            <pc:docMk/>
            <pc:sldMk cId="2022465838" sldId="664"/>
            <ac:picMk id="15" creationId="{3CC0B53C-CF44-4687-943E-158B584B67C4}"/>
          </ac:picMkLst>
        </pc:picChg>
      </pc:sldChg>
      <pc:sldChg chg="add">
        <pc:chgData name="Alessandro Ortis" userId="dcdc90ed-3509-45f7-ac48-ad038638580b" providerId="ADAL" clId="{CF19FF5C-EB0A-484A-9637-1C6EF7BF4779}" dt="2021-09-03T10:17:12.461" v="5023" actId="2890"/>
        <pc:sldMkLst>
          <pc:docMk/>
          <pc:sldMk cId="1199354204" sldId="665"/>
        </pc:sldMkLst>
      </pc:sldChg>
      <pc:sldChg chg="addSp delSp modSp add mod">
        <pc:chgData name="Alessandro Ortis" userId="dcdc90ed-3509-45f7-ac48-ad038638580b" providerId="ADAL" clId="{CF19FF5C-EB0A-484A-9637-1C6EF7BF4779}" dt="2021-09-03T13:33:25.217" v="5910" actId="478"/>
        <pc:sldMkLst>
          <pc:docMk/>
          <pc:sldMk cId="3992567971" sldId="666"/>
        </pc:sldMkLst>
        <pc:spChg chg="add del mod">
          <ac:chgData name="Alessandro Ortis" userId="dcdc90ed-3509-45f7-ac48-ad038638580b" providerId="ADAL" clId="{CF19FF5C-EB0A-484A-9637-1C6EF7BF4779}" dt="2021-09-03T13:33:25.217" v="5910" actId="478"/>
          <ac:spMkLst>
            <pc:docMk/>
            <pc:sldMk cId="3992567971" sldId="666"/>
            <ac:spMk id="3" creationId="{5D23C455-1E50-4083-8F20-EEA2C135E5B5}"/>
          </ac:spMkLst>
        </pc:spChg>
        <pc:spChg chg="add del mod">
          <ac:chgData name="Alessandro Ortis" userId="dcdc90ed-3509-45f7-ac48-ad038638580b" providerId="ADAL" clId="{CF19FF5C-EB0A-484A-9637-1C6EF7BF4779}" dt="2021-09-03T13:33:25.217" v="5910" actId="478"/>
          <ac:spMkLst>
            <pc:docMk/>
            <pc:sldMk cId="3992567971" sldId="666"/>
            <ac:spMk id="5" creationId="{53CA0C99-5CB1-4FCC-B9A8-0E5A30AA5742}"/>
          </ac:spMkLst>
        </pc:spChg>
        <pc:picChg chg="mod">
          <ac:chgData name="Alessandro Ortis" userId="dcdc90ed-3509-45f7-ac48-ad038638580b" providerId="ADAL" clId="{CF19FF5C-EB0A-484A-9637-1C6EF7BF4779}" dt="2021-09-03T13:33:14.077" v="5907" actId="1076"/>
          <ac:picMkLst>
            <pc:docMk/>
            <pc:sldMk cId="3992567971" sldId="666"/>
            <ac:picMk id="4" creationId="{0779C7C0-11B0-459A-91E9-C2B7D8FF2A05}"/>
          </ac:picMkLst>
        </pc:picChg>
      </pc:sldChg>
      <pc:sldChg chg="addSp delSp modSp add mod">
        <pc:chgData name="Alessandro Ortis" userId="dcdc90ed-3509-45f7-ac48-ad038638580b" providerId="ADAL" clId="{CF19FF5C-EB0A-484A-9637-1C6EF7BF4779}" dt="2021-09-03T13:32:04.979" v="5891" actId="478"/>
        <pc:sldMkLst>
          <pc:docMk/>
          <pc:sldMk cId="545153822" sldId="667"/>
        </pc:sldMkLst>
        <pc:spChg chg="mod">
          <ac:chgData name="Alessandro Ortis" userId="dcdc90ed-3509-45f7-ac48-ad038638580b" providerId="ADAL" clId="{CF19FF5C-EB0A-484A-9637-1C6EF7BF4779}" dt="2021-09-03T13:31:46.341" v="5886" actId="1076"/>
          <ac:spMkLst>
            <pc:docMk/>
            <pc:sldMk cId="545153822" sldId="667"/>
            <ac:spMk id="2" creationId="{C296EC64-799D-4E7F-BBEA-99041F183724}"/>
          </ac:spMkLst>
        </pc:spChg>
        <pc:spChg chg="del mod">
          <ac:chgData name="Alessandro Ortis" userId="dcdc90ed-3509-45f7-ac48-ad038638580b" providerId="ADAL" clId="{CF19FF5C-EB0A-484A-9637-1C6EF7BF4779}" dt="2021-09-03T13:32:04.979" v="5891" actId="478"/>
          <ac:spMkLst>
            <pc:docMk/>
            <pc:sldMk cId="545153822" sldId="667"/>
            <ac:spMk id="3" creationId="{5D23C455-1E50-4083-8F20-EEA2C135E5B5}"/>
          </ac:spMkLst>
        </pc:spChg>
        <pc:spChg chg="del mod">
          <ac:chgData name="Alessandro Ortis" userId="dcdc90ed-3509-45f7-ac48-ad038638580b" providerId="ADAL" clId="{CF19FF5C-EB0A-484A-9637-1C6EF7BF4779}" dt="2021-09-03T13:32:04.979" v="5891" actId="478"/>
          <ac:spMkLst>
            <pc:docMk/>
            <pc:sldMk cId="545153822" sldId="667"/>
            <ac:spMk id="5" creationId="{53CA0C99-5CB1-4FCC-B9A8-0E5A30AA5742}"/>
          </ac:spMkLst>
        </pc:spChg>
        <pc:picChg chg="del">
          <ac:chgData name="Alessandro Ortis" userId="dcdc90ed-3509-45f7-ac48-ad038638580b" providerId="ADAL" clId="{CF19FF5C-EB0A-484A-9637-1C6EF7BF4779}" dt="2021-09-03T13:31:16.755" v="5875" actId="478"/>
          <ac:picMkLst>
            <pc:docMk/>
            <pc:sldMk cId="545153822" sldId="667"/>
            <ac:picMk id="4" creationId="{0779C7C0-11B0-459A-91E9-C2B7D8FF2A05}"/>
          </ac:picMkLst>
        </pc:picChg>
        <pc:picChg chg="add mod">
          <ac:chgData name="Alessandro Ortis" userId="dcdc90ed-3509-45f7-ac48-ad038638580b" providerId="ADAL" clId="{CF19FF5C-EB0A-484A-9637-1C6EF7BF4779}" dt="2021-09-03T13:31:29.033" v="5882" actId="14100"/>
          <ac:picMkLst>
            <pc:docMk/>
            <pc:sldMk cId="545153822" sldId="667"/>
            <ac:picMk id="7" creationId="{98675C82-D091-43CD-BB4C-5C566AAD17AA}"/>
          </ac:picMkLst>
        </pc:picChg>
      </pc:sldChg>
      <pc:sldChg chg="add">
        <pc:chgData name="Alessandro Ortis" userId="dcdc90ed-3509-45f7-ac48-ad038638580b" providerId="ADAL" clId="{CF19FF5C-EB0A-484A-9637-1C6EF7BF4779}" dt="2021-09-03T13:32:01.050" v="5890"/>
        <pc:sldMkLst>
          <pc:docMk/>
          <pc:sldMk cId="2210617375" sldId="668"/>
        </pc:sldMkLst>
      </pc:sldChg>
      <pc:sldChg chg="addSp delSp modSp add mod">
        <pc:chgData name="Alessandro Ortis" userId="dcdc90ed-3509-45f7-ac48-ad038638580b" providerId="ADAL" clId="{CF19FF5C-EB0A-484A-9637-1C6EF7BF4779}" dt="2021-09-03T13:34:01.914" v="5914" actId="478"/>
        <pc:sldMkLst>
          <pc:docMk/>
          <pc:sldMk cId="3275128074" sldId="669"/>
        </pc:sldMkLst>
        <pc:spChg chg="mod">
          <ac:chgData name="Alessandro Ortis" userId="dcdc90ed-3509-45f7-ac48-ad038638580b" providerId="ADAL" clId="{CF19FF5C-EB0A-484A-9637-1C6EF7BF4779}" dt="2021-09-03T13:33:59.635" v="5913" actId="1076"/>
          <ac:spMkLst>
            <pc:docMk/>
            <pc:sldMk cId="3275128074" sldId="669"/>
            <ac:spMk id="2" creationId="{C296EC64-799D-4E7F-BBEA-99041F183724}"/>
          </ac:spMkLst>
        </pc:spChg>
        <pc:spChg chg="del">
          <ac:chgData name="Alessandro Ortis" userId="dcdc90ed-3509-45f7-ac48-ad038638580b" providerId="ADAL" clId="{CF19FF5C-EB0A-484A-9637-1C6EF7BF4779}" dt="2021-09-03T13:32:53.666" v="5900" actId="478"/>
          <ac:spMkLst>
            <pc:docMk/>
            <pc:sldMk cId="3275128074" sldId="669"/>
            <ac:spMk id="3" creationId="{5D23C455-1E50-4083-8F20-EEA2C135E5B5}"/>
          </ac:spMkLst>
        </pc:spChg>
        <pc:spChg chg="del">
          <ac:chgData name="Alessandro Ortis" userId="dcdc90ed-3509-45f7-ac48-ad038638580b" providerId="ADAL" clId="{CF19FF5C-EB0A-484A-9637-1C6EF7BF4779}" dt="2021-09-03T13:32:53.666" v="5900" actId="478"/>
          <ac:spMkLst>
            <pc:docMk/>
            <pc:sldMk cId="3275128074" sldId="669"/>
            <ac:spMk id="5" creationId="{53CA0C99-5CB1-4FCC-B9A8-0E5A30AA5742}"/>
          </ac:spMkLst>
        </pc:spChg>
        <pc:spChg chg="add del mod">
          <ac:chgData name="Alessandro Ortis" userId="dcdc90ed-3509-45f7-ac48-ad038638580b" providerId="ADAL" clId="{CF19FF5C-EB0A-484A-9637-1C6EF7BF4779}" dt="2021-09-03T13:34:01.914" v="5914" actId="478"/>
          <ac:spMkLst>
            <pc:docMk/>
            <pc:sldMk cId="3275128074" sldId="669"/>
            <ac:spMk id="10" creationId="{C1264A6D-BFF3-4622-B266-898B78710677}"/>
          </ac:spMkLst>
        </pc:spChg>
        <pc:spChg chg="add del mod">
          <ac:chgData name="Alessandro Ortis" userId="dcdc90ed-3509-45f7-ac48-ad038638580b" providerId="ADAL" clId="{CF19FF5C-EB0A-484A-9637-1C6EF7BF4779}" dt="2021-09-03T13:34:01.914" v="5914" actId="478"/>
          <ac:spMkLst>
            <pc:docMk/>
            <pc:sldMk cId="3275128074" sldId="669"/>
            <ac:spMk id="11" creationId="{A892FBC5-3ABB-472A-B905-3900E5CB5EC1}"/>
          </ac:spMkLst>
        </pc:spChg>
        <pc:picChg chg="add del">
          <ac:chgData name="Alessandro Ortis" userId="dcdc90ed-3509-45f7-ac48-ad038638580b" providerId="ADAL" clId="{CF19FF5C-EB0A-484A-9637-1C6EF7BF4779}" dt="2021-09-03T13:32:25.067" v="5895" actId="22"/>
          <ac:picMkLst>
            <pc:docMk/>
            <pc:sldMk cId="3275128074" sldId="669"/>
            <ac:picMk id="6" creationId="{8A3AE5AB-842D-4F21-A631-B497B091AB64}"/>
          </ac:picMkLst>
        </pc:picChg>
        <pc:picChg chg="del">
          <ac:chgData name="Alessandro Ortis" userId="dcdc90ed-3509-45f7-ac48-ad038638580b" providerId="ADAL" clId="{CF19FF5C-EB0A-484A-9637-1C6EF7BF4779}" dt="2021-09-03T13:32:23.402" v="5893" actId="478"/>
          <ac:picMkLst>
            <pc:docMk/>
            <pc:sldMk cId="3275128074" sldId="669"/>
            <ac:picMk id="7" creationId="{98675C82-D091-43CD-BB4C-5C566AAD17AA}"/>
          </ac:picMkLst>
        </pc:picChg>
        <pc:picChg chg="add mod">
          <ac:chgData name="Alessandro Ortis" userId="dcdc90ed-3509-45f7-ac48-ad038638580b" providerId="ADAL" clId="{CF19FF5C-EB0A-484A-9637-1C6EF7BF4779}" dt="2021-09-03T13:33:03.507" v="5904" actId="1076"/>
          <ac:picMkLst>
            <pc:docMk/>
            <pc:sldMk cId="3275128074" sldId="669"/>
            <ac:picMk id="9" creationId="{3C35141E-2F4D-4A62-9AE6-59A174C03729}"/>
          </ac:picMkLst>
        </pc:picChg>
      </pc:sldChg>
      <pc:sldChg chg="add">
        <pc:chgData name="Alessandro Ortis" userId="dcdc90ed-3509-45f7-ac48-ad038638580b" providerId="ADAL" clId="{CF19FF5C-EB0A-484A-9637-1C6EF7BF4779}" dt="2021-09-03T13:33:21.372" v="5909" actId="2890"/>
        <pc:sldMkLst>
          <pc:docMk/>
          <pc:sldMk cId="2902249529" sldId="670"/>
        </pc:sldMkLst>
      </pc:sldChg>
      <pc:sldChg chg="addSp delSp modSp add mod">
        <pc:chgData name="Alessandro Ortis" userId="dcdc90ed-3509-45f7-ac48-ad038638580b" providerId="ADAL" clId="{CF19FF5C-EB0A-484A-9637-1C6EF7BF4779}" dt="2021-09-03T13:37:23.041" v="6004" actId="478"/>
        <pc:sldMkLst>
          <pc:docMk/>
          <pc:sldMk cId="623648054" sldId="671"/>
        </pc:sldMkLst>
        <pc:spChg chg="add del mod">
          <ac:chgData name="Alessandro Ortis" userId="dcdc90ed-3509-45f7-ac48-ad038638580b" providerId="ADAL" clId="{CF19FF5C-EB0A-484A-9637-1C6EF7BF4779}" dt="2021-09-03T13:37:23.041" v="6004" actId="478"/>
          <ac:spMkLst>
            <pc:docMk/>
            <pc:sldMk cId="623648054" sldId="671"/>
            <ac:spMk id="3" creationId="{D4449542-A9C7-43AF-BD18-64EA1E4FD2FD}"/>
          </ac:spMkLst>
        </pc:spChg>
      </pc:sldChg>
      <pc:sldChg chg="add">
        <pc:chgData name="Alessandro Ortis" userId="dcdc90ed-3509-45f7-ac48-ad038638580b" providerId="ADAL" clId="{CF19FF5C-EB0A-484A-9637-1C6EF7BF4779}" dt="2021-09-03T13:37:18.039" v="6003"/>
        <pc:sldMkLst>
          <pc:docMk/>
          <pc:sldMk cId="3398784143" sldId="672"/>
        </pc:sldMkLst>
      </pc:sldChg>
      <pc:sldChg chg="addSp delSp modSp add mod">
        <pc:chgData name="Alessandro Ortis" userId="dcdc90ed-3509-45f7-ac48-ad038638580b" providerId="ADAL" clId="{CF19FF5C-EB0A-484A-9637-1C6EF7BF4779}" dt="2021-09-03T13:54:16.577" v="6334" actId="1076"/>
        <pc:sldMkLst>
          <pc:docMk/>
          <pc:sldMk cId="3556285974" sldId="673"/>
        </pc:sldMkLst>
        <pc:spChg chg="add mod">
          <ac:chgData name="Alessandro Ortis" userId="dcdc90ed-3509-45f7-ac48-ad038638580b" providerId="ADAL" clId="{CF19FF5C-EB0A-484A-9637-1C6EF7BF4779}" dt="2021-09-03T13:45:35.383" v="6228" actId="403"/>
          <ac:spMkLst>
            <pc:docMk/>
            <pc:sldMk cId="3556285974" sldId="673"/>
            <ac:spMk id="7" creationId="{9353E85C-8B50-4FC7-B4B1-902CDF1FD274}"/>
          </ac:spMkLst>
        </pc:spChg>
        <pc:spChg chg="del mod">
          <ac:chgData name="Alessandro Ortis" userId="dcdc90ed-3509-45f7-ac48-ad038638580b" providerId="ADAL" clId="{CF19FF5C-EB0A-484A-9637-1C6EF7BF4779}" dt="2021-09-03T13:45:57.931" v="6231"/>
          <ac:spMkLst>
            <pc:docMk/>
            <pc:sldMk cId="3556285974" sldId="673"/>
            <ac:spMk id="8" creationId="{1A399A07-4613-4E62-9334-5AACD1FECB78}"/>
          </ac:spMkLst>
        </pc:spChg>
        <pc:spChg chg="add mod">
          <ac:chgData name="Alessandro Ortis" userId="dcdc90ed-3509-45f7-ac48-ad038638580b" providerId="ADAL" clId="{CF19FF5C-EB0A-484A-9637-1C6EF7BF4779}" dt="2021-09-03T13:54:16.577" v="6334" actId="1076"/>
          <ac:spMkLst>
            <pc:docMk/>
            <pc:sldMk cId="3556285974" sldId="673"/>
            <ac:spMk id="9" creationId="{F319ABE7-16C5-474B-8B9B-B0634E92B7F5}"/>
          </ac:spMkLst>
        </pc:spChg>
        <pc:picChg chg="add mod">
          <ac:chgData name="Alessandro Ortis" userId="dcdc90ed-3509-45f7-ac48-ad038638580b" providerId="ADAL" clId="{CF19FF5C-EB0A-484A-9637-1C6EF7BF4779}" dt="2021-09-03T13:54:12.545" v="6332" actId="1076"/>
          <ac:picMkLst>
            <pc:docMk/>
            <pc:sldMk cId="3556285974" sldId="673"/>
            <ac:picMk id="4" creationId="{20226C6A-76B7-4F50-9BEC-5CB302B70E0B}"/>
          </ac:picMkLst>
        </pc:picChg>
      </pc:sldChg>
      <pc:sldChg chg="addSp delSp modSp add mod">
        <pc:chgData name="Alessandro Ortis" userId="dcdc90ed-3509-45f7-ac48-ad038638580b" providerId="ADAL" clId="{CF19FF5C-EB0A-484A-9637-1C6EF7BF4779}" dt="2021-09-11T08:49:01.578" v="6758" actId="14100"/>
        <pc:sldMkLst>
          <pc:docMk/>
          <pc:sldMk cId="609026225" sldId="674"/>
        </pc:sldMkLst>
        <pc:spChg chg="add mod">
          <ac:chgData name="Alessandro Ortis" userId="dcdc90ed-3509-45f7-ac48-ad038638580b" providerId="ADAL" clId="{CF19FF5C-EB0A-484A-9637-1C6EF7BF4779}" dt="2021-09-03T13:52:34.720" v="6316" actId="1076"/>
          <ac:spMkLst>
            <pc:docMk/>
            <pc:sldMk cId="609026225" sldId="674"/>
            <ac:spMk id="6" creationId="{AC106D82-19B2-406C-96F4-8529529D7B3E}"/>
          </ac:spMkLst>
        </pc:spChg>
        <pc:spChg chg="add del">
          <ac:chgData name="Alessandro Ortis" userId="dcdc90ed-3509-45f7-ac48-ad038638580b" providerId="ADAL" clId="{CF19FF5C-EB0A-484A-9637-1C6EF7BF4779}" dt="2021-09-03T13:54:20.573" v="6336" actId="22"/>
          <ac:spMkLst>
            <pc:docMk/>
            <pc:sldMk cId="609026225" sldId="674"/>
            <ac:spMk id="10" creationId="{E11C81FE-91CA-4A53-89A1-21FB6C8E4ABA}"/>
          </ac:spMkLst>
        </pc:spChg>
        <pc:spChg chg="add mod">
          <ac:chgData name="Alessandro Ortis" userId="dcdc90ed-3509-45f7-ac48-ad038638580b" providerId="ADAL" clId="{CF19FF5C-EB0A-484A-9637-1C6EF7BF4779}" dt="2021-09-03T13:54:24.734" v="6337"/>
          <ac:spMkLst>
            <pc:docMk/>
            <pc:sldMk cId="609026225" sldId="674"/>
            <ac:spMk id="11" creationId="{7DA7AF1D-4970-4446-A9BE-78F969914267}"/>
          </ac:spMkLst>
        </pc:spChg>
        <pc:picChg chg="del">
          <ac:chgData name="Alessandro Ortis" userId="dcdc90ed-3509-45f7-ac48-ad038638580b" providerId="ADAL" clId="{CF19FF5C-EB0A-484A-9637-1C6EF7BF4779}" dt="2021-09-03T13:46:04.876" v="6233" actId="478"/>
          <ac:picMkLst>
            <pc:docMk/>
            <pc:sldMk cId="609026225" sldId="674"/>
            <ac:picMk id="4" creationId="{20226C6A-76B7-4F50-9BEC-5CB302B70E0B}"/>
          </ac:picMkLst>
        </pc:picChg>
        <pc:picChg chg="add mod">
          <ac:chgData name="Alessandro Ortis" userId="dcdc90ed-3509-45f7-ac48-ad038638580b" providerId="ADAL" clId="{CF19FF5C-EB0A-484A-9637-1C6EF7BF4779}" dt="2021-09-11T08:49:01.578" v="6758" actId="14100"/>
          <ac:picMkLst>
            <pc:docMk/>
            <pc:sldMk cId="609026225" sldId="674"/>
            <ac:picMk id="8" creationId="{D2B862B1-AF37-47D3-9DDE-BA0A233FDE83}"/>
          </ac:picMkLst>
        </pc:picChg>
      </pc:sldChg>
      <pc:sldChg chg="addSp delSp modSp add mod">
        <pc:chgData name="Alessandro Ortis" userId="dcdc90ed-3509-45f7-ac48-ad038638580b" providerId="ADAL" clId="{CF19FF5C-EB0A-484A-9637-1C6EF7BF4779}" dt="2021-09-17T12:44:19.645" v="15779"/>
        <pc:sldMkLst>
          <pc:docMk/>
          <pc:sldMk cId="1287669181" sldId="675"/>
        </pc:sldMkLst>
        <pc:spChg chg="del">
          <ac:chgData name="Alessandro Ortis" userId="dcdc90ed-3509-45f7-ac48-ad038638580b" providerId="ADAL" clId="{CF19FF5C-EB0A-484A-9637-1C6EF7BF4779}" dt="2021-09-03T13:52:47.425" v="6318" actId="478"/>
          <ac:spMkLst>
            <pc:docMk/>
            <pc:sldMk cId="1287669181" sldId="675"/>
            <ac:spMk id="6" creationId="{AC106D82-19B2-406C-96F4-8529529D7B3E}"/>
          </ac:spMkLst>
        </pc:spChg>
        <pc:spChg chg="del">
          <ac:chgData name="Alessandro Ortis" userId="dcdc90ed-3509-45f7-ac48-ad038638580b" providerId="ADAL" clId="{CF19FF5C-EB0A-484A-9637-1C6EF7BF4779}" dt="2021-09-03T13:52:50.442" v="6319" actId="478"/>
          <ac:spMkLst>
            <pc:docMk/>
            <pc:sldMk cId="1287669181" sldId="675"/>
            <ac:spMk id="7" creationId="{9353E85C-8B50-4FC7-B4B1-902CDF1FD274}"/>
          </ac:spMkLst>
        </pc:spChg>
        <pc:spChg chg="add mod">
          <ac:chgData name="Alessandro Ortis" userId="dcdc90ed-3509-45f7-ac48-ad038638580b" providerId="ADAL" clId="{CF19FF5C-EB0A-484A-9637-1C6EF7BF4779}" dt="2021-09-17T12:44:19.645" v="15779"/>
          <ac:spMkLst>
            <pc:docMk/>
            <pc:sldMk cId="1287669181" sldId="675"/>
            <ac:spMk id="8" creationId="{AC722FFC-62A5-4E18-B3E4-04A7071F0011}"/>
          </ac:spMkLst>
        </pc:spChg>
        <pc:picChg chg="add mod">
          <ac:chgData name="Alessandro Ortis" userId="dcdc90ed-3509-45f7-ac48-ad038638580b" providerId="ADAL" clId="{CF19FF5C-EB0A-484A-9637-1C6EF7BF4779}" dt="2021-09-03T13:55:00.017" v="6351" actId="1035"/>
          <ac:picMkLst>
            <pc:docMk/>
            <pc:sldMk cId="1287669181" sldId="675"/>
            <ac:picMk id="2050" creationId="{29DCBFE2-909A-4F58-B9AE-75F999AC8D9D}"/>
          </ac:picMkLst>
        </pc:picChg>
      </pc:sldChg>
      <pc:sldChg chg="addSp new del mod">
        <pc:chgData name="Alessandro Ortis" userId="dcdc90ed-3509-45f7-ac48-ad038638580b" providerId="ADAL" clId="{CF19FF5C-EB0A-484A-9637-1C6EF7BF4779}" dt="2021-09-14T09:25:51.579" v="11016" actId="2696"/>
        <pc:sldMkLst>
          <pc:docMk/>
          <pc:sldMk cId="3006748993" sldId="676"/>
        </pc:sldMkLst>
        <pc:picChg chg="add">
          <ac:chgData name="Alessandro Ortis" userId="dcdc90ed-3509-45f7-ac48-ad038638580b" providerId="ADAL" clId="{CF19FF5C-EB0A-484A-9637-1C6EF7BF4779}" dt="2021-09-03T14:15:50.237" v="6393" actId="22"/>
          <ac:picMkLst>
            <pc:docMk/>
            <pc:sldMk cId="3006748993" sldId="676"/>
            <ac:picMk id="5" creationId="{8919FB97-2032-4201-8A0A-1690FC94C045}"/>
          </ac:picMkLst>
        </pc:picChg>
      </pc:sldChg>
      <pc:sldChg chg="add">
        <pc:chgData name="Alessandro Ortis" userId="dcdc90ed-3509-45f7-ac48-ad038638580b" providerId="ADAL" clId="{CF19FF5C-EB0A-484A-9637-1C6EF7BF4779}" dt="2021-09-14T09:25:57.046" v="11017"/>
        <pc:sldMkLst>
          <pc:docMk/>
          <pc:sldMk cId="3509902931" sldId="676"/>
        </pc:sldMkLst>
      </pc:sldChg>
      <pc:sldChg chg="addSp delSp modSp add mod">
        <pc:chgData name="Alessandro Ortis" userId="dcdc90ed-3509-45f7-ac48-ad038638580b" providerId="ADAL" clId="{CF19FF5C-EB0A-484A-9637-1C6EF7BF4779}" dt="2021-09-03T14:58:54.405" v="6756" actId="20577"/>
        <pc:sldMkLst>
          <pc:docMk/>
          <pc:sldMk cId="941378187" sldId="677"/>
        </pc:sldMkLst>
        <pc:spChg chg="mod">
          <ac:chgData name="Alessandro Ortis" userId="dcdc90ed-3509-45f7-ac48-ad038638580b" providerId="ADAL" clId="{CF19FF5C-EB0A-484A-9637-1C6EF7BF4779}" dt="2021-09-03T14:50:20.854" v="6408" actId="404"/>
          <ac:spMkLst>
            <pc:docMk/>
            <pc:sldMk cId="941378187" sldId="677"/>
            <ac:spMk id="8" creationId="{AC722FFC-62A5-4E18-B3E4-04A7071F0011}"/>
          </ac:spMkLst>
        </pc:spChg>
        <pc:spChg chg="add mod">
          <ac:chgData name="Alessandro Ortis" userId="dcdc90ed-3509-45f7-ac48-ad038638580b" providerId="ADAL" clId="{CF19FF5C-EB0A-484A-9637-1C6EF7BF4779}" dt="2021-09-03T14:58:54.405" v="6756" actId="20577"/>
          <ac:spMkLst>
            <pc:docMk/>
            <pc:sldMk cId="941378187" sldId="677"/>
            <ac:spMk id="12" creationId="{51078111-F20F-4937-9F4A-39A7ABF1EA0A}"/>
          </ac:spMkLst>
        </pc:spChg>
        <pc:picChg chg="add del mod">
          <ac:chgData name="Alessandro Ortis" userId="dcdc90ed-3509-45f7-ac48-ad038638580b" providerId="ADAL" clId="{CF19FF5C-EB0A-484A-9637-1C6EF7BF4779}" dt="2021-09-03T14:57:20.566" v="6732" actId="478"/>
          <ac:picMkLst>
            <pc:docMk/>
            <pc:sldMk cId="941378187" sldId="677"/>
            <ac:picMk id="4" creationId="{F5996CBE-4DE6-4B30-A078-D7D42222FADF}"/>
          </ac:picMkLst>
        </pc:picChg>
        <pc:picChg chg="add del mod">
          <ac:chgData name="Alessandro Ortis" userId="dcdc90ed-3509-45f7-ac48-ad038638580b" providerId="ADAL" clId="{CF19FF5C-EB0A-484A-9637-1C6EF7BF4779}" dt="2021-09-03T14:57:20.566" v="6732" actId="478"/>
          <ac:picMkLst>
            <pc:docMk/>
            <pc:sldMk cId="941378187" sldId="677"/>
            <ac:picMk id="6" creationId="{C107F5C8-BFED-4FCE-AC22-359FBDEB89D7}"/>
          </ac:picMkLst>
        </pc:picChg>
        <pc:picChg chg="add del mod">
          <ac:chgData name="Alessandro Ortis" userId="dcdc90ed-3509-45f7-ac48-ad038638580b" providerId="ADAL" clId="{CF19FF5C-EB0A-484A-9637-1C6EF7BF4779}" dt="2021-09-03T14:57:20.566" v="6732" actId="478"/>
          <ac:picMkLst>
            <pc:docMk/>
            <pc:sldMk cId="941378187" sldId="677"/>
            <ac:picMk id="9" creationId="{B86CC30D-137A-435A-91BE-F05188EDCBE0}"/>
          </ac:picMkLst>
        </pc:picChg>
        <pc:picChg chg="add mod">
          <ac:chgData name="Alessandro Ortis" userId="dcdc90ed-3509-45f7-ac48-ad038638580b" providerId="ADAL" clId="{CF19FF5C-EB0A-484A-9637-1C6EF7BF4779}" dt="2021-09-03T14:57:30.218" v="6736" actId="14100"/>
          <ac:picMkLst>
            <pc:docMk/>
            <pc:sldMk cId="941378187" sldId="677"/>
            <ac:picMk id="13" creationId="{54D15933-EF3F-4F27-8761-612D511B7A66}"/>
          </ac:picMkLst>
        </pc:picChg>
        <pc:picChg chg="del">
          <ac:chgData name="Alessandro Ortis" userId="dcdc90ed-3509-45f7-ac48-ad038638580b" providerId="ADAL" clId="{CF19FF5C-EB0A-484A-9637-1C6EF7BF4779}" dt="2021-09-03T14:50:08.680" v="6401" actId="478"/>
          <ac:picMkLst>
            <pc:docMk/>
            <pc:sldMk cId="941378187" sldId="677"/>
            <ac:picMk id="2050" creationId="{29DCBFE2-909A-4F58-B9AE-75F999AC8D9D}"/>
          </ac:picMkLst>
        </pc:picChg>
      </pc:sldChg>
      <pc:sldChg chg="modSp add mod">
        <pc:chgData name="Alessandro Ortis" userId="dcdc90ed-3509-45f7-ac48-ad038638580b" providerId="ADAL" clId="{CF19FF5C-EB0A-484A-9637-1C6EF7BF4779}" dt="2021-09-03T14:59:00.073" v="6757" actId="14100"/>
        <pc:sldMkLst>
          <pc:docMk/>
          <pc:sldMk cId="3185177218" sldId="678"/>
        </pc:sldMkLst>
        <pc:spChg chg="mod">
          <ac:chgData name="Alessandro Ortis" userId="dcdc90ed-3509-45f7-ac48-ad038638580b" providerId="ADAL" clId="{CF19FF5C-EB0A-484A-9637-1C6EF7BF4779}" dt="2021-09-03T14:59:00.073" v="6757" actId="14100"/>
          <ac:spMkLst>
            <pc:docMk/>
            <pc:sldMk cId="3185177218" sldId="678"/>
            <ac:spMk id="12" creationId="{51078111-F20F-4937-9F4A-39A7ABF1EA0A}"/>
          </ac:spMkLst>
        </pc:spChg>
      </pc:sldChg>
      <pc:sldChg chg="addSp delSp modSp mod modNotesTx">
        <pc:chgData name="Alessandro Ortis" userId="dcdc90ed-3509-45f7-ac48-ad038638580b" providerId="ADAL" clId="{CF19FF5C-EB0A-484A-9637-1C6EF7BF4779}" dt="2021-09-14T10:49:14.532" v="12582" actId="20577"/>
        <pc:sldMkLst>
          <pc:docMk/>
          <pc:sldMk cId="2540953417" sldId="679"/>
        </pc:sldMkLst>
        <pc:spChg chg="mod">
          <ac:chgData name="Alessandro Ortis" userId="dcdc90ed-3509-45f7-ac48-ad038638580b" providerId="ADAL" clId="{CF19FF5C-EB0A-484A-9637-1C6EF7BF4779}" dt="2021-09-11T14:03:31.274" v="7267" actId="20577"/>
          <ac:spMkLst>
            <pc:docMk/>
            <pc:sldMk cId="2540953417" sldId="679"/>
            <ac:spMk id="2" creationId="{C296EC64-799D-4E7F-BBEA-99041F183724}"/>
          </ac:spMkLst>
        </pc:spChg>
        <pc:spChg chg="add mod">
          <ac:chgData name="Alessandro Ortis" userId="dcdc90ed-3509-45f7-ac48-ad038638580b" providerId="ADAL" clId="{CF19FF5C-EB0A-484A-9637-1C6EF7BF4779}" dt="2021-09-14T10:49:14.532" v="12582" actId="20577"/>
          <ac:spMkLst>
            <pc:docMk/>
            <pc:sldMk cId="2540953417" sldId="679"/>
            <ac:spMk id="3" creationId="{C00A98F7-A7B2-45AE-8793-6DCE54499A5B}"/>
          </ac:spMkLst>
        </pc:spChg>
        <pc:spChg chg="add mod">
          <ac:chgData name="Alessandro Ortis" userId="dcdc90ed-3509-45f7-ac48-ad038638580b" providerId="ADAL" clId="{CF19FF5C-EB0A-484A-9637-1C6EF7BF4779}" dt="2021-09-11T14:10:46.109" v="7755" actId="1076"/>
          <ac:spMkLst>
            <pc:docMk/>
            <pc:sldMk cId="2540953417" sldId="679"/>
            <ac:spMk id="4" creationId="{C8977E50-EEBE-4173-87A7-91FC5F73B57D}"/>
          </ac:spMkLst>
        </pc:spChg>
        <pc:spChg chg="add mod">
          <ac:chgData name="Alessandro Ortis" userId="dcdc90ed-3509-45f7-ac48-ad038638580b" providerId="ADAL" clId="{CF19FF5C-EB0A-484A-9637-1C6EF7BF4779}" dt="2021-09-11T14:10:46.109" v="7755" actId="1076"/>
          <ac:spMkLst>
            <pc:docMk/>
            <pc:sldMk cId="2540953417" sldId="679"/>
            <ac:spMk id="7" creationId="{C50C3E99-3C0F-4343-96AA-D16F81139199}"/>
          </ac:spMkLst>
        </pc:spChg>
        <pc:spChg chg="del mod">
          <ac:chgData name="Alessandro Ortis" userId="dcdc90ed-3509-45f7-ac48-ad038638580b" providerId="ADAL" clId="{CF19FF5C-EB0A-484A-9637-1C6EF7BF4779}" dt="2021-09-11T14:10:39.496" v="7753"/>
          <ac:spMkLst>
            <pc:docMk/>
            <pc:sldMk cId="2540953417" sldId="679"/>
            <ac:spMk id="8" creationId="{1A399A07-4613-4E62-9334-5AACD1FECB78}"/>
          </ac:spMkLst>
        </pc:spChg>
        <pc:spChg chg="add mod">
          <ac:chgData name="Alessandro Ortis" userId="dcdc90ed-3509-45f7-ac48-ad038638580b" providerId="ADAL" clId="{CF19FF5C-EB0A-484A-9637-1C6EF7BF4779}" dt="2021-09-11T14:10:46.109" v="7755" actId="1076"/>
          <ac:spMkLst>
            <pc:docMk/>
            <pc:sldMk cId="2540953417" sldId="679"/>
            <ac:spMk id="10" creationId="{543EB2E0-F156-4C1D-9C20-FDA96D030729}"/>
          </ac:spMkLst>
        </pc:spChg>
        <pc:spChg chg="add mod">
          <ac:chgData name="Alessandro Ortis" userId="dcdc90ed-3509-45f7-ac48-ad038638580b" providerId="ADAL" clId="{CF19FF5C-EB0A-484A-9637-1C6EF7BF4779}" dt="2021-09-11T14:10:46.109" v="7755" actId="1076"/>
          <ac:spMkLst>
            <pc:docMk/>
            <pc:sldMk cId="2540953417" sldId="679"/>
            <ac:spMk id="11" creationId="{3DB0C677-6B0E-4C3E-9DF6-C371E8FB9BDE}"/>
          </ac:spMkLst>
        </pc:spChg>
        <pc:spChg chg="add mod">
          <ac:chgData name="Alessandro Ortis" userId="dcdc90ed-3509-45f7-ac48-ad038638580b" providerId="ADAL" clId="{CF19FF5C-EB0A-484A-9637-1C6EF7BF4779}" dt="2021-09-11T14:10:46.109" v="7755" actId="1076"/>
          <ac:spMkLst>
            <pc:docMk/>
            <pc:sldMk cId="2540953417" sldId="679"/>
            <ac:spMk id="12" creationId="{348E12D7-E794-47CA-8D98-AFBF6171CCFA}"/>
          </ac:spMkLst>
        </pc:spChg>
        <pc:spChg chg="add mod">
          <ac:chgData name="Alessandro Ortis" userId="dcdc90ed-3509-45f7-ac48-ad038638580b" providerId="ADAL" clId="{CF19FF5C-EB0A-484A-9637-1C6EF7BF4779}" dt="2021-09-11T14:10:54.238" v="7757" actId="1076"/>
          <ac:spMkLst>
            <pc:docMk/>
            <pc:sldMk cId="2540953417" sldId="679"/>
            <ac:spMk id="13" creationId="{30678F89-B5DE-4D18-BB2D-D767BD914500}"/>
          </ac:spMkLst>
        </pc:spChg>
        <pc:spChg chg="add mod">
          <ac:chgData name="Alessandro Ortis" userId="dcdc90ed-3509-45f7-ac48-ad038638580b" providerId="ADAL" clId="{CF19FF5C-EB0A-484A-9637-1C6EF7BF4779}" dt="2021-09-11T14:10:56.410" v="7758" actId="1076"/>
          <ac:spMkLst>
            <pc:docMk/>
            <pc:sldMk cId="2540953417" sldId="679"/>
            <ac:spMk id="14" creationId="{D251F8B8-A25E-4A1F-ABAE-790049F4B9D8}"/>
          </ac:spMkLst>
        </pc:spChg>
        <pc:picChg chg="del">
          <ac:chgData name="Alessandro Ortis" userId="dcdc90ed-3509-45f7-ac48-ad038638580b" providerId="ADAL" clId="{CF19FF5C-EB0A-484A-9637-1C6EF7BF4779}" dt="2021-09-11T14:04:29.080" v="7365" actId="478"/>
          <ac:picMkLst>
            <pc:docMk/>
            <pc:sldMk cId="2540953417" sldId="679"/>
            <ac:picMk id="9" creationId="{9C662F48-EE67-4903-95FD-FD4212893CEF}"/>
          </ac:picMkLst>
        </pc:picChg>
        <pc:cxnChg chg="add mod">
          <ac:chgData name="Alessandro Ortis" userId="dcdc90ed-3509-45f7-ac48-ad038638580b" providerId="ADAL" clId="{CF19FF5C-EB0A-484A-9637-1C6EF7BF4779}" dt="2021-09-11T14:10:46.109" v="7755" actId="1076"/>
          <ac:cxnSpMkLst>
            <pc:docMk/>
            <pc:sldMk cId="2540953417" sldId="679"/>
            <ac:cxnSpMk id="15" creationId="{A52A14BC-FBD8-456B-A3F7-5E763CEAAACD}"/>
          </ac:cxnSpMkLst>
        </pc:cxnChg>
        <pc:cxnChg chg="add mod">
          <ac:chgData name="Alessandro Ortis" userId="dcdc90ed-3509-45f7-ac48-ad038638580b" providerId="ADAL" clId="{CF19FF5C-EB0A-484A-9637-1C6EF7BF4779}" dt="2021-09-11T14:10:46.109" v="7755" actId="1076"/>
          <ac:cxnSpMkLst>
            <pc:docMk/>
            <pc:sldMk cId="2540953417" sldId="679"/>
            <ac:cxnSpMk id="16" creationId="{1C239923-6CCE-4FDC-B434-4E9DB164B6E8}"/>
          </ac:cxnSpMkLst>
        </pc:cxnChg>
        <pc:cxnChg chg="add mod">
          <ac:chgData name="Alessandro Ortis" userId="dcdc90ed-3509-45f7-ac48-ad038638580b" providerId="ADAL" clId="{CF19FF5C-EB0A-484A-9637-1C6EF7BF4779}" dt="2021-09-11T14:10:46.109" v="7755" actId="1076"/>
          <ac:cxnSpMkLst>
            <pc:docMk/>
            <pc:sldMk cId="2540953417" sldId="679"/>
            <ac:cxnSpMk id="18" creationId="{1D2A12CC-0DCC-4F4E-A7D5-BFDCD609DDA1}"/>
          </ac:cxnSpMkLst>
        </pc:cxnChg>
        <pc:cxnChg chg="add mod">
          <ac:chgData name="Alessandro Ortis" userId="dcdc90ed-3509-45f7-ac48-ad038638580b" providerId="ADAL" clId="{CF19FF5C-EB0A-484A-9637-1C6EF7BF4779}" dt="2021-09-11T14:10:46.109" v="7755" actId="1076"/>
          <ac:cxnSpMkLst>
            <pc:docMk/>
            <pc:sldMk cId="2540953417" sldId="679"/>
            <ac:cxnSpMk id="19" creationId="{BCE8000E-D234-493C-8933-DA11C987E114}"/>
          </ac:cxnSpMkLst>
        </pc:cxnChg>
      </pc:sldChg>
      <pc:sldChg chg="addSp delSp modSp mod">
        <pc:chgData name="Alessandro Ortis" userId="dcdc90ed-3509-45f7-ac48-ad038638580b" providerId="ADAL" clId="{CF19FF5C-EB0A-484A-9637-1C6EF7BF4779}" dt="2021-09-11T08:50:52.766" v="6773" actId="20577"/>
        <pc:sldMkLst>
          <pc:docMk/>
          <pc:sldMk cId="4185549412" sldId="680"/>
        </pc:sldMkLst>
        <pc:spChg chg="add mod">
          <ac:chgData name="Alessandro Ortis" userId="dcdc90ed-3509-45f7-ac48-ad038638580b" providerId="ADAL" clId="{CF19FF5C-EB0A-484A-9637-1C6EF7BF4779}" dt="2021-09-11T08:50:52.766" v="6773" actId="20577"/>
          <ac:spMkLst>
            <pc:docMk/>
            <pc:sldMk cId="4185549412" sldId="680"/>
            <ac:spMk id="11" creationId="{7EDC2CA2-6ED8-4D6A-AECF-4C8532D410CE}"/>
          </ac:spMkLst>
        </pc:spChg>
        <pc:spChg chg="del">
          <ac:chgData name="Alessandro Ortis" userId="dcdc90ed-3509-45f7-ac48-ad038638580b" providerId="ADAL" clId="{CF19FF5C-EB0A-484A-9637-1C6EF7BF4779}" dt="2021-09-11T08:50:43.823" v="6759" actId="478"/>
          <ac:spMkLst>
            <pc:docMk/>
            <pc:sldMk cId="4185549412" sldId="680"/>
            <ac:spMk id="17" creationId="{3791C8BC-BA84-48FE-998F-E4D669DBB8D7}"/>
          </ac:spMkLst>
        </pc:spChg>
      </pc:sldChg>
      <pc:sldChg chg="modSp mod">
        <pc:chgData name="Alessandro Ortis" userId="dcdc90ed-3509-45f7-ac48-ad038638580b" providerId="ADAL" clId="{CF19FF5C-EB0A-484A-9637-1C6EF7BF4779}" dt="2021-09-14T06:45:46.038" v="9489" actId="20577"/>
        <pc:sldMkLst>
          <pc:docMk/>
          <pc:sldMk cId="3360485183" sldId="683"/>
        </pc:sldMkLst>
        <pc:spChg chg="mod">
          <ac:chgData name="Alessandro Ortis" userId="dcdc90ed-3509-45f7-ac48-ad038638580b" providerId="ADAL" clId="{CF19FF5C-EB0A-484A-9637-1C6EF7BF4779}" dt="2021-09-14T06:45:46.038" v="9489" actId="20577"/>
          <ac:spMkLst>
            <pc:docMk/>
            <pc:sldMk cId="3360485183" sldId="683"/>
            <ac:spMk id="18" creationId="{B7733A08-2770-4DEC-ADF0-B7664AA42796}"/>
          </ac:spMkLst>
        </pc:spChg>
      </pc:sldChg>
      <pc:sldChg chg="addSp modSp mod">
        <pc:chgData name="Alessandro Ortis" userId="dcdc90ed-3509-45f7-ac48-ad038638580b" providerId="ADAL" clId="{CF19FF5C-EB0A-484A-9637-1C6EF7BF4779}" dt="2021-09-14T07:52:19.709" v="10176" actId="1076"/>
        <pc:sldMkLst>
          <pc:docMk/>
          <pc:sldMk cId="3493834667" sldId="684"/>
        </pc:sldMkLst>
        <pc:spChg chg="mod">
          <ac:chgData name="Alessandro Ortis" userId="dcdc90ed-3509-45f7-ac48-ad038638580b" providerId="ADAL" clId="{CF19FF5C-EB0A-484A-9637-1C6EF7BF4779}" dt="2021-09-14T06:41:11.861" v="8965" actId="123"/>
          <ac:spMkLst>
            <pc:docMk/>
            <pc:sldMk cId="3493834667" sldId="684"/>
            <ac:spMk id="18" creationId="{B7733A08-2770-4DEC-ADF0-B7664AA42796}"/>
          </ac:spMkLst>
        </pc:spChg>
        <pc:picChg chg="add mod">
          <ac:chgData name="Alessandro Ortis" userId="dcdc90ed-3509-45f7-ac48-ad038638580b" providerId="ADAL" clId="{CF19FF5C-EB0A-484A-9637-1C6EF7BF4779}" dt="2021-09-14T07:52:14.510" v="10174" actId="1076"/>
          <ac:picMkLst>
            <pc:docMk/>
            <pc:sldMk cId="3493834667" sldId="684"/>
            <ac:picMk id="5" creationId="{390030ED-268D-48CD-A889-2EDCC033C593}"/>
          </ac:picMkLst>
        </pc:picChg>
        <pc:picChg chg="add mod">
          <ac:chgData name="Alessandro Ortis" userId="dcdc90ed-3509-45f7-ac48-ad038638580b" providerId="ADAL" clId="{CF19FF5C-EB0A-484A-9637-1C6EF7BF4779}" dt="2021-09-14T07:52:19.709" v="10176" actId="1076"/>
          <ac:picMkLst>
            <pc:docMk/>
            <pc:sldMk cId="3493834667" sldId="684"/>
            <ac:picMk id="9" creationId="{FFDB12C2-33E0-4290-BDDC-A42178067D2F}"/>
          </ac:picMkLst>
        </pc:picChg>
      </pc:sldChg>
      <pc:sldChg chg="modSp mod">
        <pc:chgData name="Alessandro Ortis" userId="dcdc90ed-3509-45f7-ac48-ad038638580b" providerId="ADAL" clId="{CF19FF5C-EB0A-484A-9637-1C6EF7BF4779}" dt="2021-09-14T06:35:13.198" v="8414" actId="123"/>
        <pc:sldMkLst>
          <pc:docMk/>
          <pc:sldMk cId="3840072315" sldId="685"/>
        </pc:sldMkLst>
        <pc:spChg chg="mod">
          <ac:chgData name="Alessandro Ortis" userId="dcdc90ed-3509-45f7-ac48-ad038638580b" providerId="ADAL" clId="{CF19FF5C-EB0A-484A-9637-1C6EF7BF4779}" dt="2021-09-14T06:35:13.198" v="8414" actId="123"/>
          <ac:spMkLst>
            <pc:docMk/>
            <pc:sldMk cId="3840072315" sldId="685"/>
            <ac:spMk id="18" creationId="{B7733A08-2770-4DEC-ADF0-B7664AA42796}"/>
          </ac:spMkLst>
        </pc:spChg>
      </pc:sldChg>
      <pc:sldChg chg="addSp delSp modSp add mod">
        <pc:chgData name="Alessandro Ortis" userId="dcdc90ed-3509-45f7-ac48-ad038638580b" providerId="ADAL" clId="{CF19FF5C-EB0A-484A-9637-1C6EF7BF4779}" dt="2021-09-11T14:01:41.103" v="7245" actId="20577"/>
        <pc:sldMkLst>
          <pc:docMk/>
          <pc:sldMk cId="1849040643" sldId="686"/>
        </pc:sldMkLst>
        <pc:spChg chg="add del mod">
          <ac:chgData name="Alessandro Ortis" userId="dcdc90ed-3509-45f7-ac48-ad038638580b" providerId="ADAL" clId="{CF19FF5C-EB0A-484A-9637-1C6EF7BF4779}" dt="2021-09-11T10:46:27.564" v="6836" actId="478"/>
          <ac:spMkLst>
            <pc:docMk/>
            <pc:sldMk cId="1849040643" sldId="686"/>
            <ac:spMk id="3" creationId="{1124C9DC-3CBF-4888-8519-1B5D044AA424}"/>
          </ac:spMkLst>
        </pc:spChg>
        <pc:spChg chg="mod">
          <ac:chgData name="Alessandro Ortis" userId="dcdc90ed-3509-45f7-ac48-ad038638580b" providerId="ADAL" clId="{CF19FF5C-EB0A-484A-9637-1C6EF7BF4779}" dt="2021-09-11T13:55:57.206" v="7136" actId="1076"/>
          <ac:spMkLst>
            <pc:docMk/>
            <pc:sldMk cId="1849040643" sldId="686"/>
            <ac:spMk id="9" creationId="{023E133E-49C2-4E30-9BFC-CB244B5C17A5}"/>
          </ac:spMkLst>
        </pc:spChg>
        <pc:spChg chg="add mod">
          <ac:chgData name="Alessandro Ortis" userId="dcdc90ed-3509-45f7-ac48-ad038638580b" providerId="ADAL" clId="{CF19FF5C-EB0A-484A-9637-1C6EF7BF4779}" dt="2021-09-11T14:01:41.103" v="7245" actId="20577"/>
          <ac:spMkLst>
            <pc:docMk/>
            <pc:sldMk cId="1849040643" sldId="686"/>
            <ac:spMk id="10" creationId="{091E015D-25B8-4990-B900-F2B268D6DD9C}"/>
          </ac:spMkLst>
        </pc:spChg>
        <pc:spChg chg="add del mod">
          <ac:chgData name="Alessandro Ortis" userId="dcdc90ed-3509-45f7-ac48-ad038638580b" providerId="ADAL" clId="{CF19FF5C-EB0A-484A-9637-1C6EF7BF4779}" dt="2021-09-11T10:46:20.066" v="6834"/>
          <ac:spMkLst>
            <pc:docMk/>
            <pc:sldMk cId="1849040643" sldId="686"/>
            <ac:spMk id="11" creationId="{3969E45C-9C01-4D67-8F8A-00850C022350}"/>
          </ac:spMkLst>
        </pc:spChg>
        <pc:spChg chg="del">
          <ac:chgData name="Alessandro Ortis" userId="dcdc90ed-3509-45f7-ac48-ad038638580b" providerId="ADAL" clId="{CF19FF5C-EB0A-484A-9637-1C6EF7BF4779}" dt="2021-09-11T10:42:10.393" v="6783" actId="478"/>
          <ac:spMkLst>
            <pc:docMk/>
            <pc:sldMk cId="1849040643" sldId="686"/>
            <ac:spMk id="12" creationId="{0C5722DA-9DCB-439D-B336-6F1BE0C8CBD8}"/>
          </ac:spMkLst>
        </pc:spChg>
        <pc:picChg chg="del">
          <ac:chgData name="Alessandro Ortis" userId="dcdc90ed-3509-45f7-ac48-ad038638580b" providerId="ADAL" clId="{CF19FF5C-EB0A-484A-9637-1C6EF7BF4779}" dt="2021-09-11T10:39:10.043" v="6775" actId="478"/>
          <ac:picMkLst>
            <pc:docMk/>
            <pc:sldMk cId="1849040643" sldId="686"/>
            <ac:picMk id="4" creationId="{364C0084-2E54-4424-B39A-662D64E788F1}"/>
          </ac:picMkLst>
        </pc:picChg>
        <pc:picChg chg="add mod">
          <ac:chgData name="Alessandro Ortis" userId="dcdc90ed-3509-45f7-ac48-ad038638580b" providerId="ADAL" clId="{CF19FF5C-EB0A-484A-9637-1C6EF7BF4779}" dt="2021-09-11T13:56:04.185" v="7138" actId="14100"/>
          <ac:picMkLst>
            <pc:docMk/>
            <pc:sldMk cId="1849040643" sldId="686"/>
            <ac:picMk id="1026" creationId="{31C1714E-3493-4CFC-B623-D236F800983C}"/>
          </ac:picMkLst>
        </pc:picChg>
        <pc:picChg chg="del">
          <ac:chgData name="Alessandro Ortis" userId="dcdc90ed-3509-45f7-ac48-ad038638580b" providerId="ADAL" clId="{CF19FF5C-EB0A-484A-9637-1C6EF7BF4779}" dt="2021-09-11T10:39:12.397" v="6776" actId="478"/>
          <ac:picMkLst>
            <pc:docMk/>
            <pc:sldMk cId="1849040643" sldId="686"/>
            <ac:picMk id="2050" creationId="{E3C992CC-15AC-4129-9204-8CF96E20B8AF}"/>
          </ac:picMkLst>
        </pc:picChg>
      </pc:sldChg>
      <pc:sldChg chg="add del">
        <pc:chgData name="Alessandro Ortis" userId="dcdc90ed-3509-45f7-ac48-ad038638580b" providerId="ADAL" clId="{CF19FF5C-EB0A-484A-9637-1C6EF7BF4779}" dt="2021-09-11T10:53:28.801" v="6961" actId="47"/>
        <pc:sldMkLst>
          <pc:docMk/>
          <pc:sldMk cId="2889234621" sldId="687"/>
        </pc:sldMkLst>
      </pc:sldChg>
      <pc:sldChg chg="addSp delSp modSp add mod">
        <pc:chgData name="Alessandro Ortis" userId="dcdc90ed-3509-45f7-ac48-ad038638580b" providerId="ADAL" clId="{CF19FF5C-EB0A-484A-9637-1C6EF7BF4779}" dt="2021-09-11T14:02:03.052" v="7249" actId="1076"/>
        <pc:sldMkLst>
          <pc:docMk/>
          <pc:sldMk cId="3517675069" sldId="688"/>
        </pc:sldMkLst>
        <pc:spChg chg="del">
          <ac:chgData name="Alessandro Ortis" userId="dcdc90ed-3509-45f7-ac48-ad038638580b" providerId="ADAL" clId="{CF19FF5C-EB0A-484A-9637-1C6EF7BF4779}" dt="2021-09-11T10:47:50.030" v="6838" actId="478"/>
          <ac:spMkLst>
            <pc:docMk/>
            <pc:sldMk cId="3517675069" sldId="688"/>
            <ac:spMk id="3" creationId="{1124C9DC-3CBF-4888-8519-1B5D044AA424}"/>
          </ac:spMkLst>
        </pc:spChg>
        <pc:spChg chg="mod">
          <ac:chgData name="Alessandro Ortis" userId="dcdc90ed-3509-45f7-ac48-ad038638580b" providerId="ADAL" clId="{CF19FF5C-EB0A-484A-9637-1C6EF7BF4779}" dt="2021-09-11T14:02:03.052" v="7249" actId="1076"/>
          <ac:spMkLst>
            <pc:docMk/>
            <pc:sldMk cId="3517675069" sldId="688"/>
            <ac:spMk id="9" creationId="{023E133E-49C2-4E30-9BFC-CB244B5C17A5}"/>
          </ac:spMkLst>
        </pc:spChg>
        <pc:spChg chg="del mod">
          <ac:chgData name="Alessandro Ortis" userId="dcdc90ed-3509-45f7-ac48-ad038638580b" providerId="ADAL" clId="{CF19FF5C-EB0A-484A-9637-1C6EF7BF4779}" dt="2021-09-11T13:55:37.247" v="7133" actId="478"/>
          <ac:spMkLst>
            <pc:docMk/>
            <pc:sldMk cId="3517675069" sldId="688"/>
            <ac:spMk id="10" creationId="{091E015D-25B8-4990-B900-F2B268D6DD9C}"/>
          </ac:spMkLst>
        </pc:spChg>
        <pc:picChg chg="add mod">
          <ac:chgData name="Alessandro Ortis" userId="dcdc90ed-3509-45f7-ac48-ad038638580b" providerId="ADAL" clId="{CF19FF5C-EB0A-484A-9637-1C6EF7BF4779}" dt="2021-09-11T14:02:00.571" v="7248" actId="1076"/>
          <ac:picMkLst>
            <pc:docMk/>
            <pc:sldMk cId="3517675069" sldId="688"/>
            <ac:picMk id="4" creationId="{6950B8C7-1C75-4F27-B462-E8B3559C8FAD}"/>
          </ac:picMkLst>
        </pc:picChg>
        <pc:picChg chg="del">
          <ac:chgData name="Alessandro Ortis" userId="dcdc90ed-3509-45f7-ac48-ad038638580b" providerId="ADAL" clId="{CF19FF5C-EB0A-484A-9637-1C6EF7BF4779}" dt="2021-09-11T10:47:51.328" v="6839" actId="478"/>
          <ac:picMkLst>
            <pc:docMk/>
            <pc:sldMk cId="3517675069" sldId="688"/>
            <ac:picMk id="1026" creationId="{31C1714E-3493-4CFC-B623-D236F800983C}"/>
          </ac:picMkLst>
        </pc:picChg>
        <pc:picChg chg="add mod">
          <ac:chgData name="Alessandro Ortis" userId="dcdc90ed-3509-45f7-ac48-ad038638580b" providerId="ADAL" clId="{CF19FF5C-EB0A-484A-9637-1C6EF7BF4779}" dt="2021-09-11T14:01:53.783" v="7246" actId="14100"/>
          <ac:picMkLst>
            <pc:docMk/>
            <pc:sldMk cId="3517675069" sldId="688"/>
            <ac:picMk id="2050" creationId="{E0ACD4AE-8517-4DE1-AD70-FF74221063C6}"/>
          </ac:picMkLst>
        </pc:picChg>
      </pc:sldChg>
      <pc:sldChg chg="addSp delSp modSp add mod">
        <pc:chgData name="Alessandro Ortis" userId="dcdc90ed-3509-45f7-ac48-ad038638580b" providerId="ADAL" clId="{CF19FF5C-EB0A-484A-9637-1C6EF7BF4779}" dt="2021-09-11T14:01:37.364" v="7244" actId="20577"/>
        <pc:sldMkLst>
          <pc:docMk/>
          <pc:sldMk cId="4177994745" sldId="689"/>
        </pc:sldMkLst>
        <pc:spChg chg="add mod">
          <ac:chgData name="Alessandro Ortis" userId="dcdc90ed-3509-45f7-ac48-ad038638580b" providerId="ADAL" clId="{CF19FF5C-EB0A-484A-9637-1C6EF7BF4779}" dt="2021-09-11T10:53:27.405" v="6960"/>
          <ac:spMkLst>
            <pc:docMk/>
            <pc:sldMk cId="4177994745" sldId="689"/>
            <ac:spMk id="6" creationId="{DF2A0781-0922-440A-A97E-21A1F6F0C58A}"/>
          </ac:spMkLst>
        </pc:spChg>
        <pc:spChg chg="add mod">
          <ac:chgData name="Alessandro Ortis" userId="dcdc90ed-3509-45f7-ac48-ad038638580b" providerId="ADAL" clId="{CF19FF5C-EB0A-484A-9637-1C6EF7BF4779}" dt="2021-09-11T13:59:08.139" v="7184"/>
          <ac:spMkLst>
            <pc:docMk/>
            <pc:sldMk cId="4177994745" sldId="689"/>
            <ac:spMk id="7" creationId="{8AA6C5B8-B459-4A59-9843-1B93C36D7074}"/>
          </ac:spMkLst>
        </pc:spChg>
        <pc:spChg chg="del">
          <ac:chgData name="Alessandro Ortis" userId="dcdc90ed-3509-45f7-ac48-ad038638580b" providerId="ADAL" clId="{CF19FF5C-EB0A-484A-9637-1C6EF7BF4779}" dt="2021-09-11T13:59:07.748" v="7183" actId="478"/>
          <ac:spMkLst>
            <pc:docMk/>
            <pc:sldMk cId="4177994745" sldId="689"/>
            <ac:spMk id="9" creationId="{023E133E-49C2-4E30-9BFC-CB244B5C17A5}"/>
          </ac:spMkLst>
        </pc:spChg>
        <pc:spChg chg="del mod">
          <ac:chgData name="Alessandro Ortis" userId="dcdc90ed-3509-45f7-ac48-ad038638580b" providerId="ADAL" clId="{CF19FF5C-EB0A-484A-9637-1C6EF7BF4779}" dt="2021-09-11T13:59:05.748" v="7182" actId="478"/>
          <ac:spMkLst>
            <pc:docMk/>
            <pc:sldMk cId="4177994745" sldId="689"/>
            <ac:spMk id="10" creationId="{091E015D-25B8-4990-B900-F2B268D6DD9C}"/>
          </ac:spMkLst>
        </pc:spChg>
        <pc:spChg chg="add mod ord">
          <ac:chgData name="Alessandro Ortis" userId="dcdc90ed-3509-45f7-ac48-ad038638580b" providerId="ADAL" clId="{CF19FF5C-EB0A-484A-9637-1C6EF7BF4779}" dt="2021-09-11T14:01:37.364" v="7244" actId="20577"/>
          <ac:spMkLst>
            <pc:docMk/>
            <pc:sldMk cId="4177994745" sldId="689"/>
            <ac:spMk id="11" creationId="{08A4F359-4B3D-4505-8B38-52A6A0C7FE7A}"/>
          </ac:spMkLst>
        </pc:spChg>
        <pc:picChg chg="add mod">
          <ac:chgData name="Alessandro Ortis" userId="dcdc90ed-3509-45f7-ac48-ad038638580b" providerId="ADAL" clId="{CF19FF5C-EB0A-484A-9637-1C6EF7BF4779}" dt="2021-09-11T13:59:34.597" v="7190" actId="167"/>
          <ac:picMkLst>
            <pc:docMk/>
            <pc:sldMk cId="4177994745" sldId="689"/>
            <ac:picMk id="12" creationId="{707EB5F1-9133-4DC8-86B6-F287C39B0024}"/>
          </ac:picMkLst>
        </pc:picChg>
        <pc:picChg chg="del">
          <ac:chgData name="Alessandro Ortis" userId="dcdc90ed-3509-45f7-ac48-ad038638580b" providerId="ADAL" clId="{CF19FF5C-EB0A-484A-9637-1C6EF7BF4779}" dt="2021-09-11T13:59:32.103" v="7188" actId="478"/>
          <ac:picMkLst>
            <pc:docMk/>
            <pc:sldMk cId="4177994745" sldId="689"/>
            <ac:picMk id="1026" creationId="{31C1714E-3493-4CFC-B623-D236F800983C}"/>
          </ac:picMkLst>
        </pc:picChg>
      </pc:sldChg>
      <pc:sldChg chg="addSp delSp modSp add mod">
        <pc:chgData name="Alessandro Ortis" userId="dcdc90ed-3509-45f7-ac48-ad038638580b" providerId="ADAL" clId="{CF19FF5C-EB0A-484A-9637-1C6EF7BF4779}" dt="2021-09-11T11:01:54.287" v="7019" actId="1076"/>
        <pc:sldMkLst>
          <pc:docMk/>
          <pc:sldMk cId="3892572762" sldId="690"/>
        </pc:sldMkLst>
        <pc:spChg chg="mod">
          <ac:chgData name="Alessandro Ortis" userId="dcdc90ed-3509-45f7-ac48-ad038638580b" providerId="ADAL" clId="{CF19FF5C-EB0A-484A-9637-1C6EF7BF4779}" dt="2021-09-11T11:01:42.011" v="7015" actId="1076"/>
          <ac:spMkLst>
            <pc:docMk/>
            <pc:sldMk cId="3892572762" sldId="690"/>
            <ac:spMk id="9" creationId="{023E133E-49C2-4E30-9BFC-CB244B5C17A5}"/>
          </ac:spMkLst>
        </pc:spChg>
        <pc:spChg chg="mod">
          <ac:chgData name="Alessandro Ortis" userId="dcdc90ed-3509-45f7-ac48-ad038638580b" providerId="ADAL" clId="{CF19FF5C-EB0A-484A-9637-1C6EF7BF4779}" dt="2021-09-11T11:01:48.002" v="7016" actId="1076"/>
          <ac:spMkLst>
            <pc:docMk/>
            <pc:sldMk cId="3892572762" sldId="690"/>
            <ac:spMk id="10" creationId="{091E015D-25B8-4990-B900-F2B268D6DD9C}"/>
          </ac:spMkLst>
        </pc:spChg>
        <pc:picChg chg="add mod">
          <ac:chgData name="Alessandro Ortis" userId="dcdc90ed-3509-45f7-ac48-ad038638580b" providerId="ADAL" clId="{CF19FF5C-EB0A-484A-9637-1C6EF7BF4779}" dt="2021-09-11T11:01:54.287" v="7019" actId="1076"/>
          <ac:picMkLst>
            <pc:docMk/>
            <pc:sldMk cId="3892572762" sldId="690"/>
            <ac:picMk id="3" creationId="{244014B2-D2A6-4F46-BCF6-A26955566FC0}"/>
          </ac:picMkLst>
        </pc:picChg>
        <pc:picChg chg="del">
          <ac:chgData name="Alessandro Ortis" userId="dcdc90ed-3509-45f7-ac48-ad038638580b" providerId="ADAL" clId="{CF19FF5C-EB0A-484A-9637-1C6EF7BF4779}" dt="2021-09-11T10:57:34.277" v="6965" actId="478"/>
          <ac:picMkLst>
            <pc:docMk/>
            <pc:sldMk cId="3892572762" sldId="690"/>
            <ac:picMk id="4" creationId="{6950B8C7-1C75-4F27-B462-E8B3559C8FAD}"/>
          </ac:picMkLst>
        </pc:picChg>
        <pc:picChg chg="add mod">
          <ac:chgData name="Alessandro Ortis" userId="dcdc90ed-3509-45f7-ac48-ad038638580b" providerId="ADAL" clId="{CF19FF5C-EB0A-484A-9637-1C6EF7BF4779}" dt="2021-09-11T11:01:50.521" v="7017" actId="1076"/>
          <ac:picMkLst>
            <pc:docMk/>
            <pc:sldMk cId="3892572762" sldId="690"/>
            <ac:picMk id="6" creationId="{3638652A-82BE-4390-B5A7-4E5BA6EC50A8}"/>
          </ac:picMkLst>
        </pc:picChg>
        <pc:picChg chg="add mod">
          <ac:chgData name="Alessandro Ortis" userId="dcdc90ed-3509-45f7-ac48-ad038638580b" providerId="ADAL" clId="{CF19FF5C-EB0A-484A-9637-1C6EF7BF4779}" dt="2021-09-11T11:01:52.019" v="7018" actId="1076"/>
          <ac:picMkLst>
            <pc:docMk/>
            <pc:sldMk cId="3892572762" sldId="690"/>
            <ac:picMk id="11" creationId="{8C3C69C8-37E2-42EB-ACB4-59C36B9E4C4F}"/>
          </ac:picMkLst>
        </pc:picChg>
        <pc:picChg chg="del">
          <ac:chgData name="Alessandro Ortis" userId="dcdc90ed-3509-45f7-ac48-ad038638580b" providerId="ADAL" clId="{CF19FF5C-EB0A-484A-9637-1C6EF7BF4779}" dt="2021-09-11T10:57:36.245" v="6966" actId="478"/>
          <ac:picMkLst>
            <pc:docMk/>
            <pc:sldMk cId="3892572762" sldId="690"/>
            <ac:picMk id="2050" creationId="{E0ACD4AE-8517-4DE1-AD70-FF74221063C6}"/>
          </ac:picMkLst>
        </pc:picChg>
      </pc:sldChg>
      <pc:sldChg chg="addSp delSp modSp add mod">
        <pc:chgData name="Alessandro Ortis" userId="dcdc90ed-3509-45f7-ac48-ad038638580b" providerId="ADAL" clId="{CF19FF5C-EB0A-484A-9637-1C6EF7BF4779}" dt="2021-09-11T11:04:52.202" v="7109" actId="1076"/>
        <pc:sldMkLst>
          <pc:docMk/>
          <pc:sldMk cId="2121091043" sldId="691"/>
        </pc:sldMkLst>
        <pc:spChg chg="del">
          <ac:chgData name="Alessandro Ortis" userId="dcdc90ed-3509-45f7-ac48-ad038638580b" providerId="ADAL" clId="{CF19FF5C-EB0A-484A-9637-1C6EF7BF4779}" dt="2021-09-11T11:02:28.669" v="7023" actId="478"/>
          <ac:spMkLst>
            <pc:docMk/>
            <pc:sldMk cId="2121091043" sldId="691"/>
            <ac:spMk id="9" creationId="{023E133E-49C2-4E30-9BFC-CB244B5C17A5}"/>
          </ac:spMkLst>
        </pc:spChg>
        <pc:spChg chg="del">
          <ac:chgData name="Alessandro Ortis" userId="dcdc90ed-3509-45f7-ac48-ad038638580b" providerId="ADAL" clId="{CF19FF5C-EB0A-484A-9637-1C6EF7BF4779}" dt="2021-09-11T11:02:28.669" v="7023" actId="478"/>
          <ac:spMkLst>
            <pc:docMk/>
            <pc:sldMk cId="2121091043" sldId="691"/>
            <ac:spMk id="10" creationId="{091E015D-25B8-4990-B900-F2B268D6DD9C}"/>
          </ac:spMkLst>
        </pc:spChg>
        <pc:spChg chg="add del mod">
          <ac:chgData name="Alessandro Ortis" userId="dcdc90ed-3509-45f7-ac48-ad038638580b" providerId="ADAL" clId="{CF19FF5C-EB0A-484A-9637-1C6EF7BF4779}" dt="2021-09-11T11:02:24.666" v="7022" actId="478"/>
          <ac:spMkLst>
            <pc:docMk/>
            <pc:sldMk cId="2121091043" sldId="691"/>
            <ac:spMk id="12" creationId="{32237D0F-8646-4449-A321-9FB59AE29119}"/>
          </ac:spMkLst>
        </pc:spChg>
        <pc:spChg chg="add mod">
          <ac:chgData name="Alessandro Ortis" userId="dcdc90ed-3509-45f7-ac48-ad038638580b" providerId="ADAL" clId="{CF19FF5C-EB0A-484A-9637-1C6EF7BF4779}" dt="2021-09-11T11:03:13.560" v="7059" actId="21"/>
          <ac:spMkLst>
            <pc:docMk/>
            <pc:sldMk cId="2121091043" sldId="691"/>
            <ac:spMk id="15" creationId="{56691E4F-4051-4321-900E-5DB9E0AEFF88}"/>
          </ac:spMkLst>
        </pc:spChg>
        <pc:spChg chg="add mod">
          <ac:chgData name="Alessandro Ortis" userId="dcdc90ed-3509-45f7-ac48-ad038638580b" providerId="ADAL" clId="{CF19FF5C-EB0A-484A-9637-1C6EF7BF4779}" dt="2021-09-11T11:04:52.202" v="7109" actId="1076"/>
          <ac:spMkLst>
            <pc:docMk/>
            <pc:sldMk cId="2121091043" sldId="691"/>
            <ac:spMk id="16" creationId="{91C45725-714B-47A7-B7EE-BB76C6DCF8AA}"/>
          </ac:spMkLst>
        </pc:spChg>
        <pc:picChg chg="del">
          <ac:chgData name="Alessandro Ortis" userId="dcdc90ed-3509-45f7-ac48-ad038638580b" providerId="ADAL" clId="{CF19FF5C-EB0A-484A-9637-1C6EF7BF4779}" dt="2021-09-11T11:02:28.669" v="7023" actId="478"/>
          <ac:picMkLst>
            <pc:docMk/>
            <pc:sldMk cId="2121091043" sldId="691"/>
            <ac:picMk id="3" creationId="{244014B2-D2A6-4F46-BCF6-A26955566FC0}"/>
          </ac:picMkLst>
        </pc:picChg>
        <pc:picChg chg="del">
          <ac:chgData name="Alessandro Ortis" userId="dcdc90ed-3509-45f7-ac48-ad038638580b" providerId="ADAL" clId="{CF19FF5C-EB0A-484A-9637-1C6EF7BF4779}" dt="2021-09-11T11:02:28.669" v="7023" actId="478"/>
          <ac:picMkLst>
            <pc:docMk/>
            <pc:sldMk cId="2121091043" sldId="691"/>
            <ac:picMk id="6" creationId="{3638652A-82BE-4390-B5A7-4E5BA6EC50A8}"/>
          </ac:picMkLst>
        </pc:picChg>
        <pc:picChg chg="del">
          <ac:chgData name="Alessandro Ortis" userId="dcdc90ed-3509-45f7-ac48-ad038638580b" providerId="ADAL" clId="{CF19FF5C-EB0A-484A-9637-1C6EF7BF4779}" dt="2021-09-11T11:02:24.666" v="7022" actId="478"/>
          <ac:picMkLst>
            <pc:docMk/>
            <pc:sldMk cId="2121091043" sldId="691"/>
            <ac:picMk id="11" creationId="{8C3C69C8-37E2-42EB-ACB4-59C36B9E4C4F}"/>
          </ac:picMkLst>
        </pc:picChg>
        <pc:picChg chg="add del mod">
          <ac:chgData name="Alessandro Ortis" userId="dcdc90ed-3509-45f7-ac48-ad038638580b" providerId="ADAL" clId="{CF19FF5C-EB0A-484A-9637-1C6EF7BF4779}" dt="2021-09-11T11:02:24.666" v="7022" actId="478"/>
          <ac:picMkLst>
            <pc:docMk/>
            <pc:sldMk cId="2121091043" sldId="691"/>
            <ac:picMk id="13" creationId="{90ACF050-C9F2-4BB1-B6A6-8C4FAFB1C140}"/>
          </ac:picMkLst>
        </pc:picChg>
        <pc:picChg chg="add del mod">
          <ac:chgData name="Alessandro Ortis" userId="dcdc90ed-3509-45f7-ac48-ad038638580b" providerId="ADAL" clId="{CF19FF5C-EB0A-484A-9637-1C6EF7BF4779}" dt="2021-09-11T11:02:24.666" v="7022" actId="478"/>
          <ac:picMkLst>
            <pc:docMk/>
            <pc:sldMk cId="2121091043" sldId="691"/>
            <ac:picMk id="14" creationId="{7960804D-4FEE-4C20-8ECC-5C200CEE0D4A}"/>
          </ac:picMkLst>
        </pc:picChg>
      </pc:sldChg>
      <pc:sldChg chg="addSp delSp modSp add mod modNotesTx">
        <pc:chgData name="Alessandro Ortis" userId="dcdc90ed-3509-45f7-ac48-ad038638580b" providerId="ADAL" clId="{CF19FF5C-EB0A-484A-9637-1C6EF7BF4779}" dt="2021-09-14T10:49:10.403" v="12579" actId="14100"/>
        <pc:sldMkLst>
          <pc:docMk/>
          <pc:sldMk cId="21777139" sldId="692"/>
        </pc:sldMkLst>
        <pc:spChg chg="add mod">
          <ac:chgData name="Alessandro Ortis" userId="dcdc90ed-3509-45f7-ac48-ad038638580b" providerId="ADAL" clId="{CF19FF5C-EB0A-484A-9637-1C6EF7BF4779}" dt="2021-09-14T10:49:10.403" v="12579" actId="14100"/>
          <ac:spMkLst>
            <pc:docMk/>
            <pc:sldMk cId="21777139" sldId="692"/>
            <ac:spMk id="3" creationId="{01435EF4-4B18-4ACE-9DE9-1223162827A8}"/>
          </ac:spMkLst>
        </pc:spChg>
        <pc:spChg chg="del">
          <ac:chgData name="Alessandro Ortis" userId="dcdc90ed-3509-45f7-ac48-ad038638580b" providerId="ADAL" clId="{CF19FF5C-EB0A-484A-9637-1C6EF7BF4779}" dt="2021-09-11T14:11:10.374" v="7760" actId="478"/>
          <ac:spMkLst>
            <pc:docMk/>
            <pc:sldMk cId="21777139" sldId="692"/>
            <ac:spMk id="3" creationId="{C00A98F7-A7B2-45AE-8793-6DCE54499A5B}"/>
          </ac:spMkLst>
        </pc:spChg>
        <pc:spChg chg="del">
          <ac:chgData name="Alessandro Ortis" userId="dcdc90ed-3509-45f7-ac48-ad038638580b" providerId="ADAL" clId="{CF19FF5C-EB0A-484A-9637-1C6EF7BF4779}" dt="2021-09-11T14:11:10.374" v="7760" actId="478"/>
          <ac:spMkLst>
            <pc:docMk/>
            <pc:sldMk cId="21777139" sldId="692"/>
            <ac:spMk id="4" creationId="{C8977E50-EEBE-4173-87A7-91FC5F73B57D}"/>
          </ac:spMkLst>
        </pc:spChg>
        <pc:spChg chg="del">
          <ac:chgData name="Alessandro Ortis" userId="dcdc90ed-3509-45f7-ac48-ad038638580b" providerId="ADAL" clId="{CF19FF5C-EB0A-484A-9637-1C6EF7BF4779}" dt="2021-09-11T14:11:10.374" v="7760" actId="478"/>
          <ac:spMkLst>
            <pc:docMk/>
            <pc:sldMk cId="21777139" sldId="692"/>
            <ac:spMk id="7" creationId="{C50C3E99-3C0F-4343-96AA-D16F81139199}"/>
          </ac:spMkLst>
        </pc:spChg>
        <pc:spChg chg="add mod">
          <ac:chgData name="Alessandro Ortis" userId="dcdc90ed-3509-45f7-ac48-ad038638580b" providerId="ADAL" clId="{CF19FF5C-EB0A-484A-9637-1C6EF7BF4779}" dt="2021-09-14T09:15:04.233" v="11013" actId="1076"/>
          <ac:spMkLst>
            <pc:docMk/>
            <pc:sldMk cId="21777139" sldId="692"/>
            <ac:spMk id="7" creationId="{F857355C-5BA9-4999-84DA-A9E580502406}"/>
          </ac:spMkLst>
        </pc:spChg>
        <pc:spChg chg="add mod">
          <ac:chgData name="Alessandro Ortis" userId="dcdc90ed-3509-45f7-ac48-ad038638580b" providerId="ADAL" clId="{CF19FF5C-EB0A-484A-9637-1C6EF7BF4779}" dt="2021-09-14T09:15:08.330" v="11014" actId="14100"/>
          <ac:spMkLst>
            <pc:docMk/>
            <pc:sldMk cId="21777139" sldId="692"/>
            <ac:spMk id="8" creationId="{6C488317-4212-4593-B8CB-253E1A0B70E8}"/>
          </ac:spMkLst>
        </pc:spChg>
        <pc:spChg chg="add mod">
          <ac:chgData name="Alessandro Ortis" userId="dcdc90ed-3509-45f7-ac48-ad038638580b" providerId="ADAL" clId="{CF19FF5C-EB0A-484A-9637-1C6EF7BF4779}" dt="2021-09-14T09:15:10.783" v="11015" actId="1076"/>
          <ac:spMkLst>
            <pc:docMk/>
            <pc:sldMk cId="21777139" sldId="692"/>
            <ac:spMk id="9" creationId="{368E70B8-99F0-488A-AC3A-CD9204A2B086}"/>
          </ac:spMkLst>
        </pc:spChg>
        <pc:spChg chg="del">
          <ac:chgData name="Alessandro Ortis" userId="dcdc90ed-3509-45f7-ac48-ad038638580b" providerId="ADAL" clId="{CF19FF5C-EB0A-484A-9637-1C6EF7BF4779}" dt="2021-09-11T14:11:10.374" v="7760" actId="478"/>
          <ac:spMkLst>
            <pc:docMk/>
            <pc:sldMk cId="21777139" sldId="692"/>
            <ac:spMk id="10" creationId="{543EB2E0-F156-4C1D-9C20-FDA96D030729}"/>
          </ac:spMkLst>
        </pc:spChg>
        <pc:spChg chg="del">
          <ac:chgData name="Alessandro Ortis" userId="dcdc90ed-3509-45f7-ac48-ad038638580b" providerId="ADAL" clId="{CF19FF5C-EB0A-484A-9637-1C6EF7BF4779}" dt="2021-09-11T14:11:10.374" v="7760" actId="478"/>
          <ac:spMkLst>
            <pc:docMk/>
            <pc:sldMk cId="21777139" sldId="692"/>
            <ac:spMk id="11" creationId="{3DB0C677-6B0E-4C3E-9DF6-C371E8FB9BDE}"/>
          </ac:spMkLst>
        </pc:spChg>
        <pc:spChg chg="del">
          <ac:chgData name="Alessandro Ortis" userId="dcdc90ed-3509-45f7-ac48-ad038638580b" providerId="ADAL" clId="{CF19FF5C-EB0A-484A-9637-1C6EF7BF4779}" dt="2021-09-11T14:11:10.374" v="7760" actId="478"/>
          <ac:spMkLst>
            <pc:docMk/>
            <pc:sldMk cId="21777139" sldId="692"/>
            <ac:spMk id="12" creationId="{348E12D7-E794-47CA-8D98-AFBF6171CCFA}"/>
          </ac:spMkLst>
        </pc:spChg>
        <pc:spChg chg="del">
          <ac:chgData name="Alessandro Ortis" userId="dcdc90ed-3509-45f7-ac48-ad038638580b" providerId="ADAL" clId="{CF19FF5C-EB0A-484A-9637-1C6EF7BF4779}" dt="2021-09-11T14:11:10.374" v="7760" actId="478"/>
          <ac:spMkLst>
            <pc:docMk/>
            <pc:sldMk cId="21777139" sldId="692"/>
            <ac:spMk id="13" creationId="{30678F89-B5DE-4D18-BB2D-D767BD914500}"/>
          </ac:spMkLst>
        </pc:spChg>
        <pc:spChg chg="del">
          <ac:chgData name="Alessandro Ortis" userId="dcdc90ed-3509-45f7-ac48-ad038638580b" providerId="ADAL" clId="{CF19FF5C-EB0A-484A-9637-1C6EF7BF4779}" dt="2021-09-11T14:11:10.374" v="7760" actId="478"/>
          <ac:spMkLst>
            <pc:docMk/>
            <pc:sldMk cId="21777139" sldId="692"/>
            <ac:spMk id="14" creationId="{D251F8B8-A25E-4A1F-ABAE-790049F4B9D8}"/>
          </ac:spMkLst>
        </pc:spChg>
        <pc:spChg chg="add del mod">
          <ac:chgData name="Alessandro Ortis" userId="dcdc90ed-3509-45f7-ac48-ad038638580b" providerId="ADAL" clId="{CF19FF5C-EB0A-484A-9637-1C6EF7BF4779}" dt="2021-09-11T14:25:43.618" v="8035" actId="478"/>
          <ac:spMkLst>
            <pc:docMk/>
            <pc:sldMk cId="21777139" sldId="692"/>
            <ac:spMk id="17" creationId="{ED2476C4-8F4C-4BC7-B0EC-31DD9AD1CA57}"/>
          </ac:spMkLst>
        </pc:spChg>
        <pc:spChg chg="add mod">
          <ac:chgData name="Alessandro Ortis" userId="dcdc90ed-3509-45f7-ac48-ad038638580b" providerId="ADAL" clId="{CF19FF5C-EB0A-484A-9637-1C6EF7BF4779}" dt="2021-09-11T14:17:24.698" v="7976" actId="20577"/>
          <ac:spMkLst>
            <pc:docMk/>
            <pc:sldMk cId="21777139" sldId="692"/>
            <ac:spMk id="20" creationId="{07D057C3-C515-45F1-8E80-5FFB1C03B718}"/>
          </ac:spMkLst>
        </pc:spChg>
        <pc:spChg chg="add del mod">
          <ac:chgData name="Alessandro Ortis" userId="dcdc90ed-3509-45f7-ac48-ad038638580b" providerId="ADAL" clId="{CF19FF5C-EB0A-484A-9637-1C6EF7BF4779}" dt="2021-09-11T14:25:44.682" v="8036" actId="478"/>
          <ac:spMkLst>
            <pc:docMk/>
            <pc:sldMk cId="21777139" sldId="692"/>
            <ac:spMk id="21" creationId="{8B791F4E-8346-4DBD-B249-B6C5501F1240}"/>
          </ac:spMkLst>
        </pc:spChg>
        <pc:spChg chg="add del mod">
          <ac:chgData name="Alessandro Ortis" userId="dcdc90ed-3509-45f7-ac48-ad038638580b" providerId="ADAL" clId="{CF19FF5C-EB0A-484A-9637-1C6EF7BF4779}" dt="2021-09-11T14:25:40.619" v="8032" actId="478"/>
          <ac:spMkLst>
            <pc:docMk/>
            <pc:sldMk cId="21777139" sldId="692"/>
            <ac:spMk id="25" creationId="{AA9FD1D7-5BDE-42E3-B60E-481BF5B4E402}"/>
          </ac:spMkLst>
        </pc:spChg>
        <pc:spChg chg="add mod">
          <ac:chgData name="Alessandro Ortis" userId="dcdc90ed-3509-45f7-ac48-ad038638580b" providerId="ADAL" clId="{CF19FF5C-EB0A-484A-9637-1C6EF7BF4779}" dt="2021-09-14T10:49:04.771" v="12578" actId="6549"/>
          <ac:spMkLst>
            <pc:docMk/>
            <pc:sldMk cId="21777139" sldId="692"/>
            <ac:spMk id="27" creationId="{8969DEA1-91ED-4406-B55B-3A76E1024404}"/>
          </ac:spMkLst>
        </pc:spChg>
        <pc:picChg chg="add del mod">
          <ac:chgData name="Alessandro Ortis" userId="dcdc90ed-3509-45f7-ac48-ad038638580b" providerId="ADAL" clId="{CF19FF5C-EB0A-484A-9637-1C6EF7BF4779}" dt="2021-09-11T14:25:42.106" v="8034" actId="478"/>
          <ac:picMkLst>
            <pc:docMk/>
            <pc:sldMk cId="21777139" sldId="692"/>
            <ac:picMk id="8" creationId="{574B4432-ACD5-4036-8C27-18F716D670B8}"/>
          </ac:picMkLst>
        </pc:picChg>
        <pc:picChg chg="add del mod">
          <ac:chgData name="Alessandro Ortis" userId="dcdc90ed-3509-45f7-ac48-ad038638580b" providerId="ADAL" clId="{CF19FF5C-EB0A-484A-9637-1C6EF7BF4779}" dt="2021-09-11T14:25:41.601" v="8033" actId="478"/>
          <ac:picMkLst>
            <pc:docMk/>
            <pc:sldMk cId="21777139" sldId="692"/>
            <ac:picMk id="23" creationId="{B7FA9BB6-A2BD-47AB-B6C1-5B4273C54B97}"/>
          </ac:picMkLst>
        </pc:picChg>
        <pc:cxnChg chg="del">
          <ac:chgData name="Alessandro Ortis" userId="dcdc90ed-3509-45f7-ac48-ad038638580b" providerId="ADAL" clId="{CF19FF5C-EB0A-484A-9637-1C6EF7BF4779}" dt="2021-09-11T14:11:10.374" v="7760" actId="478"/>
          <ac:cxnSpMkLst>
            <pc:docMk/>
            <pc:sldMk cId="21777139" sldId="692"/>
            <ac:cxnSpMk id="15" creationId="{A52A14BC-FBD8-456B-A3F7-5E763CEAAACD}"/>
          </ac:cxnSpMkLst>
        </pc:cxnChg>
        <pc:cxnChg chg="del">
          <ac:chgData name="Alessandro Ortis" userId="dcdc90ed-3509-45f7-ac48-ad038638580b" providerId="ADAL" clId="{CF19FF5C-EB0A-484A-9637-1C6EF7BF4779}" dt="2021-09-11T14:11:10.374" v="7760" actId="478"/>
          <ac:cxnSpMkLst>
            <pc:docMk/>
            <pc:sldMk cId="21777139" sldId="692"/>
            <ac:cxnSpMk id="16" creationId="{1C239923-6CCE-4FDC-B434-4E9DB164B6E8}"/>
          </ac:cxnSpMkLst>
        </pc:cxnChg>
        <pc:cxnChg chg="del">
          <ac:chgData name="Alessandro Ortis" userId="dcdc90ed-3509-45f7-ac48-ad038638580b" providerId="ADAL" clId="{CF19FF5C-EB0A-484A-9637-1C6EF7BF4779}" dt="2021-09-11T14:11:10.374" v="7760" actId="478"/>
          <ac:cxnSpMkLst>
            <pc:docMk/>
            <pc:sldMk cId="21777139" sldId="692"/>
            <ac:cxnSpMk id="18" creationId="{1D2A12CC-0DCC-4F4E-A7D5-BFDCD609DDA1}"/>
          </ac:cxnSpMkLst>
        </pc:cxnChg>
        <pc:cxnChg chg="del">
          <ac:chgData name="Alessandro Ortis" userId="dcdc90ed-3509-45f7-ac48-ad038638580b" providerId="ADAL" clId="{CF19FF5C-EB0A-484A-9637-1C6EF7BF4779}" dt="2021-09-11T14:11:10.374" v="7760" actId="478"/>
          <ac:cxnSpMkLst>
            <pc:docMk/>
            <pc:sldMk cId="21777139" sldId="692"/>
            <ac:cxnSpMk id="19" creationId="{BCE8000E-D234-493C-8933-DA11C987E114}"/>
          </ac:cxnSpMkLst>
        </pc:cxnChg>
      </pc:sldChg>
      <pc:sldChg chg="addSp delSp modSp add mod">
        <pc:chgData name="Alessandro Ortis" userId="dcdc90ed-3509-45f7-ac48-ad038638580b" providerId="ADAL" clId="{CF19FF5C-EB0A-484A-9637-1C6EF7BF4779}" dt="2021-09-14T06:50:31.968" v="9961" actId="790"/>
        <pc:sldMkLst>
          <pc:docMk/>
          <pc:sldMk cId="1206379150" sldId="693"/>
        </pc:sldMkLst>
        <pc:spChg chg="add mod">
          <ac:chgData name="Alessandro Ortis" userId="dcdc90ed-3509-45f7-ac48-ad038638580b" providerId="ADAL" clId="{CF19FF5C-EB0A-484A-9637-1C6EF7BF4779}" dt="2021-09-14T06:50:31.968" v="9961" actId="790"/>
          <ac:spMkLst>
            <pc:docMk/>
            <pc:sldMk cId="1206379150" sldId="693"/>
            <ac:spMk id="9" creationId="{B6371BFF-33FB-47FA-91CF-18B185699975}"/>
          </ac:spMkLst>
        </pc:spChg>
        <pc:spChg chg="mod">
          <ac:chgData name="Alessandro Ortis" userId="dcdc90ed-3509-45f7-ac48-ad038638580b" providerId="ADAL" clId="{CF19FF5C-EB0A-484A-9637-1C6EF7BF4779}" dt="2021-09-11T14:24:05.686" v="8025" actId="403"/>
          <ac:spMkLst>
            <pc:docMk/>
            <pc:sldMk cId="1206379150" sldId="693"/>
            <ac:spMk id="17" creationId="{ED2476C4-8F4C-4BC7-B0EC-31DD9AD1CA57}"/>
          </ac:spMkLst>
        </pc:spChg>
        <pc:spChg chg="del">
          <ac:chgData name="Alessandro Ortis" userId="dcdc90ed-3509-45f7-ac48-ad038638580b" providerId="ADAL" clId="{CF19FF5C-EB0A-484A-9637-1C6EF7BF4779}" dt="2021-09-11T14:23:59.636" v="8023" actId="478"/>
          <ac:spMkLst>
            <pc:docMk/>
            <pc:sldMk cId="1206379150" sldId="693"/>
            <ac:spMk id="20" creationId="{07D057C3-C515-45F1-8E80-5FFB1C03B718}"/>
          </ac:spMkLst>
        </pc:spChg>
        <pc:spChg chg="mod">
          <ac:chgData name="Alessandro Ortis" userId="dcdc90ed-3509-45f7-ac48-ad038638580b" providerId="ADAL" clId="{CF19FF5C-EB0A-484A-9637-1C6EF7BF4779}" dt="2021-09-11T14:25:34.892" v="8031" actId="1076"/>
          <ac:spMkLst>
            <pc:docMk/>
            <pc:sldMk cId="1206379150" sldId="693"/>
            <ac:spMk id="25" creationId="{AA9FD1D7-5BDE-42E3-B60E-481BF5B4E402}"/>
          </ac:spMkLst>
        </pc:spChg>
        <pc:picChg chg="mod">
          <ac:chgData name="Alessandro Ortis" userId="dcdc90ed-3509-45f7-ac48-ad038638580b" providerId="ADAL" clId="{CF19FF5C-EB0A-484A-9637-1C6EF7BF4779}" dt="2021-09-11T14:24:08.440" v="8026" actId="1076"/>
          <ac:picMkLst>
            <pc:docMk/>
            <pc:sldMk cId="1206379150" sldId="693"/>
            <ac:picMk id="8" creationId="{574B4432-ACD5-4036-8C27-18F716D670B8}"/>
          </ac:picMkLst>
        </pc:picChg>
        <pc:picChg chg="mod">
          <ac:chgData name="Alessandro Ortis" userId="dcdc90ed-3509-45f7-ac48-ad038638580b" providerId="ADAL" clId="{CF19FF5C-EB0A-484A-9637-1C6EF7BF4779}" dt="2021-09-11T14:25:32.360" v="8030" actId="1076"/>
          <ac:picMkLst>
            <pc:docMk/>
            <pc:sldMk cId="1206379150" sldId="693"/>
            <ac:picMk id="23" creationId="{B7FA9BB6-A2BD-47AB-B6C1-5B4273C54B97}"/>
          </ac:picMkLst>
        </pc:picChg>
      </pc:sldChg>
      <pc:sldChg chg="addSp delSp modSp add mod">
        <pc:chgData name="Alessandro Ortis" userId="dcdc90ed-3509-45f7-ac48-ad038638580b" providerId="ADAL" clId="{CF19FF5C-EB0A-484A-9637-1C6EF7BF4779}" dt="2021-09-14T07:03:42.023" v="10146" actId="14100"/>
        <pc:sldMkLst>
          <pc:docMk/>
          <pc:sldMk cId="1741364901" sldId="694"/>
        </pc:sldMkLst>
        <pc:spChg chg="add mod">
          <ac:chgData name="Alessandro Ortis" userId="dcdc90ed-3509-45f7-ac48-ad038638580b" providerId="ADAL" clId="{CF19FF5C-EB0A-484A-9637-1C6EF7BF4779}" dt="2021-09-14T06:52:12.068" v="10125" actId="790"/>
          <ac:spMkLst>
            <pc:docMk/>
            <pc:sldMk cId="1741364901" sldId="694"/>
            <ac:spMk id="5" creationId="{BBB225E2-C897-45E4-8356-D601BD27E728}"/>
          </ac:spMkLst>
        </pc:spChg>
        <pc:spChg chg="mod">
          <ac:chgData name="Alessandro Ortis" userId="dcdc90ed-3509-45f7-ac48-ad038638580b" providerId="ADAL" clId="{CF19FF5C-EB0A-484A-9637-1C6EF7BF4779}" dt="2021-09-11T14:26:39.715" v="8061" actId="20577"/>
          <ac:spMkLst>
            <pc:docMk/>
            <pc:sldMk cId="1741364901" sldId="694"/>
            <ac:spMk id="17" creationId="{ED2476C4-8F4C-4BC7-B0EC-31DD9AD1CA57}"/>
          </ac:spMkLst>
        </pc:spChg>
        <pc:spChg chg="mod">
          <ac:chgData name="Alessandro Ortis" userId="dcdc90ed-3509-45f7-ac48-ad038638580b" providerId="ADAL" clId="{CF19FF5C-EB0A-484A-9637-1C6EF7BF4779}" dt="2021-09-14T07:00:32.642" v="10135"/>
          <ac:spMkLst>
            <pc:docMk/>
            <pc:sldMk cId="1741364901" sldId="694"/>
            <ac:spMk id="21" creationId="{8B791F4E-8346-4DBD-B249-B6C5501F1240}"/>
          </ac:spMkLst>
        </pc:spChg>
        <pc:spChg chg="del">
          <ac:chgData name="Alessandro Ortis" userId="dcdc90ed-3509-45f7-ac48-ad038638580b" providerId="ADAL" clId="{CF19FF5C-EB0A-484A-9637-1C6EF7BF4779}" dt="2021-09-11T14:26:31.842" v="8046" actId="478"/>
          <ac:spMkLst>
            <pc:docMk/>
            <pc:sldMk cId="1741364901" sldId="694"/>
            <ac:spMk id="25" creationId="{AA9FD1D7-5BDE-42E3-B60E-481BF5B4E402}"/>
          </ac:spMkLst>
        </pc:spChg>
        <pc:picChg chg="add mod">
          <ac:chgData name="Alessandro Ortis" userId="dcdc90ed-3509-45f7-ac48-ad038638580b" providerId="ADAL" clId="{CF19FF5C-EB0A-484A-9637-1C6EF7BF4779}" dt="2021-09-14T07:03:34.766" v="10143" actId="1076"/>
          <ac:picMkLst>
            <pc:docMk/>
            <pc:sldMk cId="1741364901" sldId="694"/>
            <ac:picMk id="4" creationId="{F905E165-F185-4B46-910D-E5DCE967EF97}"/>
          </ac:picMkLst>
        </pc:picChg>
        <pc:picChg chg="add mod">
          <ac:chgData name="Alessandro Ortis" userId="dcdc90ed-3509-45f7-ac48-ad038638580b" providerId="ADAL" clId="{CF19FF5C-EB0A-484A-9637-1C6EF7BF4779}" dt="2021-09-14T07:03:42.023" v="10146" actId="14100"/>
          <ac:picMkLst>
            <pc:docMk/>
            <pc:sldMk cId="1741364901" sldId="694"/>
            <ac:picMk id="7" creationId="{E4E92654-3C6C-4940-BD69-A1AE0B62D1F9}"/>
          </ac:picMkLst>
        </pc:picChg>
        <pc:picChg chg="del">
          <ac:chgData name="Alessandro Ortis" userId="dcdc90ed-3509-45f7-ac48-ad038638580b" providerId="ADAL" clId="{CF19FF5C-EB0A-484A-9637-1C6EF7BF4779}" dt="2021-09-11T14:26:31.842" v="8046" actId="478"/>
          <ac:picMkLst>
            <pc:docMk/>
            <pc:sldMk cId="1741364901" sldId="694"/>
            <ac:picMk id="8" creationId="{574B4432-ACD5-4036-8C27-18F716D670B8}"/>
          </ac:picMkLst>
        </pc:picChg>
        <pc:picChg chg="del">
          <ac:chgData name="Alessandro Ortis" userId="dcdc90ed-3509-45f7-ac48-ad038638580b" providerId="ADAL" clId="{CF19FF5C-EB0A-484A-9637-1C6EF7BF4779}" dt="2021-09-11T14:26:31.842" v="8046" actId="478"/>
          <ac:picMkLst>
            <pc:docMk/>
            <pc:sldMk cId="1741364901" sldId="694"/>
            <ac:picMk id="23" creationId="{B7FA9BB6-A2BD-47AB-B6C1-5B4273C54B97}"/>
          </ac:picMkLst>
        </pc:picChg>
      </pc:sldChg>
      <pc:sldChg chg="addSp delSp modSp add mod">
        <pc:chgData name="Alessandro Ortis" userId="dcdc90ed-3509-45f7-ac48-ad038638580b" providerId="ADAL" clId="{CF19FF5C-EB0A-484A-9637-1C6EF7BF4779}" dt="2021-09-11T14:31:23.900" v="8124"/>
        <pc:sldMkLst>
          <pc:docMk/>
          <pc:sldMk cId="2658896788" sldId="695"/>
        </pc:sldMkLst>
        <pc:spChg chg="del">
          <ac:chgData name="Alessandro Ortis" userId="dcdc90ed-3509-45f7-ac48-ad038638580b" providerId="ADAL" clId="{CF19FF5C-EB0A-484A-9637-1C6EF7BF4779}" dt="2021-09-11T14:31:06.501" v="8118" actId="478"/>
          <ac:spMkLst>
            <pc:docMk/>
            <pc:sldMk cId="2658896788" sldId="695"/>
            <ac:spMk id="2" creationId="{00000000-0000-0000-0000-000000000000}"/>
          </ac:spMkLst>
        </pc:spChg>
        <pc:spChg chg="add del mod">
          <ac:chgData name="Alessandro Ortis" userId="dcdc90ed-3509-45f7-ac48-ad038638580b" providerId="ADAL" clId="{CF19FF5C-EB0A-484A-9637-1C6EF7BF4779}" dt="2021-09-11T14:31:23.575" v="8123" actId="478"/>
          <ac:spMkLst>
            <pc:docMk/>
            <pc:sldMk cId="2658896788" sldId="695"/>
            <ac:spMk id="4" creationId="{0632FB06-C777-40C2-9437-CCA52AE08EAC}"/>
          </ac:spMkLst>
        </pc:spChg>
        <pc:spChg chg="add del mod">
          <ac:chgData name="Alessandro Ortis" userId="dcdc90ed-3509-45f7-ac48-ad038638580b" providerId="ADAL" clId="{CF19FF5C-EB0A-484A-9637-1C6EF7BF4779}" dt="2021-09-11T14:31:21.177" v="8122"/>
          <ac:spMkLst>
            <pc:docMk/>
            <pc:sldMk cId="2658896788" sldId="695"/>
            <ac:spMk id="6" creationId="{21525FB2-9177-4866-B4D4-BC9EA29B12F4}"/>
          </ac:spMkLst>
        </pc:spChg>
        <pc:spChg chg="add mod">
          <ac:chgData name="Alessandro Ortis" userId="dcdc90ed-3509-45f7-ac48-ad038638580b" providerId="ADAL" clId="{CF19FF5C-EB0A-484A-9637-1C6EF7BF4779}" dt="2021-09-11T14:31:23.900" v="8124"/>
          <ac:spMkLst>
            <pc:docMk/>
            <pc:sldMk cId="2658896788" sldId="695"/>
            <ac:spMk id="8" creationId="{316A72DF-EF26-472B-AEF3-F2FD8F82D9BC}"/>
          </ac:spMkLst>
        </pc:spChg>
        <pc:picChg chg="del">
          <ac:chgData name="Alessandro Ortis" userId="dcdc90ed-3509-45f7-ac48-ad038638580b" providerId="ADAL" clId="{CF19FF5C-EB0A-484A-9637-1C6EF7BF4779}" dt="2021-09-11T14:31:04.192" v="8117" actId="478"/>
          <ac:picMkLst>
            <pc:docMk/>
            <pc:sldMk cId="2658896788" sldId="695"/>
            <ac:picMk id="5" creationId="{00000000-0000-0000-0000-000000000000}"/>
          </ac:picMkLst>
        </pc:picChg>
        <pc:picChg chg="add del mod">
          <ac:chgData name="Alessandro Ortis" userId="dcdc90ed-3509-45f7-ac48-ad038638580b" providerId="ADAL" clId="{CF19FF5C-EB0A-484A-9637-1C6EF7BF4779}" dt="2021-09-11T14:31:21.177" v="8122"/>
          <ac:picMkLst>
            <pc:docMk/>
            <pc:sldMk cId="2658896788" sldId="695"/>
            <ac:picMk id="7" creationId="{9C441878-4820-48C5-B8B5-881CA0887C01}"/>
          </ac:picMkLst>
        </pc:picChg>
        <pc:picChg chg="add mod">
          <ac:chgData name="Alessandro Ortis" userId="dcdc90ed-3509-45f7-ac48-ad038638580b" providerId="ADAL" clId="{CF19FF5C-EB0A-484A-9637-1C6EF7BF4779}" dt="2021-09-11T14:31:23.900" v="8124"/>
          <ac:picMkLst>
            <pc:docMk/>
            <pc:sldMk cId="2658896788" sldId="695"/>
            <ac:picMk id="9" creationId="{BCC1FDE9-C316-4E98-9898-2F0302517BAA}"/>
          </ac:picMkLst>
        </pc:picChg>
      </pc:sldChg>
      <pc:sldChg chg="addSp delSp modSp add del mod">
        <pc:chgData name="Alessandro Ortis" userId="dcdc90ed-3509-45f7-ac48-ad038638580b" providerId="ADAL" clId="{CF19FF5C-EB0A-484A-9637-1C6EF7BF4779}" dt="2021-09-14T10:48:58.901" v="12577" actId="47"/>
        <pc:sldMkLst>
          <pc:docMk/>
          <pc:sldMk cId="65284048" sldId="696"/>
        </pc:sldMkLst>
        <pc:spChg chg="add mod">
          <ac:chgData name="Alessandro Ortis" userId="dcdc90ed-3509-45f7-ac48-ad038638580b" providerId="ADAL" clId="{CF19FF5C-EB0A-484A-9637-1C6EF7BF4779}" dt="2021-09-14T10:34:28.264" v="12091" actId="1076"/>
          <ac:spMkLst>
            <pc:docMk/>
            <pc:sldMk cId="65284048" sldId="696"/>
            <ac:spMk id="6" creationId="{BC3C338B-137C-48FE-B362-ADBEBC2024A6}"/>
          </ac:spMkLst>
        </pc:spChg>
        <pc:spChg chg="del">
          <ac:chgData name="Alessandro Ortis" userId="dcdc90ed-3509-45f7-ac48-ad038638580b" providerId="ADAL" clId="{CF19FF5C-EB0A-484A-9637-1C6EF7BF4779}" dt="2021-09-12T10:20:23.619" v="8127" actId="478"/>
          <ac:spMkLst>
            <pc:docMk/>
            <pc:sldMk cId="65284048" sldId="696"/>
            <ac:spMk id="17" creationId="{ED2476C4-8F4C-4BC7-B0EC-31DD9AD1CA57}"/>
          </ac:spMkLst>
        </pc:spChg>
        <pc:spChg chg="del">
          <ac:chgData name="Alessandro Ortis" userId="dcdc90ed-3509-45f7-ac48-ad038638580b" providerId="ADAL" clId="{CF19FF5C-EB0A-484A-9637-1C6EF7BF4779}" dt="2021-09-12T10:20:26.361" v="8129" actId="478"/>
          <ac:spMkLst>
            <pc:docMk/>
            <pc:sldMk cId="65284048" sldId="696"/>
            <ac:spMk id="21" creationId="{8B791F4E-8346-4DBD-B249-B6C5501F1240}"/>
          </ac:spMkLst>
        </pc:spChg>
      </pc:sldChg>
      <pc:sldChg chg="addSp modSp add mod">
        <pc:chgData name="Alessandro Ortis" userId="dcdc90ed-3509-45f7-ac48-ad038638580b" providerId="ADAL" clId="{CF19FF5C-EB0A-484A-9637-1C6EF7BF4779}" dt="2021-09-14T07:04:13.810" v="10152" actId="1076"/>
        <pc:sldMkLst>
          <pc:docMk/>
          <pc:sldMk cId="1995635325" sldId="697"/>
        </pc:sldMkLst>
        <pc:cxnChg chg="add mod">
          <ac:chgData name="Alessandro Ortis" userId="dcdc90ed-3509-45f7-ac48-ad038638580b" providerId="ADAL" clId="{CF19FF5C-EB0A-484A-9637-1C6EF7BF4779}" dt="2021-09-14T07:04:13.810" v="10152" actId="1076"/>
          <ac:cxnSpMkLst>
            <pc:docMk/>
            <pc:sldMk cId="1995635325" sldId="697"/>
            <ac:cxnSpMk id="6" creationId="{B5DDA793-3455-4BB4-9006-EBCFF4CED6CE}"/>
          </ac:cxnSpMkLst>
        </pc:cxnChg>
      </pc:sldChg>
      <pc:sldChg chg="addSp delSp modSp add mod">
        <pc:chgData name="Alessandro Ortis" userId="dcdc90ed-3509-45f7-ac48-ad038638580b" providerId="ADAL" clId="{CF19FF5C-EB0A-484A-9637-1C6EF7BF4779}" dt="2021-09-14T09:11:05.941" v="10906" actId="208"/>
        <pc:sldMkLst>
          <pc:docMk/>
          <pc:sldMk cId="2692975933" sldId="698"/>
        </pc:sldMkLst>
        <pc:spChg chg="mod">
          <ac:chgData name="Alessandro Ortis" userId="dcdc90ed-3509-45f7-ac48-ad038638580b" providerId="ADAL" clId="{CF19FF5C-EB0A-484A-9637-1C6EF7BF4779}" dt="2021-09-14T09:10:49.322" v="10901" actId="14100"/>
          <ac:spMkLst>
            <pc:docMk/>
            <pc:sldMk cId="2692975933" sldId="698"/>
            <ac:spMk id="5" creationId="{BBB225E2-C897-45E4-8356-D601BD27E728}"/>
          </ac:spMkLst>
        </pc:spChg>
        <pc:spChg chg="mod">
          <ac:chgData name="Alessandro Ortis" userId="dcdc90ed-3509-45f7-ac48-ad038638580b" providerId="ADAL" clId="{CF19FF5C-EB0A-484A-9637-1C6EF7BF4779}" dt="2021-09-14T08:03:05.426" v="10185" actId="20577"/>
          <ac:spMkLst>
            <pc:docMk/>
            <pc:sldMk cId="2692975933" sldId="698"/>
            <ac:spMk id="17" creationId="{ED2476C4-8F4C-4BC7-B0EC-31DD9AD1CA57}"/>
          </ac:spMkLst>
        </pc:spChg>
        <pc:spChg chg="del">
          <ac:chgData name="Alessandro Ortis" userId="dcdc90ed-3509-45f7-ac48-ad038638580b" providerId="ADAL" clId="{CF19FF5C-EB0A-484A-9637-1C6EF7BF4779}" dt="2021-09-14T08:03:09.173" v="10186" actId="478"/>
          <ac:spMkLst>
            <pc:docMk/>
            <pc:sldMk cId="2692975933" sldId="698"/>
            <ac:spMk id="21" creationId="{8B791F4E-8346-4DBD-B249-B6C5501F1240}"/>
          </ac:spMkLst>
        </pc:spChg>
        <pc:picChg chg="del">
          <ac:chgData name="Alessandro Ortis" userId="dcdc90ed-3509-45f7-ac48-ad038638580b" providerId="ADAL" clId="{CF19FF5C-EB0A-484A-9637-1C6EF7BF4779}" dt="2021-09-14T07:04:54.950" v="10161" actId="478"/>
          <ac:picMkLst>
            <pc:docMk/>
            <pc:sldMk cId="2692975933" sldId="698"/>
            <ac:picMk id="4" creationId="{F905E165-F185-4B46-910D-E5DCE967EF97}"/>
          </ac:picMkLst>
        </pc:picChg>
        <pc:picChg chg="del">
          <ac:chgData name="Alessandro Ortis" userId="dcdc90ed-3509-45f7-ac48-ad038638580b" providerId="ADAL" clId="{CF19FF5C-EB0A-484A-9637-1C6EF7BF4779}" dt="2021-09-14T07:05:01.733" v="10163" actId="478"/>
          <ac:picMkLst>
            <pc:docMk/>
            <pc:sldMk cId="2692975933" sldId="698"/>
            <ac:picMk id="7" creationId="{E4E92654-3C6C-4940-BD69-A1AE0B62D1F9}"/>
          </ac:picMkLst>
        </pc:picChg>
        <pc:picChg chg="add del mod">
          <ac:chgData name="Alessandro Ortis" userId="dcdc90ed-3509-45f7-ac48-ad038638580b" providerId="ADAL" clId="{CF19FF5C-EB0A-484A-9637-1C6EF7BF4779}" dt="2021-09-14T08:36:07.040" v="10288" actId="478"/>
          <ac:picMkLst>
            <pc:docMk/>
            <pc:sldMk cId="2692975933" sldId="698"/>
            <ac:picMk id="8" creationId="{0CE344A4-0B96-405F-93E0-75FC6F8269A9}"/>
          </ac:picMkLst>
        </pc:picChg>
        <pc:picChg chg="add del mod">
          <ac:chgData name="Alessandro Ortis" userId="dcdc90ed-3509-45f7-ac48-ad038638580b" providerId="ADAL" clId="{CF19FF5C-EB0A-484A-9637-1C6EF7BF4779}" dt="2021-09-14T08:38:44.049" v="10291" actId="478"/>
          <ac:picMkLst>
            <pc:docMk/>
            <pc:sldMk cId="2692975933" sldId="698"/>
            <ac:picMk id="10" creationId="{8DF1DE02-F0EC-4DA1-9F73-84986EA6914D}"/>
          </ac:picMkLst>
        </pc:picChg>
        <pc:picChg chg="add del mod ord">
          <ac:chgData name="Alessandro Ortis" userId="dcdc90ed-3509-45f7-ac48-ad038638580b" providerId="ADAL" clId="{CF19FF5C-EB0A-484A-9637-1C6EF7BF4779}" dt="2021-09-14T08:51:14.111" v="10606" actId="478"/>
          <ac:picMkLst>
            <pc:docMk/>
            <pc:sldMk cId="2692975933" sldId="698"/>
            <ac:picMk id="12" creationId="{40665106-ABA1-46F0-9C39-3C38178F2A82}"/>
          </ac:picMkLst>
        </pc:picChg>
        <pc:picChg chg="add del mod">
          <ac:chgData name="Alessandro Ortis" userId="dcdc90ed-3509-45f7-ac48-ad038638580b" providerId="ADAL" clId="{CF19FF5C-EB0A-484A-9637-1C6EF7BF4779}" dt="2021-09-14T08:53:01.610" v="10632" actId="478"/>
          <ac:picMkLst>
            <pc:docMk/>
            <pc:sldMk cId="2692975933" sldId="698"/>
            <ac:picMk id="14" creationId="{9328200D-5A9B-48BC-B51F-C11DD517941F}"/>
          </ac:picMkLst>
        </pc:picChg>
        <pc:picChg chg="add del mod">
          <ac:chgData name="Alessandro Ortis" userId="dcdc90ed-3509-45f7-ac48-ad038638580b" providerId="ADAL" clId="{CF19FF5C-EB0A-484A-9637-1C6EF7BF4779}" dt="2021-09-14T08:51:16.449" v="10607" actId="478"/>
          <ac:picMkLst>
            <pc:docMk/>
            <pc:sldMk cId="2692975933" sldId="698"/>
            <ac:picMk id="16" creationId="{7BD14A87-9285-4166-9DB5-692FD01164EF}"/>
          </ac:picMkLst>
        </pc:picChg>
        <pc:picChg chg="add del mod">
          <ac:chgData name="Alessandro Ortis" userId="dcdc90ed-3509-45f7-ac48-ad038638580b" providerId="ADAL" clId="{CF19FF5C-EB0A-484A-9637-1C6EF7BF4779}" dt="2021-09-14T08:52:22.323" v="10623" actId="478"/>
          <ac:picMkLst>
            <pc:docMk/>
            <pc:sldMk cId="2692975933" sldId="698"/>
            <ac:picMk id="20" creationId="{EEDC76EE-7093-4069-AF30-5397C8C08A06}"/>
          </ac:picMkLst>
        </pc:picChg>
        <pc:picChg chg="add mod">
          <ac:chgData name="Alessandro Ortis" userId="dcdc90ed-3509-45f7-ac48-ad038638580b" providerId="ADAL" clId="{CF19FF5C-EB0A-484A-9637-1C6EF7BF4779}" dt="2021-09-14T09:11:05.941" v="10906" actId="208"/>
          <ac:picMkLst>
            <pc:docMk/>
            <pc:sldMk cId="2692975933" sldId="698"/>
            <ac:picMk id="1026" creationId="{94925BEE-B6F2-4B37-8F06-DE5767437CA8}"/>
          </ac:picMkLst>
        </pc:picChg>
        <pc:picChg chg="add mod">
          <ac:chgData name="Alessandro Ortis" userId="dcdc90ed-3509-45f7-ac48-ad038638580b" providerId="ADAL" clId="{CF19FF5C-EB0A-484A-9637-1C6EF7BF4779}" dt="2021-09-14T09:11:02.414" v="10905" actId="208"/>
          <ac:picMkLst>
            <pc:docMk/>
            <pc:sldMk cId="2692975933" sldId="698"/>
            <ac:picMk id="1028" creationId="{82D73217-E9B4-456C-B028-93ED2219D200}"/>
          </ac:picMkLst>
        </pc:picChg>
        <pc:cxnChg chg="del">
          <ac:chgData name="Alessandro Ortis" userId="dcdc90ed-3509-45f7-ac48-ad038638580b" providerId="ADAL" clId="{CF19FF5C-EB0A-484A-9637-1C6EF7BF4779}" dt="2021-09-14T07:04:58.993" v="10162" actId="478"/>
          <ac:cxnSpMkLst>
            <pc:docMk/>
            <pc:sldMk cId="2692975933" sldId="698"/>
            <ac:cxnSpMk id="6" creationId="{B5DDA793-3455-4BB4-9006-EBCFF4CED6CE}"/>
          </ac:cxnSpMkLst>
        </pc:cxnChg>
      </pc:sldChg>
      <pc:sldChg chg="addSp modSp add mod">
        <pc:chgData name="Alessandro Ortis" userId="dcdc90ed-3509-45f7-ac48-ad038638580b" providerId="ADAL" clId="{CF19FF5C-EB0A-484A-9637-1C6EF7BF4779}" dt="2021-09-14T08:54:53.455" v="10651" actId="1076"/>
        <pc:sldMkLst>
          <pc:docMk/>
          <pc:sldMk cId="45204112" sldId="699"/>
        </pc:sldMkLst>
        <pc:spChg chg="mod">
          <ac:chgData name="Alessandro Ortis" userId="dcdc90ed-3509-45f7-ac48-ad038638580b" providerId="ADAL" clId="{CF19FF5C-EB0A-484A-9637-1C6EF7BF4779}" dt="2021-09-14T08:44:57.919" v="10499" actId="403"/>
          <ac:spMkLst>
            <pc:docMk/>
            <pc:sldMk cId="45204112" sldId="699"/>
            <ac:spMk id="5" creationId="{BBB225E2-C897-45E4-8356-D601BD27E728}"/>
          </ac:spMkLst>
        </pc:spChg>
        <pc:picChg chg="add mod">
          <ac:chgData name="Alessandro Ortis" userId="dcdc90ed-3509-45f7-ac48-ad038638580b" providerId="ADAL" clId="{CF19FF5C-EB0A-484A-9637-1C6EF7BF4779}" dt="2021-09-14T08:45:11.688" v="10505" actId="14100"/>
          <ac:picMkLst>
            <pc:docMk/>
            <pc:sldMk cId="45204112" sldId="699"/>
            <ac:picMk id="6" creationId="{C78DDF45-1B4C-4070-A4E5-02C69704E130}"/>
          </ac:picMkLst>
        </pc:picChg>
        <pc:picChg chg="mod">
          <ac:chgData name="Alessandro Ortis" userId="dcdc90ed-3509-45f7-ac48-ad038638580b" providerId="ADAL" clId="{CF19FF5C-EB0A-484A-9637-1C6EF7BF4779}" dt="2021-09-14T08:54:53.455" v="10651" actId="1076"/>
          <ac:picMkLst>
            <pc:docMk/>
            <pc:sldMk cId="45204112" sldId="699"/>
            <ac:picMk id="8" creationId="{0CE344A4-0B96-405F-93E0-75FC6F8269A9}"/>
          </ac:picMkLst>
        </pc:picChg>
      </pc:sldChg>
      <pc:sldChg chg="addSp delSp modSp add del mod">
        <pc:chgData name="Alessandro Ortis" userId="dcdc90ed-3509-45f7-ac48-ad038638580b" providerId="ADAL" clId="{CF19FF5C-EB0A-484A-9637-1C6EF7BF4779}" dt="2021-09-14T08:54:45.115" v="10647" actId="47"/>
        <pc:sldMkLst>
          <pc:docMk/>
          <pc:sldMk cId="1278000848" sldId="700"/>
        </pc:sldMkLst>
        <pc:spChg chg="add del mod">
          <ac:chgData name="Alessandro Ortis" userId="dcdc90ed-3509-45f7-ac48-ad038638580b" providerId="ADAL" clId="{CF19FF5C-EB0A-484A-9637-1C6EF7BF4779}" dt="2021-09-14T08:54:23.457" v="10644" actId="21"/>
          <ac:spMkLst>
            <pc:docMk/>
            <pc:sldMk cId="1278000848" sldId="700"/>
            <ac:spMk id="3" creationId="{A56CAF9F-3AB7-4DE4-BEC0-33D9597EE6E7}"/>
          </ac:spMkLst>
        </pc:spChg>
        <pc:spChg chg="add del mod">
          <ac:chgData name="Alessandro Ortis" userId="dcdc90ed-3509-45f7-ac48-ad038638580b" providerId="ADAL" clId="{CF19FF5C-EB0A-484A-9637-1C6EF7BF4779}" dt="2021-09-14T08:54:23.457" v="10644" actId="21"/>
          <ac:spMkLst>
            <pc:docMk/>
            <pc:sldMk cId="1278000848" sldId="700"/>
            <ac:spMk id="9" creationId="{C4710B3F-AD2C-4494-806B-59DBD0A06BA7}"/>
          </ac:spMkLst>
        </pc:spChg>
        <pc:spChg chg="add del mod">
          <ac:chgData name="Alessandro Ortis" userId="dcdc90ed-3509-45f7-ac48-ad038638580b" providerId="ADAL" clId="{CF19FF5C-EB0A-484A-9637-1C6EF7BF4779}" dt="2021-09-14T08:54:23.457" v="10644" actId="21"/>
          <ac:spMkLst>
            <pc:docMk/>
            <pc:sldMk cId="1278000848" sldId="700"/>
            <ac:spMk id="10" creationId="{53B09193-5334-4723-8B78-B9DD2975EBBB}"/>
          </ac:spMkLst>
        </pc:spChg>
        <pc:spChg chg="add del mod">
          <ac:chgData name="Alessandro Ortis" userId="dcdc90ed-3509-45f7-ac48-ad038638580b" providerId="ADAL" clId="{CF19FF5C-EB0A-484A-9637-1C6EF7BF4779}" dt="2021-09-14T08:54:23.457" v="10644" actId="21"/>
          <ac:spMkLst>
            <pc:docMk/>
            <pc:sldMk cId="1278000848" sldId="700"/>
            <ac:spMk id="11" creationId="{62E83C5A-5A81-4B6F-B981-E7020627D133}"/>
          </ac:spMkLst>
        </pc:spChg>
        <pc:picChg chg="del">
          <ac:chgData name="Alessandro Ortis" userId="dcdc90ed-3509-45f7-ac48-ad038638580b" providerId="ADAL" clId="{CF19FF5C-EB0A-484A-9637-1C6EF7BF4779}" dt="2021-09-14T08:44:01.731" v="10353" actId="21"/>
          <ac:picMkLst>
            <pc:docMk/>
            <pc:sldMk cId="1278000848" sldId="700"/>
            <ac:picMk id="12" creationId="{40665106-ABA1-46F0-9C39-3C38178F2A82}"/>
          </ac:picMkLst>
        </pc:picChg>
        <pc:picChg chg="del mod">
          <ac:chgData name="Alessandro Ortis" userId="dcdc90ed-3509-45f7-ac48-ad038638580b" providerId="ADAL" clId="{CF19FF5C-EB0A-484A-9637-1C6EF7BF4779}" dt="2021-09-14T08:54:23.457" v="10644" actId="21"/>
          <ac:picMkLst>
            <pc:docMk/>
            <pc:sldMk cId="1278000848" sldId="700"/>
            <ac:picMk id="16" creationId="{7BD14A87-9285-4166-9DB5-692FD01164EF}"/>
          </ac:picMkLst>
        </pc:picChg>
        <pc:cxnChg chg="add del mod">
          <ac:chgData name="Alessandro Ortis" userId="dcdc90ed-3509-45f7-ac48-ad038638580b" providerId="ADAL" clId="{CF19FF5C-EB0A-484A-9637-1C6EF7BF4779}" dt="2021-09-14T08:54:23.457" v="10644" actId="21"/>
          <ac:cxnSpMkLst>
            <pc:docMk/>
            <pc:sldMk cId="1278000848" sldId="700"/>
            <ac:cxnSpMk id="6" creationId="{97173B08-CFF5-43F6-97A7-3A3C1AB9C9D0}"/>
          </ac:cxnSpMkLst>
        </pc:cxnChg>
        <pc:cxnChg chg="add del mod">
          <ac:chgData name="Alessandro Ortis" userId="dcdc90ed-3509-45f7-ac48-ad038638580b" providerId="ADAL" clId="{CF19FF5C-EB0A-484A-9637-1C6EF7BF4779}" dt="2021-09-14T08:54:23.457" v="10644" actId="21"/>
          <ac:cxnSpMkLst>
            <pc:docMk/>
            <pc:sldMk cId="1278000848" sldId="700"/>
            <ac:cxnSpMk id="15" creationId="{6F197551-8A16-49E4-9587-D7820AB640E8}"/>
          </ac:cxnSpMkLst>
        </pc:cxnChg>
        <pc:cxnChg chg="add del mod">
          <ac:chgData name="Alessandro Ortis" userId="dcdc90ed-3509-45f7-ac48-ad038638580b" providerId="ADAL" clId="{CF19FF5C-EB0A-484A-9637-1C6EF7BF4779}" dt="2021-09-14T08:54:23.457" v="10644" actId="21"/>
          <ac:cxnSpMkLst>
            <pc:docMk/>
            <pc:sldMk cId="1278000848" sldId="700"/>
            <ac:cxnSpMk id="18" creationId="{376FF86D-804C-4607-85CD-99696C41CD72}"/>
          </ac:cxnSpMkLst>
        </pc:cxnChg>
        <pc:cxnChg chg="add del mod">
          <ac:chgData name="Alessandro Ortis" userId="dcdc90ed-3509-45f7-ac48-ad038638580b" providerId="ADAL" clId="{CF19FF5C-EB0A-484A-9637-1C6EF7BF4779}" dt="2021-09-14T08:54:23.457" v="10644" actId="21"/>
          <ac:cxnSpMkLst>
            <pc:docMk/>
            <pc:sldMk cId="1278000848" sldId="700"/>
            <ac:cxnSpMk id="19" creationId="{2F838BCB-0C73-4A40-9A8C-C90673A08A55}"/>
          </ac:cxnSpMkLst>
        </pc:cxnChg>
      </pc:sldChg>
      <pc:sldChg chg="add del">
        <pc:chgData name="Alessandro Ortis" userId="dcdc90ed-3509-45f7-ac48-ad038638580b" providerId="ADAL" clId="{CF19FF5C-EB0A-484A-9637-1C6EF7BF4779}" dt="2021-09-14T08:54:50.624" v="10650" actId="47"/>
        <pc:sldMkLst>
          <pc:docMk/>
          <pc:sldMk cId="934799217" sldId="701"/>
        </pc:sldMkLst>
      </pc:sldChg>
      <pc:sldChg chg="addSp delSp modSp add mod">
        <pc:chgData name="Alessandro Ortis" userId="dcdc90ed-3509-45f7-ac48-ad038638580b" providerId="ADAL" clId="{CF19FF5C-EB0A-484A-9637-1C6EF7BF4779}" dt="2021-09-14T08:54:31.204" v="10646" actId="1076"/>
        <pc:sldMkLst>
          <pc:docMk/>
          <pc:sldMk cId="693867021" sldId="702"/>
        </pc:sldMkLst>
        <pc:spChg chg="add mod">
          <ac:chgData name="Alessandro Ortis" userId="dcdc90ed-3509-45f7-ac48-ad038638580b" providerId="ADAL" clId="{CF19FF5C-EB0A-484A-9637-1C6EF7BF4779}" dt="2021-09-14T08:54:31.204" v="10646" actId="1076"/>
          <ac:spMkLst>
            <pc:docMk/>
            <pc:sldMk cId="693867021" sldId="702"/>
            <ac:spMk id="9" creationId="{E327E302-9316-4185-8770-202AEDDD625A}"/>
          </ac:spMkLst>
        </pc:spChg>
        <pc:spChg chg="add mod">
          <ac:chgData name="Alessandro Ortis" userId="dcdc90ed-3509-45f7-ac48-ad038638580b" providerId="ADAL" clId="{CF19FF5C-EB0A-484A-9637-1C6EF7BF4779}" dt="2021-09-14T08:54:31.204" v="10646" actId="1076"/>
          <ac:spMkLst>
            <pc:docMk/>
            <pc:sldMk cId="693867021" sldId="702"/>
            <ac:spMk id="10" creationId="{49C4127F-1429-423B-84FD-17DC09EF0C3C}"/>
          </ac:spMkLst>
        </pc:spChg>
        <pc:spChg chg="add mod">
          <ac:chgData name="Alessandro Ortis" userId="dcdc90ed-3509-45f7-ac48-ad038638580b" providerId="ADAL" clId="{CF19FF5C-EB0A-484A-9637-1C6EF7BF4779}" dt="2021-09-14T08:54:31.204" v="10646" actId="1076"/>
          <ac:spMkLst>
            <pc:docMk/>
            <pc:sldMk cId="693867021" sldId="702"/>
            <ac:spMk id="11" creationId="{782C898D-3D2D-427D-8AE2-1175A3DBE392}"/>
          </ac:spMkLst>
        </pc:spChg>
        <pc:spChg chg="add mod">
          <ac:chgData name="Alessandro Ortis" userId="dcdc90ed-3509-45f7-ac48-ad038638580b" providerId="ADAL" clId="{CF19FF5C-EB0A-484A-9637-1C6EF7BF4779}" dt="2021-09-14T08:54:31.204" v="10646" actId="1076"/>
          <ac:spMkLst>
            <pc:docMk/>
            <pc:sldMk cId="693867021" sldId="702"/>
            <ac:spMk id="12" creationId="{1925D22F-B546-46AF-821C-556B62FAB99D}"/>
          </ac:spMkLst>
        </pc:spChg>
        <pc:picChg chg="add mod">
          <ac:chgData name="Alessandro Ortis" userId="dcdc90ed-3509-45f7-ac48-ad038638580b" providerId="ADAL" clId="{CF19FF5C-EB0A-484A-9637-1C6EF7BF4779}" dt="2021-09-14T08:54:31.204" v="10646" actId="1076"/>
          <ac:picMkLst>
            <pc:docMk/>
            <pc:sldMk cId="693867021" sldId="702"/>
            <ac:picMk id="8" creationId="{21FBF757-5B68-4EE1-9F0D-FD561DAE9AD5}"/>
          </ac:picMkLst>
        </pc:picChg>
        <pc:picChg chg="mod">
          <ac:chgData name="Alessandro Ortis" userId="dcdc90ed-3509-45f7-ac48-ad038638580b" providerId="ADAL" clId="{CF19FF5C-EB0A-484A-9637-1C6EF7BF4779}" dt="2021-09-14T08:53:30.853" v="10643" actId="1076"/>
          <ac:picMkLst>
            <pc:docMk/>
            <pc:sldMk cId="693867021" sldId="702"/>
            <ac:picMk id="14" creationId="{9328200D-5A9B-48BC-B51F-C11DD517941F}"/>
          </ac:picMkLst>
        </pc:picChg>
        <pc:picChg chg="del">
          <ac:chgData name="Alessandro Ortis" userId="dcdc90ed-3509-45f7-ac48-ad038638580b" providerId="ADAL" clId="{CF19FF5C-EB0A-484A-9637-1C6EF7BF4779}" dt="2021-09-14T08:53:22.938" v="10640" actId="478"/>
          <ac:picMkLst>
            <pc:docMk/>
            <pc:sldMk cId="693867021" sldId="702"/>
            <ac:picMk id="1026" creationId="{94925BEE-B6F2-4B37-8F06-DE5767437CA8}"/>
          </ac:picMkLst>
        </pc:picChg>
        <pc:picChg chg="del">
          <ac:chgData name="Alessandro Ortis" userId="dcdc90ed-3509-45f7-ac48-ad038638580b" providerId="ADAL" clId="{CF19FF5C-EB0A-484A-9637-1C6EF7BF4779}" dt="2021-09-14T08:53:22.506" v="10639" actId="478"/>
          <ac:picMkLst>
            <pc:docMk/>
            <pc:sldMk cId="693867021" sldId="702"/>
            <ac:picMk id="1028" creationId="{82D73217-E9B4-456C-B028-93ED2219D200}"/>
          </ac:picMkLst>
        </pc:picChg>
        <pc:cxnChg chg="add mod">
          <ac:chgData name="Alessandro Ortis" userId="dcdc90ed-3509-45f7-ac48-ad038638580b" providerId="ADAL" clId="{CF19FF5C-EB0A-484A-9637-1C6EF7BF4779}" dt="2021-09-14T08:54:31.204" v="10646" actId="1076"/>
          <ac:cxnSpMkLst>
            <pc:docMk/>
            <pc:sldMk cId="693867021" sldId="702"/>
            <ac:cxnSpMk id="13" creationId="{21390CB6-020B-4836-9872-F29C0BBCB84A}"/>
          </ac:cxnSpMkLst>
        </pc:cxnChg>
        <pc:cxnChg chg="add mod">
          <ac:chgData name="Alessandro Ortis" userId="dcdc90ed-3509-45f7-ac48-ad038638580b" providerId="ADAL" clId="{CF19FF5C-EB0A-484A-9637-1C6EF7BF4779}" dt="2021-09-14T08:54:31.204" v="10646" actId="1076"/>
          <ac:cxnSpMkLst>
            <pc:docMk/>
            <pc:sldMk cId="693867021" sldId="702"/>
            <ac:cxnSpMk id="15" creationId="{96DE40E8-54A9-4336-A93A-263A6A13839E}"/>
          </ac:cxnSpMkLst>
        </pc:cxnChg>
        <pc:cxnChg chg="add mod">
          <ac:chgData name="Alessandro Ortis" userId="dcdc90ed-3509-45f7-ac48-ad038638580b" providerId="ADAL" clId="{CF19FF5C-EB0A-484A-9637-1C6EF7BF4779}" dt="2021-09-14T08:54:31.204" v="10646" actId="1076"/>
          <ac:cxnSpMkLst>
            <pc:docMk/>
            <pc:sldMk cId="693867021" sldId="702"/>
            <ac:cxnSpMk id="16" creationId="{6BA1DC7A-EE7A-4067-A5F4-8648EF684C64}"/>
          </ac:cxnSpMkLst>
        </pc:cxnChg>
        <pc:cxnChg chg="add mod">
          <ac:chgData name="Alessandro Ortis" userId="dcdc90ed-3509-45f7-ac48-ad038638580b" providerId="ADAL" clId="{CF19FF5C-EB0A-484A-9637-1C6EF7BF4779}" dt="2021-09-14T08:54:31.204" v="10646" actId="1076"/>
          <ac:cxnSpMkLst>
            <pc:docMk/>
            <pc:sldMk cId="693867021" sldId="702"/>
            <ac:cxnSpMk id="18" creationId="{AFC33D80-F3D3-4901-BB89-311C6ADD585C}"/>
          </ac:cxnSpMkLst>
        </pc:cxnChg>
      </pc:sldChg>
      <pc:sldChg chg="addSp delSp modSp add mod">
        <pc:chgData name="Alessandro Ortis" userId="dcdc90ed-3509-45f7-ac48-ad038638580b" providerId="ADAL" clId="{CF19FF5C-EB0A-484A-9637-1C6EF7BF4779}" dt="2021-09-14T09:12:12.412" v="10908" actId="113"/>
        <pc:sldMkLst>
          <pc:docMk/>
          <pc:sldMk cId="2349391271" sldId="703"/>
        </pc:sldMkLst>
        <pc:spChg chg="del">
          <ac:chgData name="Alessandro Ortis" userId="dcdc90ed-3509-45f7-ac48-ad038638580b" providerId="ADAL" clId="{CF19FF5C-EB0A-484A-9637-1C6EF7BF4779}" dt="2021-09-14T08:55:40.081" v="10653" actId="478"/>
          <ac:spMkLst>
            <pc:docMk/>
            <pc:sldMk cId="2349391271" sldId="703"/>
            <ac:spMk id="5" creationId="{BBB225E2-C897-45E4-8356-D601BD27E728}"/>
          </ac:spMkLst>
        </pc:spChg>
        <pc:spChg chg="add del">
          <ac:chgData name="Alessandro Ortis" userId="dcdc90ed-3509-45f7-ac48-ad038638580b" providerId="ADAL" clId="{CF19FF5C-EB0A-484A-9637-1C6EF7BF4779}" dt="2021-09-14T08:56:25.247" v="10662" actId="22"/>
          <ac:spMkLst>
            <pc:docMk/>
            <pc:sldMk cId="2349391271" sldId="703"/>
            <ac:spMk id="10" creationId="{E4EE7EFC-8C61-4A07-A90D-EBAAD63AB4F7}"/>
          </ac:spMkLst>
        </pc:spChg>
        <pc:spChg chg="add mod">
          <ac:chgData name="Alessandro Ortis" userId="dcdc90ed-3509-45f7-ac48-ad038638580b" providerId="ADAL" clId="{CF19FF5C-EB0A-484A-9637-1C6EF7BF4779}" dt="2021-09-14T08:56:44.074" v="10670" actId="1076"/>
          <ac:spMkLst>
            <pc:docMk/>
            <pc:sldMk cId="2349391271" sldId="703"/>
            <ac:spMk id="12" creationId="{42284097-D6F2-4133-9279-73D88D5DA470}"/>
          </ac:spMkLst>
        </pc:spChg>
        <pc:spChg chg="add mod">
          <ac:chgData name="Alessandro Ortis" userId="dcdc90ed-3509-45f7-ac48-ad038638580b" providerId="ADAL" clId="{CF19FF5C-EB0A-484A-9637-1C6EF7BF4779}" dt="2021-09-14T09:12:12.412" v="10908" actId="113"/>
          <ac:spMkLst>
            <pc:docMk/>
            <pc:sldMk cId="2349391271" sldId="703"/>
            <ac:spMk id="14" creationId="{19B39B93-3C75-4894-98FB-3A0663644E3F}"/>
          </ac:spMkLst>
        </pc:spChg>
        <pc:spChg chg="mod">
          <ac:chgData name="Alessandro Ortis" userId="dcdc90ed-3509-45f7-ac48-ad038638580b" providerId="ADAL" clId="{CF19FF5C-EB0A-484A-9637-1C6EF7BF4779}" dt="2021-09-14T08:59:47.313" v="10724"/>
          <ac:spMkLst>
            <pc:docMk/>
            <pc:sldMk cId="2349391271" sldId="703"/>
            <ac:spMk id="16" creationId="{865DF152-8DDA-485E-8E63-8FEF222D32B8}"/>
          </ac:spMkLst>
        </pc:spChg>
        <pc:spChg chg="mod">
          <ac:chgData name="Alessandro Ortis" userId="dcdc90ed-3509-45f7-ac48-ad038638580b" providerId="ADAL" clId="{CF19FF5C-EB0A-484A-9637-1C6EF7BF4779}" dt="2021-09-14T08:59:47.313" v="10724"/>
          <ac:spMkLst>
            <pc:docMk/>
            <pc:sldMk cId="2349391271" sldId="703"/>
            <ac:spMk id="18" creationId="{947E5184-696B-44D7-B2B5-FC401F2B9B7E}"/>
          </ac:spMkLst>
        </pc:spChg>
        <pc:spChg chg="mod">
          <ac:chgData name="Alessandro Ortis" userId="dcdc90ed-3509-45f7-ac48-ad038638580b" providerId="ADAL" clId="{CF19FF5C-EB0A-484A-9637-1C6EF7BF4779}" dt="2021-09-14T08:59:47.313" v="10724"/>
          <ac:spMkLst>
            <pc:docMk/>
            <pc:sldMk cId="2349391271" sldId="703"/>
            <ac:spMk id="19" creationId="{1C8495C3-6645-4C66-AF2E-447C36EA8BDF}"/>
          </ac:spMkLst>
        </pc:spChg>
        <pc:spChg chg="mod">
          <ac:chgData name="Alessandro Ortis" userId="dcdc90ed-3509-45f7-ac48-ad038638580b" providerId="ADAL" clId="{CF19FF5C-EB0A-484A-9637-1C6EF7BF4779}" dt="2021-09-14T08:59:47.313" v="10724"/>
          <ac:spMkLst>
            <pc:docMk/>
            <pc:sldMk cId="2349391271" sldId="703"/>
            <ac:spMk id="26" creationId="{BE3BE9A8-1061-4299-8913-AD649EF9F626}"/>
          </ac:spMkLst>
        </pc:spChg>
        <pc:spChg chg="mod">
          <ac:chgData name="Alessandro Ortis" userId="dcdc90ed-3509-45f7-ac48-ad038638580b" providerId="ADAL" clId="{CF19FF5C-EB0A-484A-9637-1C6EF7BF4779}" dt="2021-09-14T08:59:47.313" v="10724"/>
          <ac:spMkLst>
            <pc:docMk/>
            <pc:sldMk cId="2349391271" sldId="703"/>
            <ac:spMk id="27" creationId="{E0C39306-16F8-4A99-94A1-C4D7639E38C3}"/>
          </ac:spMkLst>
        </pc:spChg>
        <pc:spChg chg="mod">
          <ac:chgData name="Alessandro Ortis" userId="dcdc90ed-3509-45f7-ac48-ad038638580b" providerId="ADAL" clId="{CF19FF5C-EB0A-484A-9637-1C6EF7BF4779}" dt="2021-09-14T08:59:47.313" v="10724"/>
          <ac:spMkLst>
            <pc:docMk/>
            <pc:sldMk cId="2349391271" sldId="703"/>
            <ac:spMk id="28" creationId="{155CD166-8DFA-46AC-8595-B476CAEFA1D9}"/>
          </ac:spMkLst>
        </pc:spChg>
        <pc:spChg chg="mod">
          <ac:chgData name="Alessandro Ortis" userId="dcdc90ed-3509-45f7-ac48-ad038638580b" providerId="ADAL" clId="{CF19FF5C-EB0A-484A-9637-1C6EF7BF4779}" dt="2021-09-14T08:59:47.313" v="10724"/>
          <ac:spMkLst>
            <pc:docMk/>
            <pc:sldMk cId="2349391271" sldId="703"/>
            <ac:spMk id="29" creationId="{5AFED5C6-25D8-4E79-A297-8F0263B6A843}"/>
          </ac:spMkLst>
        </pc:spChg>
        <pc:spChg chg="mod">
          <ac:chgData name="Alessandro Ortis" userId="dcdc90ed-3509-45f7-ac48-ad038638580b" providerId="ADAL" clId="{CF19FF5C-EB0A-484A-9637-1C6EF7BF4779}" dt="2021-09-14T08:59:47.313" v="10724"/>
          <ac:spMkLst>
            <pc:docMk/>
            <pc:sldMk cId="2349391271" sldId="703"/>
            <ac:spMk id="30" creationId="{27A6AAB2-BE50-41E8-AD34-7CCAF3BA9792}"/>
          </ac:spMkLst>
        </pc:spChg>
        <pc:spChg chg="mod">
          <ac:chgData name="Alessandro Ortis" userId="dcdc90ed-3509-45f7-ac48-ad038638580b" providerId="ADAL" clId="{CF19FF5C-EB0A-484A-9637-1C6EF7BF4779}" dt="2021-09-14T08:59:47.313" v="10724"/>
          <ac:spMkLst>
            <pc:docMk/>
            <pc:sldMk cId="2349391271" sldId="703"/>
            <ac:spMk id="31" creationId="{8851A478-C569-4251-BDB8-F916F12DB85B}"/>
          </ac:spMkLst>
        </pc:spChg>
        <pc:spChg chg="mod">
          <ac:chgData name="Alessandro Ortis" userId="dcdc90ed-3509-45f7-ac48-ad038638580b" providerId="ADAL" clId="{CF19FF5C-EB0A-484A-9637-1C6EF7BF4779}" dt="2021-09-14T08:59:47.313" v="10724"/>
          <ac:spMkLst>
            <pc:docMk/>
            <pc:sldMk cId="2349391271" sldId="703"/>
            <ac:spMk id="32" creationId="{E584390D-B08B-45EA-8380-F49C4C71D43B}"/>
          </ac:spMkLst>
        </pc:spChg>
        <pc:spChg chg="add mod">
          <ac:chgData name="Alessandro Ortis" userId="dcdc90ed-3509-45f7-ac48-ad038638580b" providerId="ADAL" clId="{CF19FF5C-EB0A-484A-9637-1C6EF7BF4779}" dt="2021-09-14T09:00:48.373" v="10738" actId="1076"/>
          <ac:spMkLst>
            <pc:docMk/>
            <pc:sldMk cId="2349391271" sldId="703"/>
            <ac:spMk id="59" creationId="{7D98EC32-E388-499C-AFFC-CC816520BFDD}"/>
          </ac:spMkLst>
        </pc:spChg>
        <pc:spChg chg="add mod">
          <ac:chgData name="Alessandro Ortis" userId="dcdc90ed-3509-45f7-ac48-ad038638580b" providerId="ADAL" clId="{CF19FF5C-EB0A-484A-9637-1C6EF7BF4779}" dt="2021-09-14T09:00:48.373" v="10738" actId="1076"/>
          <ac:spMkLst>
            <pc:docMk/>
            <pc:sldMk cId="2349391271" sldId="703"/>
            <ac:spMk id="60" creationId="{E19856AC-4548-40C3-8307-C93A75869BC9}"/>
          </ac:spMkLst>
        </pc:spChg>
        <pc:spChg chg="add mod">
          <ac:chgData name="Alessandro Ortis" userId="dcdc90ed-3509-45f7-ac48-ad038638580b" providerId="ADAL" clId="{CF19FF5C-EB0A-484A-9637-1C6EF7BF4779}" dt="2021-09-14T09:00:48.373" v="10738" actId="1076"/>
          <ac:spMkLst>
            <pc:docMk/>
            <pc:sldMk cId="2349391271" sldId="703"/>
            <ac:spMk id="61" creationId="{42776B9E-1488-411F-A30A-9E96C000214E}"/>
          </ac:spMkLst>
        </pc:spChg>
        <pc:spChg chg="add mod">
          <ac:chgData name="Alessandro Ortis" userId="dcdc90ed-3509-45f7-ac48-ad038638580b" providerId="ADAL" clId="{CF19FF5C-EB0A-484A-9637-1C6EF7BF4779}" dt="2021-09-14T09:00:48.373" v="10738" actId="1076"/>
          <ac:spMkLst>
            <pc:docMk/>
            <pc:sldMk cId="2349391271" sldId="703"/>
            <ac:spMk id="62" creationId="{5A619D4B-55B4-40D3-92EC-EC873AEFA37E}"/>
          </ac:spMkLst>
        </pc:spChg>
        <pc:spChg chg="add mod">
          <ac:chgData name="Alessandro Ortis" userId="dcdc90ed-3509-45f7-ac48-ad038638580b" providerId="ADAL" clId="{CF19FF5C-EB0A-484A-9637-1C6EF7BF4779}" dt="2021-09-14T09:00:48.373" v="10738" actId="1076"/>
          <ac:spMkLst>
            <pc:docMk/>
            <pc:sldMk cId="2349391271" sldId="703"/>
            <ac:spMk id="63" creationId="{5FFA6CBC-7097-43A2-A3A0-F25D0C4B04B6}"/>
          </ac:spMkLst>
        </pc:spChg>
        <pc:grpChg chg="add mod">
          <ac:chgData name="Alessandro Ortis" userId="dcdc90ed-3509-45f7-ac48-ad038638580b" providerId="ADAL" clId="{CF19FF5C-EB0A-484A-9637-1C6EF7BF4779}" dt="2021-09-14T09:00:48.373" v="10738" actId="1076"/>
          <ac:grpSpMkLst>
            <pc:docMk/>
            <pc:sldMk cId="2349391271" sldId="703"/>
            <ac:grpSpMk id="15" creationId="{0EC58061-1E0A-4438-8DAA-731A1363DE1D}"/>
          </ac:grpSpMkLst>
        </pc:grpChg>
        <pc:picChg chg="add del mod modCrop">
          <ac:chgData name="Alessandro Ortis" userId="dcdc90ed-3509-45f7-ac48-ad038638580b" providerId="ADAL" clId="{CF19FF5C-EB0A-484A-9637-1C6EF7BF4779}" dt="2021-09-14T09:00:40.458" v="10736" actId="478"/>
          <ac:picMkLst>
            <pc:docMk/>
            <pc:sldMk cId="2349391271" sldId="703"/>
            <ac:picMk id="4" creationId="{F3608209-38A3-4DF6-BED2-CCEDE471D243}"/>
          </ac:picMkLst>
        </pc:picChg>
        <pc:picChg chg="del">
          <ac:chgData name="Alessandro Ortis" userId="dcdc90ed-3509-45f7-ac48-ad038638580b" providerId="ADAL" clId="{CF19FF5C-EB0A-484A-9637-1C6EF7BF4779}" dt="2021-09-14T08:55:42.969" v="10654" actId="478"/>
          <ac:picMkLst>
            <pc:docMk/>
            <pc:sldMk cId="2349391271" sldId="703"/>
            <ac:picMk id="6" creationId="{C78DDF45-1B4C-4070-A4E5-02C69704E130}"/>
          </ac:picMkLst>
        </pc:picChg>
        <pc:picChg chg="del">
          <ac:chgData name="Alessandro Ortis" userId="dcdc90ed-3509-45f7-ac48-ad038638580b" providerId="ADAL" clId="{CF19FF5C-EB0A-484A-9637-1C6EF7BF4779}" dt="2021-09-14T08:55:44.481" v="10655" actId="478"/>
          <ac:picMkLst>
            <pc:docMk/>
            <pc:sldMk cId="2349391271" sldId="703"/>
            <ac:picMk id="8" creationId="{0CE344A4-0B96-405F-93E0-75FC6F8269A9}"/>
          </ac:picMkLst>
        </pc:picChg>
        <pc:picChg chg="mod">
          <ac:chgData name="Alessandro Ortis" userId="dcdc90ed-3509-45f7-ac48-ad038638580b" providerId="ADAL" clId="{CF19FF5C-EB0A-484A-9637-1C6EF7BF4779}" dt="2021-09-14T08:59:47.313" v="10724"/>
          <ac:picMkLst>
            <pc:docMk/>
            <pc:sldMk cId="2349391271" sldId="703"/>
            <ac:picMk id="20" creationId="{FA1F2F51-2D14-4943-96F7-19C2ECFCEB85}"/>
          </ac:picMkLst>
        </pc:picChg>
        <pc:picChg chg="mod">
          <ac:chgData name="Alessandro Ortis" userId="dcdc90ed-3509-45f7-ac48-ad038638580b" providerId="ADAL" clId="{CF19FF5C-EB0A-484A-9637-1C6EF7BF4779}" dt="2021-09-14T08:59:47.313" v="10724"/>
          <ac:picMkLst>
            <pc:docMk/>
            <pc:sldMk cId="2349391271" sldId="703"/>
            <ac:picMk id="21" creationId="{C029D137-AC20-4662-B38E-AE01F504D107}"/>
          </ac:picMkLst>
        </pc:picChg>
        <pc:picChg chg="mod">
          <ac:chgData name="Alessandro Ortis" userId="dcdc90ed-3509-45f7-ac48-ad038638580b" providerId="ADAL" clId="{CF19FF5C-EB0A-484A-9637-1C6EF7BF4779}" dt="2021-09-14T08:59:47.313" v="10724"/>
          <ac:picMkLst>
            <pc:docMk/>
            <pc:sldMk cId="2349391271" sldId="703"/>
            <ac:picMk id="22" creationId="{CEFDC121-D5BE-4162-B712-F400ABAC2373}"/>
          </ac:picMkLst>
        </pc:picChg>
        <pc:picChg chg="mod">
          <ac:chgData name="Alessandro Ortis" userId="dcdc90ed-3509-45f7-ac48-ad038638580b" providerId="ADAL" clId="{CF19FF5C-EB0A-484A-9637-1C6EF7BF4779}" dt="2021-09-14T08:59:47.313" v="10724"/>
          <ac:picMkLst>
            <pc:docMk/>
            <pc:sldMk cId="2349391271" sldId="703"/>
            <ac:picMk id="23" creationId="{ABE0FEAB-9665-4089-BB0D-7F8991F1EF25}"/>
          </ac:picMkLst>
        </pc:picChg>
        <pc:picChg chg="mod">
          <ac:chgData name="Alessandro Ortis" userId="dcdc90ed-3509-45f7-ac48-ad038638580b" providerId="ADAL" clId="{CF19FF5C-EB0A-484A-9637-1C6EF7BF4779}" dt="2021-09-14T08:59:47.313" v="10724"/>
          <ac:picMkLst>
            <pc:docMk/>
            <pc:sldMk cId="2349391271" sldId="703"/>
            <ac:picMk id="24" creationId="{6BBB04F8-B2B4-4609-A199-DD7A35330FAC}"/>
          </ac:picMkLst>
        </pc:picChg>
        <pc:picChg chg="mod">
          <ac:chgData name="Alessandro Ortis" userId="dcdc90ed-3509-45f7-ac48-ad038638580b" providerId="ADAL" clId="{CF19FF5C-EB0A-484A-9637-1C6EF7BF4779}" dt="2021-09-14T08:59:47.313" v="10724"/>
          <ac:picMkLst>
            <pc:docMk/>
            <pc:sldMk cId="2349391271" sldId="703"/>
            <ac:picMk id="25" creationId="{87BDB196-6625-46DD-A0E8-4D4AE2CDCD46}"/>
          </ac:picMkLst>
        </pc:picChg>
        <pc:picChg chg="mod">
          <ac:chgData name="Alessandro Ortis" userId="dcdc90ed-3509-45f7-ac48-ad038638580b" providerId="ADAL" clId="{CF19FF5C-EB0A-484A-9637-1C6EF7BF4779}" dt="2021-09-14T08:59:47.313" v="10724"/>
          <ac:picMkLst>
            <pc:docMk/>
            <pc:sldMk cId="2349391271" sldId="703"/>
            <ac:picMk id="33" creationId="{00A1CF5A-8CD8-4787-815C-F148A7B9A678}"/>
          </ac:picMkLst>
        </pc:picChg>
        <pc:picChg chg="mod">
          <ac:chgData name="Alessandro Ortis" userId="dcdc90ed-3509-45f7-ac48-ad038638580b" providerId="ADAL" clId="{CF19FF5C-EB0A-484A-9637-1C6EF7BF4779}" dt="2021-09-14T08:59:47.313" v="10724"/>
          <ac:picMkLst>
            <pc:docMk/>
            <pc:sldMk cId="2349391271" sldId="703"/>
            <ac:picMk id="34" creationId="{E48FC7E1-712B-4D9F-836A-19372B877033}"/>
          </ac:picMkLst>
        </pc:picChg>
        <pc:picChg chg="mod">
          <ac:chgData name="Alessandro Ortis" userId="dcdc90ed-3509-45f7-ac48-ad038638580b" providerId="ADAL" clId="{CF19FF5C-EB0A-484A-9637-1C6EF7BF4779}" dt="2021-09-14T08:59:47.313" v="10724"/>
          <ac:picMkLst>
            <pc:docMk/>
            <pc:sldMk cId="2349391271" sldId="703"/>
            <ac:picMk id="35" creationId="{A23C6E93-F1CC-42ED-B940-915CDC1CE2E5}"/>
          </ac:picMkLst>
        </pc:picChg>
        <pc:picChg chg="mod">
          <ac:chgData name="Alessandro Ortis" userId="dcdc90ed-3509-45f7-ac48-ad038638580b" providerId="ADAL" clId="{CF19FF5C-EB0A-484A-9637-1C6EF7BF4779}" dt="2021-09-14T08:59:47.313" v="10724"/>
          <ac:picMkLst>
            <pc:docMk/>
            <pc:sldMk cId="2349391271" sldId="703"/>
            <ac:picMk id="36" creationId="{5D333282-625E-450B-A992-316B7771555F}"/>
          </ac:picMkLst>
        </pc:picChg>
        <pc:picChg chg="mod">
          <ac:chgData name="Alessandro Ortis" userId="dcdc90ed-3509-45f7-ac48-ad038638580b" providerId="ADAL" clId="{CF19FF5C-EB0A-484A-9637-1C6EF7BF4779}" dt="2021-09-14T08:59:47.313" v="10724"/>
          <ac:picMkLst>
            <pc:docMk/>
            <pc:sldMk cId="2349391271" sldId="703"/>
            <ac:picMk id="37" creationId="{6720864B-0EEE-44BC-A267-5C4486FC0697}"/>
          </ac:picMkLst>
        </pc:picChg>
        <pc:picChg chg="mod">
          <ac:chgData name="Alessandro Ortis" userId="dcdc90ed-3509-45f7-ac48-ad038638580b" providerId="ADAL" clId="{CF19FF5C-EB0A-484A-9637-1C6EF7BF4779}" dt="2021-09-14T08:59:47.313" v="10724"/>
          <ac:picMkLst>
            <pc:docMk/>
            <pc:sldMk cId="2349391271" sldId="703"/>
            <ac:picMk id="38" creationId="{FBFD6F28-7BEA-4B60-8F17-B7946A42198C}"/>
          </ac:picMkLst>
        </pc:picChg>
        <pc:picChg chg="mod">
          <ac:chgData name="Alessandro Ortis" userId="dcdc90ed-3509-45f7-ac48-ad038638580b" providerId="ADAL" clId="{CF19FF5C-EB0A-484A-9637-1C6EF7BF4779}" dt="2021-09-14T08:59:47.313" v="10724"/>
          <ac:picMkLst>
            <pc:docMk/>
            <pc:sldMk cId="2349391271" sldId="703"/>
            <ac:picMk id="39" creationId="{4FB185F0-4B05-491D-A305-DB8DC2E9D903}"/>
          </ac:picMkLst>
        </pc:picChg>
        <pc:picChg chg="mod">
          <ac:chgData name="Alessandro Ortis" userId="dcdc90ed-3509-45f7-ac48-ad038638580b" providerId="ADAL" clId="{CF19FF5C-EB0A-484A-9637-1C6EF7BF4779}" dt="2021-09-14T08:59:47.313" v="10724"/>
          <ac:picMkLst>
            <pc:docMk/>
            <pc:sldMk cId="2349391271" sldId="703"/>
            <ac:picMk id="40" creationId="{619FE944-02DC-4F8A-AB40-A559435CC42E}"/>
          </ac:picMkLst>
        </pc:picChg>
        <pc:picChg chg="mod">
          <ac:chgData name="Alessandro Ortis" userId="dcdc90ed-3509-45f7-ac48-ad038638580b" providerId="ADAL" clId="{CF19FF5C-EB0A-484A-9637-1C6EF7BF4779}" dt="2021-09-14T08:59:47.313" v="10724"/>
          <ac:picMkLst>
            <pc:docMk/>
            <pc:sldMk cId="2349391271" sldId="703"/>
            <ac:picMk id="41" creationId="{E5FBA1A2-2306-406B-8140-A07D8CED6CEC}"/>
          </ac:picMkLst>
        </pc:picChg>
        <pc:picChg chg="mod">
          <ac:chgData name="Alessandro Ortis" userId="dcdc90ed-3509-45f7-ac48-ad038638580b" providerId="ADAL" clId="{CF19FF5C-EB0A-484A-9637-1C6EF7BF4779}" dt="2021-09-14T08:59:47.313" v="10724"/>
          <ac:picMkLst>
            <pc:docMk/>
            <pc:sldMk cId="2349391271" sldId="703"/>
            <ac:picMk id="42" creationId="{EAA47C3E-F41B-4BA0-A13E-3DA7A5D7F8A9}"/>
          </ac:picMkLst>
        </pc:picChg>
        <pc:picChg chg="mod">
          <ac:chgData name="Alessandro Ortis" userId="dcdc90ed-3509-45f7-ac48-ad038638580b" providerId="ADAL" clId="{CF19FF5C-EB0A-484A-9637-1C6EF7BF4779}" dt="2021-09-14T08:59:47.313" v="10724"/>
          <ac:picMkLst>
            <pc:docMk/>
            <pc:sldMk cId="2349391271" sldId="703"/>
            <ac:picMk id="43" creationId="{7023E7D2-B3FE-4629-BAAC-E2ABE99A9451}"/>
          </ac:picMkLst>
        </pc:picChg>
        <pc:picChg chg="mod">
          <ac:chgData name="Alessandro Ortis" userId="dcdc90ed-3509-45f7-ac48-ad038638580b" providerId="ADAL" clId="{CF19FF5C-EB0A-484A-9637-1C6EF7BF4779}" dt="2021-09-14T08:59:47.313" v="10724"/>
          <ac:picMkLst>
            <pc:docMk/>
            <pc:sldMk cId="2349391271" sldId="703"/>
            <ac:picMk id="44" creationId="{943A16FC-9403-4D3B-8122-45C89F349D80}"/>
          </ac:picMkLst>
        </pc:picChg>
        <pc:picChg chg="mod">
          <ac:chgData name="Alessandro Ortis" userId="dcdc90ed-3509-45f7-ac48-ad038638580b" providerId="ADAL" clId="{CF19FF5C-EB0A-484A-9637-1C6EF7BF4779}" dt="2021-09-14T08:59:47.313" v="10724"/>
          <ac:picMkLst>
            <pc:docMk/>
            <pc:sldMk cId="2349391271" sldId="703"/>
            <ac:picMk id="45" creationId="{E2109539-00DC-49FD-B587-560193CDDE2C}"/>
          </ac:picMkLst>
        </pc:picChg>
        <pc:picChg chg="mod">
          <ac:chgData name="Alessandro Ortis" userId="dcdc90ed-3509-45f7-ac48-ad038638580b" providerId="ADAL" clId="{CF19FF5C-EB0A-484A-9637-1C6EF7BF4779}" dt="2021-09-14T08:59:47.313" v="10724"/>
          <ac:picMkLst>
            <pc:docMk/>
            <pc:sldMk cId="2349391271" sldId="703"/>
            <ac:picMk id="46" creationId="{A3C7831B-1775-45B2-9C94-DF3117348544}"/>
          </ac:picMkLst>
        </pc:picChg>
        <pc:picChg chg="mod">
          <ac:chgData name="Alessandro Ortis" userId="dcdc90ed-3509-45f7-ac48-ad038638580b" providerId="ADAL" clId="{CF19FF5C-EB0A-484A-9637-1C6EF7BF4779}" dt="2021-09-14T08:59:47.313" v="10724"/>
          <ac:picMkLst>
            <pc:docMk/>
            <pc:sldMk cId="2349391271" sldId="703"/>
            <ac:picMk id="47" creationId="{4FB8EE83-38C8-41DF-9130-9559261BDF06}"/>
          </ac:picMkLst>
        </pc:picChg>
        <pc:picChg chg="mod">
          <ac:chgData name="Alessandro Ortis" userId="dcdc90ed-3509-45f7-ac48-ad038638580b" providerId="ADAL" clId="{CF19FF5C-EB0A-484A-9637-1C6EF7BF4779}" dt="2021-09-14T08:59:47.313" v="10724"/>
          <ac:picMkLst>
            <pc:docMk/>
            <pc:sldMk cId="2349391271" sldId="703"/>
            <ac:picMk id="48" creationId="{B174076D-FDA5-4DF0-9420-89A70837399E}"/>
          </ac:picMkLst>
        </pc:picChg>
        <pc:picChg chg="mod">
          <ac:chgData name="Alessandro Ortis" userId="dcdc90ed-3509-45f7-ac48-ad038638580b" providerId="ADAL" clId="{CF19FF5C-EB0A-484A-9637-1C6EF7BF4779}" dt="2021-09-14T08:59:47.313" v="10724"/>
          <ac:picMkLst>
            <pc:docMk/>
            <pc:sldMk cId="2349391271" sldId="703"/>
            <ac:picMk id="49" creationId="{ADFEAA5B-589D-40B0-9B6E-3EBA8D39FF43}"/>
          </ac:picMkLst>
        </pc:picChg>
        <pc:picChg chg="mod">
          <ac:chgData name="Alessandro Ortis" userId="dcdc90ed-3509-45f7-ac48-ad038638580b" providerId="ADAL" clId="{CF19FF5C-EB0A-484A-9637-1C6EF7BF4779}" dt="2021-09-14T08:59:47.313" v="10724"/>
          <ac:picMkLst>
            <pc:docMk/>
            <pc:sldMk cId="2349391271" sldId="703"/>
            <ac:picMk id="50" creationId="{FA470DE8-52D1-45CB-8E89-4387ACC355E3}"/>
          </ac:picMkLst>
        </pc:picChg>
        <pc:picChg chg="mod">
          <ac:chgData name="Alessandro Ortis" userId="dcdc90ed-3509-45f7-ac48-ad038638580b" providerId="ADAL" clId="{CF19FF5C-EB0A-484A-9637-1C6EF7BF4779}" dt="2021-09-14T08:59:47.313" v="10724"/>
          <ac:picMkLst>
            <pc:docMk/>
            <pc:sldMk cId="2349391271" sldId="703"/>
            <ac:picMk id="51" creationId="{E984BE63-442B-401E-B815-8CC07E7EF7D3}"/>
          </ac:picMkLst>
        </pc:picChg>
        <pc:picChg chg="mod">
          <ac:chgData name="Alessandro Ortis" userId="dcdc90ed-3509-45f7-ac48-ad038638580b" providerId="ADAL" clId="{CF19FF5C-EB0A-484A-9637-1C6EF7BF4779}" dt="2021-09-14T08:59:47.313" v="10724"/>
          <ac:picMkLst>
            <pc:docMk/>
            <pc:sldMk cId="2349391271" sldId="703"/>
            <ac:picMk id="52" creationId="{6FE7E60A-180B-498A-BC4D-005321869118}"/>
          </ac:picMkLst>
        </pc:picChg>
        <pc:picChg chg="mod">
          <ac:chgData name="Alessandro Ortis" userId="dcdc90ed-3509-45f7-ac48-ad038638580b" providerId="ADAL" clId="{CF19FF5C-EB0A-484A-9637-1C6EF7BF4779}" dt="2021-09-14T08:59:47.313" v="10724"/>
          <ac:picMkLst>
            <pc:docMk/>
            <pc:sldMk cId="2349391271" sldId="703"/>
            <ac:picMk id="53" creationId="{D63142B3-6ED5-448F-B0D7-F80E0115EFFF}"/>
          </ac:picMkLst>
        </pc:picChg>
        <pc:picChg chg="mod">
          <ac:chgData name="Alessandro Ortis" userId="dcdc90ed-3509-45f7-ac48-ad038638580b" providerId="ADAL" clId="{CF19FF5C-EB0A-484A-9637-1C6EF7BF4779}" dt="2021-09-14T08:59:47.313" v="10724"/>
          <ac:picMkLst>
            <pc:docMk/>
            <pc:sldMk cId="2349391271" sldId="703"/>
            <ac:picMk id="54" creationId="{2437E98E-2427-4790-B7F8-EB440D0BB6F1}"/>
          </ac:picMkLst>
        </pc:picChg>
        <pc:picChg chg="mod">
          <ac:chgData name="Alessandro Ortis" userId="dcdc90ed-3509-45f7-ac48-ad038638580b" providerId="ADAL" clId="{CF19FF5C-EB0A-484A-9637-1C6EF7BF4779}" dt="2021-09-14T08:59:47.313" v="10724"/>
          <ac:picMkLst>
            <pc:docMk/>
            <pc:sldMk cId="2349391271" sldId="703"/>
            <ac:picMk id="55" creationId="{B703632F-232B-4C1E-8A0C-36A2F6F3B475}"/>
          </ac:picMkLst>
        </pc:picChg>
        <pc:picChg chg="mod">
          <ac:chgData name="Alessandro Ortis" userId="dcdc90ed-3509-45f7-ac48-ad038638580b" providerId="ADAL" clId="{CF19FF5C-EB0A-484A-9637-1C6EF7BF4779}" dt="2021-09-14T08:59:47.313" v="10724"/>
          <ac:picMkLst>
            <pc:docMk/>
            <pc:sldMk cId="2349391271" sldId="703"/>
            <ac:picMk id="56" creationId="{EB8F87D3-662C-48F3-B125-A6EE29B98428}"/>
          </ac:picMkLst>
        </pc:picChg>
        <pc:picChg chg="add mod">
          <ac:chgData name="Alessandro Ortis" userId="dcdc90ed-3509-45f7-ac48-ad038638580b" providerId="ADAL" clId="{CF19FF5C-EB0A-484A-9637-1C6EF7BF4779}" dt="2021-09-14T09:00:48.373" v="10738" actId="1076"/>
          <ac:picMkLst>
            <pc:docMk/>
            <pc:sldMk cId="2349391271" sldId="703"/>
            <ac:picMk id="57" creationId="{30C3CB10-9E76-4169-A5BC-FC9049BA1A0C}"/>
          </ac:picMkLst>
        </pc:picChg>
        <pc:picChg chg="add mod">
          <ac:chgData name="Alessandro Ortis" userId="dcdc90ed-3509-45f7-ac48-ad038638580b" providerId="ADAL" clId="{CF19FF5C-EB0A-484A-9637-1C6EF7BF4779}" dt="2021-09-14T09:00:48.373" v="10738" actId="1076"/>
          <ac:picMkLst>
            <pc:docMk/>
            <pc:sldMk cId="2349391271" sldId="703"/>
            <ac:picMk id="58" creationId="{EFB5114B-16D1-4D09-840F-00BC40949634}"/>
          </ac:picMkLst>
        </pc:picChg>
      </pc:sldChg>
      <pc:sldChg chg="addSp delSp modSp add mod">
        <pc:chgData name="Alessandro Ortis" userId="dcdc90ed-3509-45f7-ac48-ad038638580b" providerId="ADAL" clId="{CF19FF5C-EB0A-484A-9637-1C6EF7BF4779}" dt="2021-09-14T13:49:40.057" v="12622" actId="20577"/>
        <pc:sldMkLst>
          <pc:docMk/>
          <pc:sldMk cId="1041216536" sldId="704"/>
        </pc:sldMkLst>
        <pc:spChg chg="add mod">
          <ac:chgData name="Alessandro Ortis" userId="dcdc90ed-3509-45f7-ac48-ad038638580b" providerId="ADAL" clId="{CF19FF5C-EB0A-484A-9637-1C6EF7BF4779}" dt="2021-09-14T09:36:29.737" v="11289" actId="1076"/>
          <ac:spMkLst>
            <pc:docMk/>
            <pc:sldMk cId="1041216536" sldId="704"/>
            <ac:spMk id="6" creationId="{B68F989C-5BE2-4E2F-9D27-F6869B11A203}"/>
          </ac:spMkLst>
        </pc:spChg>
        <pc:spChg chg="mod">
          <ac:chgData name="Alessandro Ortis" userId="dcdc90ed-3509-45f7-ac48-ad038638580b" providerId="ADAL" clId="{CF19FF5C-EB0A-484A-9637-1C6EF7BF4779}" dt="2021-09-14T09:36:36.209" v="11291" actId="1076"/>
          <ac:spMkLst>
            <pc:docMk/>
            <pc:sldMk cId="1041216536" sldId="704"/>
            <ac:spMk id="12" creationId="{42284097-D6F2-4133-9279-73D88D5DA470}"/>
          </ac:spMkLst>
        </pc:spChg>
        <pc:spChg chg="mod">
          <ac:chgData name="Alessandro Ortis" userId="dcdc90ed-3509-45f7-ac48-ad038638580b" providerId="ADAL" clId="{CF19FF5C-EB0A-484A-9637-1C6EF7BF4779}" dt="2021-09-14T13:49:40.057" v="12622" actId="20577"/>
          <ac:spMkLst>
            <pc:docMk/>
            <pc:sldMk cId="1041216536" sldId="704"/>
            <ac:spMk id="14" creationId="{19B39B93-3C75-4894-98FB-3A0663644E3F}"/>
          </ac:spMkLst>
        </pc:spChg>
        <pc:spChg chg="mod">
          <ac:chgData name="Alessandro Ortis" userId="dcdc90ed-3509-45f7-ac48-ad038638580b" providerId="ADAL" clId="{CF19FF5C-EB0A-484A-9637-1C6EF7BF4779}" dt="2021-09-14T09:03:00.333" v="10792" actId="20577"/>
          <ac:spMkLst>
            <pc:docMk/>
            <pc:sldMk cId="1041216536" sldId="704"/>
            <ac:spMk id="17" creationId="{ED2476C4-8F4C-4BC7-B0EC-31DD9AD1CA57}"/>
          </ac:spMkLst>
        </pc:spChg>
        <pc:spChg chg="add mod">
          <ac:chgData name="Alessandro Ortis" userId="dcdc90ed-3509-45f7-ac48-ad038638580b" providerId="ADAL" clId="{CF19FF5C-EB0A-484A-9637-1C6EF7BF4779}" dt="2021-09-14T09:36:32.884" v="11290" actId="1076"/>
          <ac:spMkLst>
            <pc:docMk/>
            <pc:sldMk cId="1041216536" sldId="704"/>
            <ac:spMk id="64" creationId="{63DFDB83-F0C0-410D-A6A1-3980A0CA429E}"/>
          </ac:spMkLst>
        </pc:spChg>
        <pc:grpChg chg="del">
          <ac:chgData name="Alessandro Ortis" userId="dcdc90ed-3509-45f7-ac48-ad038638580b" providerId="ADAL" clId="{CF19FF5C-EB0A-484A-9637-1C6EF7BF4779}" dt="2021-09-14T09:02:52.591" v="10779" actId="478"/>
          <ac:grpSpMkLst>
            <pc:docMk/>
            <pc:sldMk cId="1041216536" sldId="704"/>
            <ac:grpSpMk id="15" creationId="{0EC58061-1E0A-4438-8DAA-731A1363DE1D}"/>
          </ac:grpSpMkLst>
        </pc:grpChg>
        <pc:picChg chg="add mod modCrop">
          <ac:chgData name="Alessandro Ortis" userId="dcdc90ed-3509-45f7-ac48-ad038638580b" providerId="ADAL" clId="{CF19FF5C-EB0A-484A-9637-1C6EF7BF4779}" dt="2021-09-14T09:36:37.913" v="11292" actId="1036"/>
          <ac:picMkLst>
            <pc:docMk/>
            <pc:sldMk cId="1041216536" sldId="704"/>
            <ac:picMk id="4" creationId="{DBF06D96-AD46-41CB-8147-538E3EEAB6CD}"/>
          </ac:picMkLst>
        </pc:picChg>
        <pc:picChg chg="del">
          <ac:chgData name="Alessandro Ortis" userId="dcdc90ed-3509-45f7-ac48-ad038638580b" providerId="ADAL" clId="{CF19FF5C-EB0A-484A-9637-1C6EF7BF4779}" dt="2021-09-14T09:02:57.156" v="10783" actId="478"/>
          <ac:picMkLst>
            <pc:docMk/>
            <pc:sldMk cId="1041216536" sldId="704"/>
            <ac:picMk id="57" creationId="{30C3CB10-9E76-4169-A5BC-FC9049BA1A0C}"/>
          </ac:picMkLst>
        </pc:picChg>
        <pc:picChg chg="del">
          <ac:chgData name="Alessandro Ortis" userId="dcdc90ed-3509-45f7-ac48-ad038638580b" providerId="ADAL" clId="{CF19FF5C-EB0A-484A-9637-1C6EF7BF4779}" dt="2021-09-14T09:02:53.518" v="10780" actId="478"/>
          <ac:picMkLst>
            <pc:docMk/>
            <pc:sldMk cId="1041216536" sldId="704"/>
            <ac:picMk id="58" creationId="{EFB5114B-16D1-4D09-840F-00BC40949634}"/>
          </ac:picMkLst>
        </pc:picChg>
      </pc:sldChg>
      <pc:sldChg chg="addSp delSp modSp add mod">
        <pc:chgData name="Alessandro Ortis" userId="dcdc90ed-3509-45f7-ac48-ad038638580b" providerId="ADAL" clId="{CF19FF5C-EB0A-484A-9637-1C6EF7BF4779}" dt="2021-09-14T09:10:17.229" v="10899" actId="1076"/>
        <pc:sldMkLst>
          <pc:docMk/>
          <pc:sldMk cId="3662668791" sldId="705"/>
        </pc:sldMkLst>
        <pc:spChg chg="mod">
          <ac:chgData name="Alessandro Ortis" userId="dcdc90ed-3509-45f7-ac48-ad038638580b" providerId="ADAL" clId="{CF19FF5C-EB0A-484A-9637-1C6EF7BF4779}" dt="2021-09-14T09:06:19.514" v="10852" actId="1076"/>
          <ac:spMkLst>
            <pc:docMk/>
            <pc:sldMk cId="3662668791" sldId="705"/>
            <ac:spMk id="12" creationId="{42284097-D6F2-4133-9279-73D88D5DA470}"/>
          </ac:spMkLst>
        </pc:spChg>
        <pc:spChg chg="mod">
          <ac:chgData name="Alessandro Ortis" userId="dcdc90ed-3509-45f7-ac48-ad038638580b" providerId="ADAL" clId="{CF19FF5C-EB0A-484A-9637-1C6EF7BF4779}" dt="2021-09-14T09:06:47.319" v="10884" actId="20577"/>
          <ac:spMkLst>
            <pc:docMk/>
            <pc:sldMk cId="3662668791" sldId="705"/>
            <ac:spMk id="14" creationId="{19B39B93-3C75-4894-98FB-3A0663644E3F}"/>
          </ac:spMkLst>
        </pc:spChg>
        <pc:spChg chg="del">
          <ac:chgData name="Alessandro Ortis" userId="dcdc90ed-3509-45f7-ac48-ad038638580b" providerId="ADAL" clId="{CF19FF5C-EB0A-484A-9637-1C6EF7BF4779}" dt="2021-09-14T09:05:02.628" v="10794" actId="478"/>
          <ac:spMkLst>
            <pc:docMk/>
            <pc:sldMk cId="3662668791" sldId="705"/>
            <ac:spMk id="59" creationId="{7D98EC32-E388-499C-AFFC-CC816520BFDD}"/>
          </ac:spMkLst>
        </pc:spChg>
        <pc:spChg chg="del">
          <ac:chgData name="Alessandro Ortis" userId="dcdc90ed-3509-45f7-ac48-ad038638580b" providerId="ADAL" clId="{CF19FF5C-EB0A-484A-9637-1C6EF7BF4779}" dt="2021-09-14T09:05:02.628" v="10794" actId="478"/>
          <ac:spMkLst>
            <pc:docMk/>
            <pc:sldMk cId="3662668791" sldId="705"/>
            <ac:spMk id="60" creationId="{E19856AC-4548-40C3-8307-C93A75869BC9}"/>
          </ac:spMkLst>
        </pc:spChg>
        <pc:spChg chg="del">
          <ac:chgData name="Alessandro Ortis" userId="dcdc90ed-3509-45f7-ac48-ad038638580b" providerId="ADAL" clId="{CF19FF5C-EB0A-484A-9637-1C6EF7BF4779}" dt="2021-09-14T09:05:02.628" v="10794" actId="478"/>
          <ac:spMkLst>
            <pc:docMk/>
            <pc:sldMk cId="3662668791" sldId="705"/>
            <ac:spMk id="61" creationId="{42776B9E-1488-411F-A30A-9E96C000214E}"/>
          </ac:spMkLst>
        </pc:spChg>
        <pc:spChg chg="del">
          <ac:chgData name="Alessandro Ortis" userId="dcdc90ed-3509-45f7-ac48-ad038638580b" providerId="ADAL" clId="{CF19FF5C-EB0A-484A-9637-1C6EF7BF4779}" dt="2021-09-14T09:05:02.628" v="10794" actId="478"/>
          <ac:spMkLst>
            <pc:docMk/>
            <pc:sldMk cId="3662668791" sldId="705"/>
            <ac:spMk id="62" creationId="{5A619D4B-55B4-40D3-92EC-EC873AEFA37E}"/>
          </ac:spMkLst>
        </pc:spChg>
        <pc:spChg chg="del">
          <ac:chgData name="Alessandro Ortis" userId="dcdc90ed-3509-45f7-ac48-ad038638580b" providerId="ADAL" clId="{CF19FF5C-EB0A-484A-9637-1C6EF7BF4779}" dt="2021-09-14T09:05:02.628" v="10794" actId="478"/>
          <ac:spMkLst>
            <pc:docMk/>
            <pc:sldMk cId="3662668791" sldId="705"/>
            <ac:spMk id="63" creationId="{5FFA6CBC-7097-43A2-A3A0-F25D0C4B04B6}"/>
          </ac:spMkLst>
        </pc:spChg>
        <pc:grpChg chg="del">
          <ac:chgData name="Alessandro Ortis" userId="dcdc90ed-3509-45f7-ac48-ad038638580b" providerId="ADAL" clId="{CF19FF5C-EB0A-484A-9637-1C6EF7BF4779}" dt="2021-09-14T09:05:02.628" v="10794" actId="478"/>
          <ac:grpSpMkLst>
            <pc:docMk/>
            <pc:sldMk cId="3662668791" sldId="705"/>
            <ac:grpSpMk id="15" creationId="{0EC58061-1E0A-4438-8DAA-731A1363DE1D}"/>
          </ac:grpSpMkLst>
        </pc:grpChg>
        <pc:picChg chg="add mod">
          <ac:chgData name="Alessandro Ortis" userId="dcdc90ed-3509-45f7-ac48-ad038638580b" providerId="ADAL" clId="{CF19FF5C-EB0A-484A-9637-1C6EF7BF4779}" dt="2021-09-14T09:10:17.229" v="10899" actId="1076"/>
          <ac:picMkLst>
            <pc:docMk/>
            <pc:sldMk cId="3662668791" sldId="705"/>
            <ac:picMk id="4" creationId="{47480210-C9C3-415B-8EEF-1F7E53649866}"/>
          </ac:picMkLst>
        </pc:picChg>
        <pc:picChg chg="del">
          <ac:chgData name="Alessandro Ortis" userId="dcdc90ed-3509-45f7-ac48-ad038638580b" providerId="ADAL" clId="{CF19FF5C-EB0A-484A-9637-1C6EF7BF4779}" dt="2021-09-14T09:05:02.628" v="10794" actId="478"/>
          <ac:picMkLst>
            <pc:docMk/>
            <pc:sldMk cId="3662668791" sldId="705"/>
            <ac:picMk id="57" creationId="{30C3CB10-9E76-4169-A5BC-FC9049BA1A0C}"/>
          </ac:picMkLst>
        </pc:picChg>
        <pc:picChg chg="del">
          <ac:chgData name="Alessandro Ortis" userId="dcdc90ed-3509-45f7-ac48-ad038638580b" providerId="ADAL" clId="{CF19FF5C-EB0A-484A-9637-1C6EF7BF4779}" dt="2021-09-14T09:05:02.628" v="10794" actId="478"/>
          <ac:picMkLst>
            <pc:docMk/>
            <pc:sldMk cId="3662668791" sldId="705"/>
            <ac:picMk id="58" creationId="{EFB5114B-16D1-4D09-840F-00BC40949634}"/>
          </ac:picMkLst>
        </pc:picChg>
        <pc:picChg chg="add del">
          <ac:chgData name="Alessandro Ortis" userId="dcdc90ed-3509-45f7-ac48-ad038638580b" providerId="ADAL" clId="{CF19FF5C-EB0A-484A-9637-1C6EF7BF4779}" dt="2021-09-14T09:10:13.397" v="10898" actId="478"/>
          <ac:picMkLst>
            <pc:docMk/>
            <pc:sldMk cId="3662668791" sldId="705"/>
            <ac:picMk id="2050" creationId="{8C8FC43F-AFCE-439B-910D-6835C097977D}"/>
          </ac:picMkLst>
        </pc:picChg>
      </pc:sldChg>
      <pc:sldChg chg="delSp modSp add mod ord">
        <pc:chgData name="Alessandro Ortis" userId="dcdc90ed-3509-45f7-ac48-ad038638580b" providerId="ADAL" clId="{CF19FF5C-EB0A-484A-9637-1C6EF7BF4779}" dt="2021-09-14T09:10:10.657" v="10897"/>
        <pc:sldMkLst>
          <pc:docMk/>
          <pc:sldMk cId="385889371" sldId="706"/>
        </pc:sldMkLst>
        <pc:picChg chg="del">
          <ac:chgData name="Alessandro Ortis" userId="dcdc90ed-3509-45f7-ac48-ad038638580b" providerId="ADAL" clId="{CF19FF5C-EB0A-484A-9637-1C6EF7BF4779}" dt="2021-09-14T09:10:00.194" v="10893" actId="478"/>
          <ac:picMkLst>
            <pc:docMk/>
            <pc:sldMk cId="385889371" sldId="706"/>
            <ac:picMk id="4" creationId="{47480210-C9C3-415B-8EEF-1F7E53649866}"/>
          </ac:picMkLst>
        </pc:picChg>
        <pc:picChg chg="mod">
          <ac:chgData name="Alessandro Ortis" userId="dcdc90ed-3509-45f7-ac48-ad038638580b" providerId="ADAL" clId="{CF19FF5C-EB0A-484A-9637-1C6EF7BF4779}" dt="2021-09-14T09:10:07.294" v="10895" actId="1076"/>
          <ac:picMkLst>
            <pc:docMk/>
            <pc:sldMk cId="385889371" sldId="706"/>
            <ac:picMk id="2050" creationId="{8C8FC43F-AFCE-439B-910D-6835C097977D}"/>
          </ac:picMkLst>
        </pc:picChg>
      </pc:sldChg>
      <pc:sldChg chg="addSp delSp modSp add mod">
        <pc:chgData name="Alessandro Ortis" userId="dcdc90ed-3509-45f7-ac48-ad038638580b" providerId="ADAL" clId="{CF19FF5C-EB0A-484A-9637-1C6EF7BF4779}" dt="2021-09-14T09:41:22.516" v="11610" actId="1076"/>
        <pc:sldMkLst>
          <pc:docMk/>
          <pc:sldMk cId="494848398" sldId="707"/>
        </pc:sldMkLst>
        <pc:spChg chg="del">
          <ac:chgData name="Alessandro Ortis" userId="dcdc90ed-3509-45f7-ac48-ad038638580b" providerId="ADAL" clId="{CF19FF5C-EB0A-484A-9637-1C6EF7BF4779}" dt="2021-09-14T09:39:07.773" v="11295" actId="478"/>
          <ac:spMkLst>
            <pc:docMk/>
            <pc:sldMk cId="494848398" sldId="707"/>
            <ac:spMk id="6" creationId="{B68F989C-5BE2-4E2F-9D27-F6869B11A203}"/>
          </ac:spMkLst>
        </pc:spChg>
        <pc:spChg chg="mod">
          <ac:chgData name="Alessandro Ortis" userId="dcdc90ed-3509-45f7-ac48-ad038638580b" providerId="ADAL" clId="{CF19FF5C-EB0A-484A-9637-1C6EF7BF4779}" dt="2021-09-14T09:39:36.034" v="11300" actId="1076"/>
          <ac:spMkLst>
            <pc:docMk/>
            <pc:sldMk cId="494848398" sldId="707"/>
            <ac:spMk id="12" creationId="{42284097-D6F2-4133-9279-73D88D5DA470}"/>
          </ac:spMkLst>
        </pc:spChg>
        <pc:spChg chg="mod">
          <ac:chgData name="Alessandro Ortis" userId="dcdc90ed-3509-45f7-ac48-ad038638580b" providerId="ADAL" clId="{CF19FF5C-EB0A-484A-9637-1C6EF7BF4779}" dt="2021-09-14T09:41:13.973" v="11607" actId="20577"/>
          <ac:spMkLst>
            <pc:docMk/>
            <pc:sldMk cId="494848398" sldId="707"/>
            <ac:spMk id="14" creationId="{19B39B93-3C75-4894-98FB-3A0663644E3F}"/>
          </ac:spMkLst>
        </pc:spChg>
        <pc:spChg chg="del">
          <ac:chgData name="Alessandro Ortis" userId="dcdc90ed-3509-45f7-ac48-ad038638580b" providerId="ADAL" clId="{CF19FF5C-EB0A-484A-9637-1C6EF7BF4779}" dt="2021-09-14T09:39:07.773" v="11295" actId="478"/>
          <ac:spMkLst>
            <pc:docMk/>
            <pc:sldMk cId="494848398" sldId="707"/>
            <ac:spMk id="64" creationId="{63DFDB83-F0C0-410D-A6A1-3980A0CA429E}"/>
          </ac:spMkLst>
        </pc:spChg>
        <pc:picChg chg="del">
          <ac:chgData name="Alessandro Ortis" userId="dcdc90ed-3509-45f7-ac48-ad038638580b" providerId="ADAL" clId="{CF19FF5C-EB0A-484A-9637-1C6EF7BF4779}" dt="2021-09-14T09:39:04.548" v="11294" actId="478"/>
          <ac:picMkLst>
            <pc:docMk/>
            <pc:sldMk cId="494848398" sldId="707"/>
            <ac:picMk id="4" creationId="{DBF06D96-AD46-41CB-8147-538E3EEAB6CD}"/>
          </ac:picMkLst>
        </pc:picChg>
        <pc:picChg chg="add mod">
          <ac:chgData name="Alessandro Ortis" userId="dcdc90ed-3509-45f7-ac48-ad038638580b" providerId="ADAL" clId="{CF19FF5C-EB0A-484A-9637-1C6EF7BF4779}" dt="2021-09-14T09:41:22.516" v="11610" actId="1076"/>
          <ac:picMkLst>
            <pc:docMk/>
            <pc:sldMk cId="494848398" sldId="707"/>
            <ac:picMk id="5" creationId="{B932BA06-D75D-4EAA-9BCD-271204B7D95D}"/>
          </ac:picMkLst>
        </pc:picChg>
      </pc:sldChg>
      <pc:sldChg chg="addSp delSp modSp add mod modNotesTx">
        <pc:chgData name="Alessandro Ortis" userId="dcdc90ed-3509-45f7-ac48-ad038638580b" providerId="ADAL" clId="{CF19FF5C-EB0A-484A-9637-1C6EF7BF4779}" dt="2021-09-14T13:50:13.845" v="12624" actId="20577"/>
        <pc:sldMkLst>
          <pc:docMk/>
          <pc:sldMk cId="226962054" sldId="708"/>
        </pc:sldMkLst>
        <pc:spChg chg="mod">
          <ac:chgData name="Alessandro Ortis" userId="dcdc90ed-3509-45f7-ac48-ad038638580b" providerId="ADAL" clId="{CF19FF5C-EB0A-484A-9637-1C6EF7BF4779}" dt="2021-09-14T10:00:40.979" v="11734" actId="14100"/>
          <ac:spMkLst>
            <pc:docMk/>
            <pc:sldMk cId="226962054" sldId="708"/>
            <ac:spMk id="12" creationId="{42284097-D6F2-4133-9279-73D88D5DA470}"/>
          </ac:spMkLst>
        </pc:spChg>
        <pc:spChg chg="add mod">
          <ac:chgData name="Alessandro Ortis" userId="dcdc90ed-3509-45f7-ac48-ad038638580b" providerId="ADAL" clId="{CF19FF5C-EB0A-484A-9637-1C6EF7BF4779}" dt="2021-09-14T10:03:21.817" v="11750" actId="14100"/>
          <ac:spMkLst>
            <pc:docMk/>
            <pc:sldMk cId="226962054" sldId="708"/>
            <ac:spMk id="13" creationId="{81D89500-6A01-4716-899D-5159D825C4E1}"/>
          </ac:spMkLst>
        </pc:spChg>
        <pc:spChg chg="mod">
          <ac:chgData name="Alessandro Ortis" userId="dcdc90ed-3509-45f7-ac48-ad038638580b" providerId="ADAL" clId="{CF19FF5C-EB0A-484A-9637-1C6EF7BF4779}" dt="2021-09-14T13:50:13.845" v="12624" actId="20577"/>
          <ac:spMkLst>
            <pc:docMk/>
            <pc:sldMk cId="226962054" sldId="708"/>
            <ac:spMk id="14" creationId="{19B39B93-3C75-4894-98FB-3A0663644E3F}"/>
          </ac:spMkLst>
        </pc:spChg>
        <pc:spChg chg="mod">
          <ac:chgData name="Alessandro Ortis" userId="dcdc90ed-3509-45f7-ac48-ad038638580b" providerId="ADAL" clId="{CF19FF5C-EB0A-484A-9637-1C6EF7BF4779}" dt="2021-09-14T09:41:46.916" v="11621" actId="20577"/>
          <ac:spMkLst>
            <pc:docMk/>
            <pc:sldMk cId="226962054" sldId="708"/>
            <ac:spMk id="17" creationId="{ED2476C4-8F4C-4BC7-B0EC-31DD9AD1CA57}"/>
          </ac:spMkLst>
        </pc:spChg>
        <pc:picChg chg="del">
          <ac:chgData name="Alessandro Ortis" userId="dcdc90ed-3509-45f7-ac48-ad038638580b" providerId="ADAL" clId="{CF19FF5C-EB0A-484A-9637-1C6EF7BF4779}" dt="2021-09-14T09:42:43.133" v="11682" actId="478"/>
          <ac:picMkLst>
            <pc:docMk/>
            <pc:sldMk cId="226962054" sldId="708"/>
            <ac:picMk id="5" creationId="{B932BA06-D75D-4EAA-9BCD-271204B7D95D}"/>
          </ac:picMkLst>
        </pc:picChg>
        <pc:picChg chg="add mod">
          <ac:chgData name="Alessandro Ortis" userId="dcdc90ed-3509-45f7-ac48-ad038638580b" providerId="ADAL" clId="{CF19FF5C-EB0A-484A-9637-1C6EF7BF4779}" dt="2021-09-14T09:56:59.299" v="11716" actId="14100"/>
          <ac:picMkLst>
            <pc:docMk/>
            <pc:sldMk cId="226962054" sldId="708"/>
            <ac:picMk id="6" creationId="{7C478E80-FB1B-4F65-8074-869FD73C1D68}"/>
          </ac:picMkLst>
        </pc:picChg>
        <pc:picChg chg="add mod">
          <ac:chgData name="Alessandro Ortis" userId="dcdc90ed-3509-45f7-ac48-ad038638580b" providerId="ADAL" clId="{CF19FF5C-EB0A-484A-9637-1C6EF7BF4779}" dt="2021-09-14T13:49:56.771" v="12623" actId="1076"/>
          <ac:picMkLst>
            <pc:docMk/>
            <pc:sldMk cId="226962054" sldId="708"/>
            <ac:picMk id="16" creationId="{B5D94C79-80BC-4A3D-B2A1-3273F7C3FEEA}"/>
          </ac:picMkLst>
        </pc:picChg>
      </pc:sldChg>
      <pc:sldChg chg="addSp delSp modSp add mod">
        <pc:chgData name="Alessandro Ortis" userId="dcdc90ed-3509-45f7-ac48-ad038638580b" providerId="ADAL" clId="{CF19FF5C-EB0A-484A-9637-1C6EF7BF4779}" dt="2021-09-14T13:50:23.874" v="12627" actId="20577"/>
        <pc:sldMkLst>
          <pc:docMk/>
          <pc:sldMk cId="3716958782" sldId="709"/>
        </pc:sldMkLst>
        <pc:spChg chg="mod">
          <ac:chgData name="Alessandro Ortis" userId="dcdc90ed-3509-45f7-ac48-ad038638580b" providerId="ADAL" clId="{CF19FF5C-EB0A-484A-9637-1C6EF7BF4779}" dt="2021-09-14T10:04:18.854" v="11815"/>
          <ac:spMkLst>
            <pc:docMk/>
            <pc:sldMk cId="3716958782" sldId="709"/>
            <ac:spMk id="12" creationId="{42284097-D6F2-4133-9279-73D88D5DA470}"/>
          </ac:spMkLst>
        </pc:spChg>
        <pc:spChg chg="del mod">
          <ac:chgData name="Alessandro Ortis" userId="dcdc90ed-3509-45f7-ac48-ad038638580b" providerId="ADAL" clId="{CF19FF5C-EB0A-484A-9637-1C6EF7BF4779}" dt="2021-09-14T10:00:04.857" v="11726" actId="478"/>
          <ac:spMkLst>
            <pc:docMk/>
            <pc:sldMk cId="3716958782" sldId="709"/>
            <ac:spMk id="13" creationId="{81D89500-6A01-4716-899D-5159D825C4E1}"/>
          </ac:spMkLst>
        </pc:spChg>
        <pc:spChg chg="mod">
          <ac:chgData name="Alessandro Ortis" userId="dcdc90ed-3509-45f7-ac48-ad038638580b" providerId="ADAL" clId="{CF19FF5C-EB0A-484A-9637-1C6EF7BF4779}" dt="2021-09-14T13:50:23.874" v="12627" actId="20577"/>
          <ac:spMkLst>
            <pc:docMk/>
            <pc:sldMk cId="3716958782" sldId="709"/>
            <ac:spMk id="14" creationId="{19B39B93-3C75-4894-98FB-3A0663644E3F}"/>
          </ac:spMkLst>
        </pc:spChg>
        <pc:spChg chg="add mod">
          <ac:chgData name="Alessandro Ortis" userId="dcdc90ed-3509-45f7-ac48-ad038638580b" providerId="ADAL" clId="{CF19FF5C-EB0A-484A-9637-1C6EF7BF4779}" dt="2021-09-14T10:22:29.806" v="11870"/>
          <ac:spMkLst>
            <pc:docMk/>
            <pc:sldMk cId="3716958782" sldId="709"/>
            <ac:spMk id="18" creationId="{05D0B13F-655A-41E2-9073-D7B0A14D0F28}"/>
          </ac:spMkLst>
        </pc:spChg>
        <pc:spChg chg="add mod">
          <ac:chgData name="Alessandro Ortis" userId="dcdc90ed-3509-45f7-ac48-ad038638580b" providerId="ADAL" clId="{CF19FF5C-EB0A-484A-9637-1C6EF7BF4779}" dt="2021-09-14T10:22:41.224" v="11877" actId="14100"/>
          <ac:spMkLst>
            <pc:docMk/>
            <pc:sldMk cId="3716958782" sldId="709"/>
            <ac:spMk id="19" creationId="{43BC0078-3585-4D14-9CE9-A09BF0CD6333}"/>
          </ac:spMkLst>
        </pc:spChg>
        <pc:spChg chg="add mod">
          <ac:chgData name="Alessandro Ortis" userId="dcdc90ed-3509-45f7-ac48-ad038638580b" providerId="ADAL" clId="{CF19FF5C-EB0A-484A-9637-1C6EF7BF4779}" dt="2021-09-14T10:22:50.166" v="11882" actId="1076"/>
          <ac:spMkLst>
            <pc:docMk/>
            <pc:sldMk cId="3716958782" sldId="709"/>
            <ac:spMk id="20" creationId="{B4EF90FA-5DC5-4259-B1AE-7EF50EC6B4D5}"/>
          </ac:spMkLst>
        </pc:spChg>
        <pc:picChg chg="add del mod">
          <ac:chgData name="Alessandro Ortis" userId="dcdc90ed-3509-45f7-ac48-ad038638580b" providerId="ADAL" clId="{CF19FF5C-EB0A-484A-9637-1C6EF7BF4779}" dt="2021-09-14T10:02:54.864" v="11742" actId="21"/>
          <ac:picMkLst>
            <pc:docMk/>
            <pc:sldMk cId="3716958782" sldId="709"/>
            <ac:picMk id="4" creationId="{B0889BFF-B7AB-48AB-A2B6-15E5D7E2EF0D}"/>
          </ac:picMkLst>
        </pc:picChg>
        <pc:picChg chg="del">
          <ac:chgData name="Alessandro Ortis" userId="dcdc90ed-3509-45f7-ac48-ad038638580b" providerId="ADAL" clId="{CF19FF5C-EB0A-484A-9637-1C6EF7BF4779}" dt="2021-09-14T09:59:59.694" v="11724" actId="478"/>
          <ac:picMkLst>
            <pc:docMk/>
            <pc:sldMk cId="3716958782" sldId="709"/>
            <ac:picMk id="6" creationId="{7C478E80-FB1B-4F65-8074-869FD73C1D68}"/>
          </ac:picMkLst>
        </pc:picChg>
        <pc:picChg chg="add mod">
          <ac:chgData name="Alessandro Ortis" userId="dcdc90ed-3509-45f7-ac48-ad038638580b" providerId="ADAL" clId="{CF19FF5C-EB0A-484A-9637-1C6EF7BF4779}" dt="2021-09-14T10:04:02.439" v="11814" actId="1076"/>
          <ac:picMkLst>
            <pc:docMk/>
            <pc:sldMk cId="3716958782" sldId="709"/>
            <ac:picMk id="7" creationId="{A0508328-F78A-4A36-9BD5-9B1C1762FC2B}"/>
          </ac:picMkLst>
        </pc:picChg>
      </pc:sldChg>
      <pc:sldChg chg="addSp delSp modSp add mod">
        <pc:chgData name="Alessandro Ortis" userId="dcdc90ed-3509-45f7-ac48-ad038638580b" providerId="ADAL" clId="{CF19FF5C-EB0A-484A-9637-1C6EF7BF4779}" dt="2021-09-14T13:50:29.991" v="12628" actId="20577"/>
        <pc:sldMkLst>
          <pc:docMk/>
          <pc:sldMk cId="2648328921" sldId="710"/>
        </pc:sldMkLst>
        <pc:spChg chg="mod">
          <ac:chgData name="Alessandro Ortis" userId="dcdc90ed-3509-45f7-ac48-ad038638580b" providerId="ADAL" clId="{CF19FF5C-EB0A-484A-9637-1C6EF7BF4779}" dt="2021-09-14T10:21:48.453" v="11869"/>
          <ac:spMkLst>
            <pc:docMk/>
            <pc:sldMk cId="2648328921" sldId="710"/>
            <ac:spMk id="12" creationId="{42284097-D6F2-4133-9279-73D88D5DA470}"/>
          </ac:spMkLst>
        </pc:spChg>
        <pc:spChg chg="mod">
          <ac:chgData name="Alessandro Ortis" userId="dcdc90ed-3509-45f7-ac48-ad038638580b" providerId="ADAL" clId="{CF19FF5C-EB0A-484A-9637-1C6EF7BF4779}" dt="2021-09-14T13:50:29.991" v="12628" actId="20577"/>
          <ac:spMkLst>
            <pc:docMk/>
            <pc:sldMk cId="2648328921" sldId="710"/>
            <ac:spMk id="14" creationId="{19B39B93-3C75-4894-98FB-3A0663644E3F}"/>
          </ac:spMkLst>
        </pc:spChg>
        <pc:spChg chg="mod">
          <ac:chgData name="Alessandro Ortis" userId="dcdc90ed-3509-45f7-ac48-ad038638580b" providerId="ADAL" clId="{CF19FF5C-EB0A-484A-9637-1C6EF7BF4779}" dt="2021-09-14T10:23:36.209" v="11885" actId="1076"/>
          <ac:spMkLst>
            <pc:docMk/>
            <pc:sldMk cId="2648328921" sldId="710"/>
            <ac:spMk id="18" creationId="{05D0B13F-655A-41E2-9073-D7B0A14D0F28}"/>
          </ac:spMkLst>
        </pc:spChg>
        <pc:picChg chg="add mod">
          <ac:chgData name="Alessandro Ortis" userId="dcdc90ed-3509-45f7-ac48-ad038638580b" providerId="ADAL" clId="{CF19FF5C-EB0A-484A-9637-1C6EF7BF4779}" dt="2021-09-14T10:23:37.798" v="11886" actId="1076"/>
          <ac:picMkLst>
            <pc:docMk/>
            <pc:sldMk cId="2648328921" sldId="710"/>
            <ac:picMk id="4" creationId="{986AFF7E-B26F-4E30-B169-5F89CE351B07}"/>
          </ac:picMkLst>
        </pc:picChg>
        <pc:picChg chg="del">
          <ac:chgData name="Alessandro Ortis" userId="dcdc90ed-3509-45f7-ac48-ad038638580b" providerId="ADAL" clId="{CF19FF5C-EB0A-484A-9637-1C6EF7BF4779}" dt="2021-09-14T10:20:57.842" v="11817" actId="478"/>
          <ac:picMkLst>
            <pc:docMk/>
            <pc:sldMk cId="2648328921" sldId="710"/>
            <ac:picMk id="7" creationId="{A0508328-F78A-4A36-9BD5-9B1C1762FC2B}"/>
          </ac:picMkLst>
        </pc:picChg>
      </pc:sldChg>
      <pc:sldChg chg="addSp delSp modSp add mod">
        <pc:chgData name="Alessandro Ortis" userId="dcdc90ed-3509-45f7-ac48-ad038638580b" providerId="ADAL" clId="{CF19FF5C-EB0A-484A-9637-1C6EF7BF4779}" dt="2021-09-14T13:50:48.138" v="12629" actId="14100"/>
        <pc:sldMkLst>
          <pc:docMk/>
          <pc:sldMk cId="1768138828" sldId="711"/>
        </pc:sldMkLst>
        <pc:spChg chg="mod">
          <ac:chgData name="Alessandro Ortis" userId="dcdc90ed-3509-45f7-ac48-ad038638580b" providerId="ADAL" clId="{CF19FF5C-EB0A-484A-9637-1C6EF7BF4779}" dt="2021-09-14T10:30:53.716" v="12069"/>
          <ac:spMkLst>
            <pc:docMk/>
            <pc:sldMk cId="1768138828" sldId="711"/>
            <ac:spMk id="12" creationId="{42284097-D6F2-4133-9279-73D88D5DA470}"/>
          </ac:spMkLst>
        </pc:spChg>
        <pc:spChg chg="mod">
          <ac:chgData name="Alessandro Ortis" userId="dcdc90ed-3509-45f7-ac48-ad038638580b" providerId="ADAL" clId="{CF19FF5C-EB0A-484A-9637-1C6EF7BF4779}" dt="2021-09-14T10:24:46.486" v="12011" actId="14100"/>
          <ac:spMkLst>
            <pc:docMk/>
            <pc:sldMk cId="1768138828" sldId="711"/>
            <ac:spMk id="14" creationId="{19B39B93-3C75-4894-98FB-3A0663644E3F}"/>
          </ac:spMkLst>
        </pc:spChg>
        <pc:spChg chg="mod">
          <ac:chgData name="Alessandro Ortis" userId="dcdc90ed-3509-45f7-ac48-ad038638580b" providerId="ADAL" clId="{CF19FF5C-EB0A-484A-9637-1C6EF7BF4779}" dt="2021-09-14T10:23:55.180" v="11907" actId="20577"/>
          <ac:spMkLst>
            <pc:docMk/>
            <pc:sldMk cId="1768138828" sldId="711"/>
            <ac:spMk id="17" creationId="{ED2476C4-8F4C-4BC7-B0EC-31DD9AD1CA57}"/>
          </ac:spMkLst>
        </pc:spChg>
        <pc:spChg chg="mod">
          <ac:chgData name="Alessandro Ortis" userId="dcdc90ed-3509-45f7-ac48-ad038638580b" providerId="ADAL" clId="{CF19FF5C-EB0A-484A-9637-1C6EF7BF4779}" dt="2021-09-14T10:30:39.485" v="12068" actId="313"/>
          <ac:spMkLst>
            <pc:docMk/>
            <pc:sldMk cId="1768138828" sldId="711"/>
            <ac:spMk id="18" creationId="{05D0B13F-655A-41E2-9073-D7B0A14D0F28}"/>
          </ac:spMkLst>
        </pc:spChg>
        <pc:picChg chg="del">
          <ac:chgData name="Alessandro Ortis" userId="dcdc90ed-3509-45f7-ac48-ad038638580b" providerId="ADAL" clId="{CF19FF5C-EB0A-484A-9637-1C6EF7BF4779}" dt="2021-09-14T10:23:49.137" v="11888" actId="478"/>
          <ac:picMkLst>
            <pc:docMk/>
            <pc:sldMk cId="1768138828" sldId="711"/>
            <ac:picMk id="4" creationId="{986AFF7E-B26F-4E30-B169-5F89CE351B07}"/>
          </ac:picMkLst>
        </pc:picChg>
        <pc:picChg chg="add mod">
          <ac:chgData name="Alessandro Ortis" userId="dcdc90ed-3509-45f7-ac48-ad038638580b" providerId="ADAL" clId="{CF19FF5C-EB0A-484A-9637-1C6EF7BF4779}" dt="2021-09-14T13:50:48.138" v="12629" actId="14100"/>
          <ac:picMkLst>
            <pc:docMk/>
            <pc:sldMk cId="1768138828" sldId="711"/>
            <ac:picMk id="5" creationId="{9CD0DFEC-26D9-4B03-A8A5-A90B9DEBDB2A}"/>
          </ac:picMkLst>
        </pc:picChg>
      </pc:sldChg>
      <pc:sldChg chg="addSp delSp modSp add mod modNotesTx">
        <pc:chgData name="Alessandro Ortis" userId="dcdc90ed-3509-45f7-ac48-ad038638580b" providerId="ADAL" clId="{CF19FF5C-EB0A-484A-9637-1C6EF7BF4779}" dt="2021-09-14T13:51:07.093" v="12630" actId="478"/>
        <pc:sldMkLst>
          <pc:docMk/>
          <pc:sldMk cId="3206042107" sldId="712"/>
        </pc:sldMkLst>
        <pc:spChg chg="del">
          <ac:chgData name="Alessandro Ortis" userId="dcdc90ed-3509-45f7-ac48-ad038638580b" providerId="ADAL" clId="{CF19FF5C-EB0A-484A-9637-1C6EF7BF4779}" dt="2021-09-14T10:34:23.729" v="12090" actId="478"/>
          <ac:spMkLst>
            <pc:docMk/>
            <pc:sldMk cId="3206042107" sldId="712"/>
            <ac:spMk id="12" creationId="{42284097-D6F2-4133-9279-73D88D5DA470}"/>
          </ac:spMkLst>
        </pc:spChg>
        <pc:spChg chg="mod">
          <ac:chgData name="Alessandro Ortis" userId="dcdc90ed-3509-45f7-ac48-ad038638580b" providerId="ADAL" clId="{CF19FF5C-EB0A-484A-9637-1C6EF7BF4779}" dt="2021-09-14T10:41:15.696" v="12395"/>
          <ac:spMkLst>
            <pc:docMk/>
            <pc:sldMk cId="3206042107" sldId="712"/>
            <ac:spMk id="14" creationId="{19B39B93-3C75-4894-98FB-3A0663644E3F}"/>
          </ac:spMkLst>
        </pc:spChg>
        <pc:spChg chg="del mod">
          <ac:chgData name="Alessandro Ortis" userId="dcdc90ed-3509-45f7-ac48-ad038638580b" providerId="ADAL" clId="{CF19FF5C-EB0A-484A-9637-1C6EF7BF4779}" dt="2021-09-14T13:51:07.093" v="12630" actId="478"/>
          <ac:spMkLst>
            <pc:docMk/>
            <pc:sldMk cId="3206042107" sldId="712"/>
            <ac:spMk id="17" creationId="{ED2476C4-8F4C-4BC7-B0EC-31DD9AD1CA57}"/>
          </ac:spMkLst>
        </pc:spChg>
        <pc:spChg chg="mod">
          <ac:chgData name="Alessandro Ortis" userId="dcdc90ed-3509-45f7-ac48-ad038638580b" providerId="ADAL" clId="{CF19FF5C-EB0A-484A-9637-1C6EF7BF4779}" dt="2021-09-14T10:38:57.218" v="12322" actId="1076"/>
          <ac:spMkLst>
            <pc:docMk/>
            <pc:sldMk cId="3206042107" sldId="712"/>
            <ac:spMk id="18" creationId="{05D0B13F-655A-41E2-9073-D7B0A14D0F28}"/>
          </ac:spMkLst>
        </pc:spChg>
        <pc:picChg chg="add mod">
          <ac:chgData name="Alessandro Ortis" userId="dcdc90ed-3509-45f7-ac48-ad038638580b" providerId="ADAL" clId="{CF19FF5C-EB0A-484A-9637-1C6EF7BF4779}" dt="2021-09-14T10:39:02.541" v="12324" actId="1076"/>
          <ac:picMkLst>
            <pc:docMk/>
            <pc:sldMk cId="3206042107" sldId="712"/>
            <ac:picMk id="4" creationId="{05AB5B8B-267A-4C80-BE06-697B2F2B6801}"/>
          </ac:picMkLst>
        </pc:picChg>
        <pc:picChg chg="del">
          <ac:chgData name="Alessandro Ortis" userId="dcdc90ed-3509-45f7-ac48-ad038638580b" providerId="ADAL" clId="{CF19FF5C-EB0A-484A-9637-1C6EF7BF4779}" dt="2021-09-14T10:31:30.158" v="12081" actId="478"/>
          <ac:picMkLst>
            <pc:docMk/>
            <pc:sldMk cId="3206042107" sldId="712"/>
            <ac:picMk id="5" creationId="{9CD0DFEC-26D9-4B03-A8A5-A90B9DEBDB2A}"/>
          </ac:picMkLst>
        </pc:picChg>
      </pc:sldChg>
      <pc:sldChg chg="addSp delSp modSp add mod">
        <pc:chgData name="Alessandro Ortis" userId="dcdc90ed-3509-45f7-ac48-ad038638580b" providerId="ADAL" clId="{CF19FF5C-EB0A-484A-9637-1C6EF7BF4779}" dt="2021-09-14T13:51:29.982" v="12635" actId="1076"/>
        <pc:sldMkLst>
          <pc:docMk/>
          <pc:sldMk cId="2445644147" sldId="713"/>
        </pc:sldMkLst>
        <pc:spChg chg="add mod">
          <ac:chgData name="Alessandro Ortis" userId="dcdc90ed-3509-45f7-ac48-ad038638580b" providerId="ADAL" clId="{CF19FF5C-EB0A-484A-9637-1C6EF7BF4779}" dt="2021-09-14T10:41:13.822" v="12394"/>
          <ac:spMkLst>
            <pc:docMk/>
            <pc:sldMk cId="2445644147" sldId="713"/>
            <ac:spMk id="12" creationId="{012CC90A-D2A9-46E2-9662-EBFCFE275B63}"/>
          </ac:spMkLst>
        </pc:spChg>
        <pc:spChg chg="del">
          <ac:chgData name="Alessandro Ortis" userId="dcdc90ed-3509-45f7-ac48-ad038638580b" providerId="ADAL" clId="{CF19FF5C-EB0A-484A-9637-1C6EF7BF4779}" dt="2021-09-14T10:39:42.621" v="12360" actId="478"/>
          <ac:spMkLst>
            <pc:docMk/>
            <pc:sldMk cId="2445644147" sldId="713"/>
            <ac:spMk id="14" creationId="{19B39B93-3C75-4894-98FB-3A0663644E3F}"/>
          </ac:spMkLst>
        </pc:spChg>
        <pc:spChg chg="del mod">
          <ac:chgData name="Alessandro Ortis" userId="dcdc90ed-3509-45f7-ac48-ad038638580b" providerId="ADAL" clId="{CF19FF5C-EB0A-484A-9637-1C6EF7BF4779}" dt="2021-09-14T13:51:08.296" v="12631" actId="478"/>
          <ac:spMkLst>
            <pc:docMk/>
            <pc:sldMk cId="2445644147" sldId="713"/>
            <ac:spMk id="17" creationId="{ED2476C4-8F4C-4BC7-B0EC-31DD9AD1CA57}"/>
          </ac:spMkLst>
        </pc:spChg>
        <pc:spChg chg="mod">
          <ac:chgData name="Alessandro Ortis" userId="dcdc90ed-3509-45f7-ac48-ad038638580b" providerId="ADAL" clId="{CF19FF5C-EB0A-484A-9637-1C6EF7BF4779}" dt="2021-09-14T10:40:23.585" v="12389" actId="1076"/>
          <ac:spMkLst>
            <pc:docMk/>
            <pc:sldMk cId="2445644147" sldId="713"/>
            <ac:spMk id="18" creationId="{05D0B13F-655A-41E2-9073-D7B0A14D0F28}"/>
          </ac:spMkLst>
        </pc:spChg>
        <pc:picChg chg="del">
          <ac:chgData name="Alessandro Ortis" userId="dcdc90ed-3509-45f7-ac48-ad038638580b" providerId="ADAL" clId="{CF19FF5C-EB0A-484A-9637-1C6EF7BF4779}" dt="2021-09-14T10:39:44.410" v="12362" actId="478"/>
          <ac:picMkLst>
            <pc:docMk/>
            <pc:sldMk cId="2445644147" sldId="713"/>
            <ac:picMk id="4" creationId="{05AB5B8B-267A-4C80-BE06-697B2F2B6801}"/>
          </ac:picMkLst>
        </pc:picChg>
        <pc:picChg chg="add mod">
          <ac:chgData name="Alessandro Ortis" userId="dcdc90ed-3509-45f7-ac48-ad038638580b" providerId="ADAL" clId="{CF19FF5C-EB0A-484A-9637-1C6EF7BF4779}" dt="2021-09-14T13:51:29.982" v="12635" actId="1076"/>
          <ac:picMkLst>
            <pc:docMk/>
            <pc:sldMk cId="2445644147" sldId="713"/>
            <ac:picMk id="5" creationId="{D6E1170B-8BB9-4C6E-808C-FAC64746EFFB}"/>
          </ac:picMkLst>
        </pc:picChg>
      </pc:sldChg>
      <pc:sldChg chg="addSp delSp modSp add mod">
        <pc:chgData name="Alessandro Ortis" userId="dcdc90ed-3509-45f7-ac48-ad038638580b" providerId="ADAL" clId="{CF19FF5C-EB0A-484A-9637-1C6EF7BF4779}" dt="2021-09-14T13:51:09.515" v="12632" actId="478"/>
        <pc:sldMkLst>
          <pc:docMk/>
          <pc:sldMk cId="988088019" sldId="714"/>
        </pc:sldMkLst>
        <pc:spChg chg="mod">
          <ac:chgData name="Alessandro Ortis" userId="dcdc90ed-3509-45f7-ac48-ad038638580b" providerId="ADAL" clId="{CF19FF5C-EB0A-484A-9637-1C6EF7BF4779}" dt="2021-09-14T10:41:09.601" v="12393" actId="20577"/>
          <ac:spMkLst>
            <pc:docMk/>
            <pc:sldMk cId="988088019" sldId="714"/>
            <ac:spMk id="12" creationId="{012CC90A-D2A9-46E2-9662-EBFCFE275B63}"/>
          </ac:spMkLst>
        </pc:spChg>
        <pc:spChg chg="del">
          <ac:chgData name="Alessandro Ortis" userId="dcdc90ed-3509-45f7-ac48-ad038638580b" providerId="ADAL" clId="{CF19FF5C-EB0A-484A-9637-1C6EF7BF4779}" dt="2021-09-14T13:51:09.515" v="12632" actId="478"/>
          <ac:spMkLst>
            <pc:docMk/>
            <pc:sldMk cId="988088019" sldId="714"/>
            <ac:spMk id="17" creationId="{ED2476C4-8F4C-4BC7-B0EC-31DD9AD1CA57}"/>
          </ac:spMkLst>
        </pc:spChg>
        <pc:spChg chg="mod">
          <ac:chgData name="Alessandro Ortis" userId="dcdc90ed-3509-45f7-ac48-ad038638580b" providerId="ADAL" clId="{CF19FF5C-EB0A-484A-9637-1C6EF7BF4779}" dt="2021-09-14T10:42:54.446" v="12446" actId="1076"/>
          <ac:spMkLst>
            <pc:docMk/>
            <pc:sldMk cId="988088019" sldId="714"/>
            <ac:spMk id="18" creationId="{05D0B13F-655A-41E2-9073-D7B0A14D0F28}"/>
          </ac:spMkLst>
        </pc:spChg>
        <pc:picChg chg="add mod">
          <ac:chgData name="Alessandro Ortis" userId="dcdc90ed-3509-45f7-ac48-ad038638580b" providerId="ADAL" clId="{CF19FF5C-EB0A-484A-9637-1C6EF7BF4779}" dt="2021-09-14T10:42:09.800" v="12425" actId="1076"/>
          <ac:picMkLst>
            <pc:docMk/>
            <pc:sldMk cId="988088019" sldId="714"/>
            <ac:picMk id="4" creationId="{ED47A046-8AE6-415A-AD98-E75A1D1956A0}"/>
          </ac:picMkLst>
        </pc:picChg>
        <pc:picChg chg="del">
          <ac:chgData name="Alessandro Ortis" userId="dcdc90ed-3509-45f7-ac48-ad038638580b" providerId="ADAL" clId="{CF19FF5C-EB0A-484A-9637-1C6EF7BF4779}" dt="2021-09-14T10:42:02.734" v="12421" actId="478"/>
          <ac:picMkLst>
            <pc:docMk/>
            <pc:sldMk cId="988088019" sldId="714"/>
            <ac:picMk id="5" creationId="{D6E1170B-8BB9-4C6E-808C-FAC64746EFFB}"/>
          </ac:picMkLst>
        </pc:picChg>
        <pc:picChg chg="add mod">
          <ac:chgData name="Alessandro Ortis" userId="dcdc90ed-3509-45f7-ac48-ad038638580b" providerId="ADAL" clId="{CF19FF5C-EB0A-484A-9637-1C6EF7BF4779}" dt="2021-09-14T10:42:32.609" v="12428" actId="14100"/>
          <ac:picMkLst>
            <pc:docMk/>
            <pc:sldMk cId="988088019" sldId="714"/>
            <ac:picMk id="7" creationId="{2724AF77-576F-4A83-9F17-CD3DE3E68254}"/>
          </ac:picMkLst>
        </pc:picChg>
      </pc:sldChg>
      <pc:sldChg chg="addSp delSp modSp add mod">
        <pc:chgData name="Alessandro Ortis" userId="dcdc90ed-3509-45f7-ac48-ad038638580b" providerId="ADAL" clId="{CF19FF5C-EB0A-484A-9637-1C6EF7BF4779}" dt="2021-09-17T12:11:38.157" v="15672" actId="478"/>
        <pc:sldMkLst>
          <pc:docMk/>
          <pc:sldMk cId="1539896955" sldId="715"/>
        </pc:sldMkLst>
        <pc:spChg chg="del">
          <ac:chgData name="Alessandro Ortis" userId="dcdc90ed-3509-45f7-ac48-ad038638580b" providerId="ADAL" clId="{CF19FF5C-EB0A-484A-9637-1C6EF7BF4779}" dt="2021-09-14T10:47:05.587" v="12549" actId="478"/>
          <ac:spMkLst>
            <pc:docMk/>
            <pc:sldMk cId="1539896955" sldId="715"/>
            <ac:spMk id="12" creationId="{012CC90A-D2A9-46E2-9662-EBFCFE275B63}"/>
          </ac:spMkLst>
        </pc:spChg>
        <pc:spChg chg="add del mod">
          <ac:chgData name="Alessandro Ortis" userId="dcdc90ed-3509-45f7-ac48-ad038638580b" providerId="ADAL" clId="{CF19FF5C-EB0A-484A-9637-1C6EF7BF4779}" dt="2021-09-15T14:11:26.473" v="12827" actId="1035"/>
          <ac:spMkLst>
            <pc:docMk/>
            <pc:sldMk cId="1539896955" sldId="715"/>
            <ac:spMk id="13" creationId="{1E3EC0B1-DC43-45D6-9C7E-24B5F280272F}"/>
          </ac:spMkLst>
        </pc:spChg>
        <pc:spChg chg="del">
          <ac:chgData name="Alessandro Ortis" userId="dcdc90ed-3509-45f7-ac48-ad038638580b" providerId="ADAL" clId="{CF19FF5C-EB0A-484A-9637-1C6EF7BF4779}" dt="2021-09-14T10:48:28.786" v="12566" actId="478"/>
          <ac:spMkLst>
            <pc:docMk/>
            <pc:sldMk cId="1539896955" sldId="715"/>
            <ac:spMk id="17" creationId="{ED2476C4-8F4C-4BC7-B0EC-31DD9AD1CA57}"/>
          </ac:spMkLst>
        </pc:spChg>
        <pc:spChg chg="del mod">
          <ac:chgData name="Alessandro Ortis" userId="dcdc90ed-3509-45f7-ac48-ad038638580b" providerId="ADAL" clId="{CF19FF5C-EB0A-484A-9637-1C6EF7BF4779}" dt="2021-09-14T10:48:27.166" v="12565" actId="478"/>
          <ac:spMkLst>
            <pc:docMk/>
            <pc:sldMk cId="1539896955" sldId="715"/>
            <ac:spMk id="18" creationId="{05D0B13F-655A-41E2-9073-D7B0A14D0F28}"/>
          </ac:spMkLst>
        </pc:spChg>
        <pc:picChg chg="del">
          <ac:chgData name="Alessandro Ortis" userId="dcdc90ed-3509-45f7-ac48-ad038638580b" providerId="ADAL" clId="{CF19FF5C-EB0A-484A-9637-1C6EF7BF4779}" dt="2021-09-14T10:44:08.971" v="12448" actId="478"/>
          <ac:picMkLst>
            <pc:docMk/>
            <pc:sldMk cId="1539896955" sldId="715"/>
            <ac:picMk id="4" creationId="{ED47A046-8AE6-415A-AD98-E75A1D1956A0}"/>
          </ac:picMkLst>
        </pc:picChg>
        <pc:picChg chg="add del">
          <ac:chgData name="Alessandro Ortis" userId="dcdc90ed-3509-45f7-ac48-ad038638580b" providerId="ADAL" clId="{CF19FF5C-EB0A-484A-9637-1C6EF7BF4779}" dt="2021-09-14T10:44:18.314" v="12461" actId="22"/>
          <ac:picMkLst>
            <pc:docMk/>
            <pc:sldMk cId="1539896955" sldId="715"/>
            <ac:picMk id="5" creationId="{F052DC30-6ACA-4AEC-A19E-2B4EE270B0B4}"/>
          </ac:picMkLst>
        </pc:picChg>
        <pc:picChg chg="del">
          <ac:chgData name="Alessandro Ortis" userId="dcdc90ed-3509-45f7-ac48-ad038638580b" providerId="ADAL" clId="{CF19FF5C-EB0A-484A-9637-1C6EF7BF4779}" dt="2021-09-14T10:44:10.692" v="12449" actId="478"/>
          <ac:picMkLst>
            <pc:docMk/>
            <pc:sldMk cId="1539896955" sldId="715"/>
            <ac:picMk id="7" creationId="{2724AF77-576F-4A83-9F17-CD3DE3E68254}"/>
          </ac:picMkLst>
        </pc:picChg>
        <pc:picChg chg="add del mod">
          <ac:chgData name="Alessandro Ortis" userId="dcdc90ed-3509-45f7-ac48-ad038638580b" providerId="ADAL" clId="{CF19FF5C-EB0A-484A-9637-1C6EF7BF4779}" dt="2021-09-17T12:11:38.157" v="15672" actId="478"/>
          <ac:picMkLst>
            <pc:docMk/>
            <pc:sldMk cId="1539896955" sldId="715"/>
            <ac:picMk id="8" creationId="{AE13399D-65BA-4404-B0C5-261F4A7E22A6}"/>
          </ac:picMkLst>
        </pc:picChg>
        <pc:picChg chg="add mod">
          <ac:chgData name="Alessandro Ortis" userId="dcdc90ed-3509-45f7-ac48-ad038638580b" providerId="ADAL" clId="{CF19FF5C-EB0A-484A-9637-1C6EF7BF4779}" dt="2021-09-14T10:48:41.910" v="12572" actId="1076"/>
          <ac:picMkLst>
            <pc:docMk/>
            <pc:sldMk cId="1539896955" sldId="715"/>
            <ac:picMk id="19" creationId="{93177064-87E4-4A6C-A75D-AE1694BF4ABA}"/>
          </ac:picMkLst>
        </pc:picChg>
        <pc:picChg chg="add mod">
          <ac:chgData name="Alessandro Ortis" userId="dcdc90ed-3509-45f7-ac48-ad038638580b" providerId="ADAL" clId="{CF19FF5C-EB0A-484A-9637-1C6EF7BF4779}" dt="2021-09-14T13:53:24.199" v="12639" actId="14100"/>
          <ac:picMkLst>
            <pc:docMk/>
            <pc:sldMk cId="1539896955" sldId="715"/>
            <ac:picMk id="3074" creationId="{34BA40ED-5863-4F70-815E-BC817DB97836}"/>
          </ac:picMkLst>
        </pc:picChg>
        <pc:picChg chg="add mod">
          <ac:chgData name="Alessandro Ortis" userId="dcdc90ed-3509-45f7-ac48-ad038638580b" providerId="ADAL" clId="{CF19FF5C-EB0A-484A-9637-1C6EF7BF4779}" dt="2021-09-15T14:11:26.473" v="12827" actId="1035"/>
          <ac:picMkLst>
            <pc:docMk/>
            <pc:sldMk cId="1539896955" sldId="715"/>
            <ac:picMk id="3076" creationId="{68EC253A-868A-41C8-B724-ABA799BAB4AD}"/>
          </ac:picMkLst>
        </pc:picChg>
      </pc:sldChg>
      <pc:sldChg chg="addSp delSp modSp add mod">
        <pc:chgData name="Alessandro Ortis" userId="dcdc90ed-3509-45f7-ac48-ad038638580b" providerId="ADAL" clId="{CF19FF5C-EB0A-484A-9637-1C6EF7BF4779}" dt="2021-09-14T13:51:10.734" v="12633" actId="478"/>
        <pc:sldMkLst>
          <pc:docMk/>
          <pc:sldMk cId="4053158507" sldId="716"/>
        </pc:sldMkLst>
        <pc:spChg chg="del">
          <ac:chgData name="Alessandro Ortis" userId="dcdc90ed-3509-45f7-ac48-ad038638580b" providerId="ADAL" clId="{CF19FF5C-EB0A-484A-9637-1C6EF7BF4779}" dt="2021-09-14T13:51:10.734" v="12633" actId="478"/>
          <ac:spMkLst>
            <pc:docMk/>
            <pc:sldMk cId="4053158507" sldId="716"/>
            <ac:spMk id="17" creationId="{ED2476C4-8F4C-4BC7-B0EC-31DD9AD1CA57}"/>
          </ac:spMkLst>
        </pc:spChg>
        <pc:spChg chg="mod">
          <ac:chgData name="Alessandro Ortis" userId="dcdc90ed-3509-45f7-ac48-ad038638580b" providerId="ADAL" clId="{CF19FF5C-EB0A-484A-9637-1C6EF7BF4779}" dt="2021-09-14T10:45:19.766" v="12504" actId="20577"/>
          <ac:spMkLst>
            <pc:docMk/>
            <pc:sldMk cId="4053158507" sldId="716"/>
            <ac:spMk id="18" creationId="{05D0B13F-655A-41E2-9073-D7B0A14D0F28}"/>
          </ac:spMkLst>
        </pc:spChg>
        <pc:picChg chg="del">
          <ac:chgData name="Alessandro Ortis" userId="dcdc90ed-3509-45f7-ac48-ad038638580b" providerId="ADAL" clId="{CF19FF5C-EB0A-484A-9637-1C6EF7BF4779}" dt="2021-09-14T10:45:06.946" v="12478" actId="478"/>
          <ac:picMkLst>
            <pc:docMk/>
            <pc:sldMk cId="4053158507" sldId="716"/>
            <ac:picMk id="4" creationId="{ED47A046-8AE6-415A-AD98-E75A1D1956A0}"/>
          </ac:picMkLst>
        </pc:picChg>
        <pc:picChg chg="add mod">
          <ac:chgData name="Alessandro Ortis" userId="dcdc90ed-3509-45f7-ac48-ad038638580b" providerId="ADAL" clId="{CF19FF5C-EB0A-484A-9637-1C6EF7BF4779}" dt="2021-09-14T10:45:13.564" v="12483" actId="1076"/>
          <ac:picMkLst>
            <pc:docMk/>
            <pc:sldMk cId="4053158507" sldId="716"/>
            <ac:picMk id="5" creationId="{38401F4B-5845-4B07-A8BE-92CDB269F800}"/>
          </ac:picMkLst>
        </pc:picChg>
        <pc:picChg chg="del">
          <ac:chgData name="Alessandro Ortis" userId="dcdc90ed-3509-45f7-ac48-ad038638580b" providerId="ADAL" clId="{CF19FF5C-EB0A-484A-9637-1C6EF7BF4779}" dt="2021-09-14T10:45:08.651" v="12479" actId="478"/>
          <ac:picMkLst>
            <pc:docMk/>
            <pc:sldMk cId="4053158507" sldId="716"/>
            <ac:picMk id="7" creationId="{2724AF77-576F-4A83-9F17-CD3DE3E68254}"/>
          </ac:picMkLst>
        </pc:picChg>
      </pc:sldChg>
      <pc:sldChg chg="addSp delSp modSp add del mod">
        <pc:chgData name="Alessandro Ortis" userId="dcdc90ed-3509-45f7-ac48-ad038638580b" providerId="ADAL" clId="{CF19FF5C-EB0A-484A-9637-1C6EF7BF4779}" dt="2021-09-14T10:46:34.105" v="12547" actId="47"/>
        <pc:sldMkLst>
          <pc:docMk/>
          <pc:sldMk cId="2212177345" sldId="717"/>
        </pc:sldMkLst>
        <pc:spChg chg="mod">
          <ac:chgData name="Alessandro Ortis" userId="dcdc90ed-3509-45f7-ac48-ad038638580b" providerId="ADAL" clId="{CF19FF5C-EB0A-484A-9637-1C6EF7BF4779}" dt="2021-09-14T10:45:58.975" v="12514" actId="1076"/>
          <ac:spMkLst>
            <pc:docMk/>
            <pc:sldMk cId="2212177345" sldId="717"/>
            <ac:spMk id="18" creationId="{05D0B13F-655A-41E2-9073-D7B0A14D0F28}"/>
          </ac:spMkLst>
        </pc:spChg>
        <pc:picChg chg="add del mod">
          <ac:chgData name="Alessandro Ortis" userId="dcdc90ed-3509-45f7-ac48-ad038638580b" providerId="ADAL" clId="{CF19FF5C-EB0A-484A-9637-1C6EF7BF4779}" dt="2021-09-14T10:46:22.140" v="12539" actId="21"/>
          <ac:picMkLst>
            <pc:docMk/>
            <pc:sldMk cId="2212177345" sldId="717"/>
            <ac:picMk id="4" creationId="{9E044FA2-3C02-4AA8-890D-98F8F313683A}"/>
          </ac:picMkLst>
        </pc:picChg>
        <pc:picChg chg="del">
          <ac:chgData name="Alessandro Ortis" userId="dcdc90ed-3509-45f7-ac48-ad038638580b" providerId="ADAL" clId="{CF19FF5C-EB0A-484A-9637-1C6EF7BF4779}" dt="2021-09-14T10:45:59.954" v="12515" actId="478"/>
          <ac:picMkLst>
            <pc:docMk/>
            <pc:sldMk cId="2212177345" sldId="717"/>
            <ac:picMk id="5" creationId="{38401F4B-5845-4B07-A8BE-92CDB269F800}"/>
          </ac:picMkLst>
        </pc:picChg>
      </pc:sldChg>
      <pc:sldChg chg="addSp delSp modSp add mod">
        <pc:chgData name="Alessandro Ortis" userId="dcdc90ed-3509-45f7-ac48-ad038638580b" providerId="ADAL" clId="{CF19FF5C-EB0A-484A-9637-1C6EF7BF4779}" dt="2021-09-14T12:23:36.092" v="12606" actId="1076"/>
        <pc:sldMkLst>
          <pc:docMk/>
          <pc:sldMk cId="3015695557" sldId="717"/>
        </pc:sldMkLst>
        <pc:spChg chg="mod">
          <ac:chgData name="Alessandro Ortis" userId="dcdc90ed-3509-45f7-ac48-ad038638580b" providerId="ADAL" clId="{CF19FF5C-EB0A-484A-9637-1C6EF7BF4779}" dt="2021-09-14T12:23:29.659" v="12604" actId="1076"/>
          <ac:spMkLst>
            <pc:docMk/>
            <pc:sldMk cId="3015695557" sldId="717"/>
            <ac:spMk id="2" creationId="{C296EC64-799D-4E7F-BBEA-99041F183724}"/>
          </ac:spMkLst>
        </pc:spChg>
        <pc:spChg chg="add mod">
          <ac:chgData name="Alessandro Ortis" userId="dcdc90ed-3509-45f7-ac48-ad038638580b" providerId="ADAL" clId="{CF19FF5C-EB0A-484A-9637-1C6EF7BF4779}" dt="2021-09-14T12:23:33.314" v="12605" actId="14100"/>
          <ac:spMkLst>
            <pc:docMk/>
            <pc:sldMk cId="3015695557" sldId="717"/>
            <ac:spMk id="7" creationId="{7F37E7DE-3D20-4AAB-80B5-0016E1CAF0A4}"/>
          </ac:spMkLst>
        </pc:spChg>
        <pc:spChg chg="del">
          <ac:chgData name="Alessandro Ortis" userId="dcdc90ed-3509-45f7-ac48-ad038638580b" providerId="ADAL" clId="{CF19FF5C-EB0A-484A-9637-1C6EF7BF4779}" dt="2021-09-14T12:22:08.017" v="12584" actId="478"/>
          <ac:spMkLst>
            <pc:docMk/>
            <pc:sldMk cId="3015695557" sldId="717"/>
            <ac:spMk id="8" creationId="{1A399A07-4613-4E62-9334-5AACD1FECB78}"/>
          </ac:spMkLst>
        </pc:spChg>
        <pc:picChg chg="add mod modCrop">
          <ac:chgData name="Alessandro Ortis" userId="dcdc90ed-3509-45f7-ac48-ad038638580b" providerId="ADAL" clId="{CF19FF5C-EB0A-484A-9637-1C6EF7BF4779}" dt="2021-09-14T12:23:36.092" v="12606" actId="1076"/>
          <ac:picMkLst>
            <pc:docMk/>
            <pc:sldMk cId="3015695557" sldId="717"/>
            <ac:picMk id="4" creationId="{4848A3DC-83E3-442F-B259-3F0B58042B44}"/>
          </ac:picMkLst>
        </pc:picChg>
      </pc:sldChg>
      <pc:sldChg chg="addSp delSp modSp add mod">
        <pc:chgData name="Alessandro Ortis" userId="dcdc90ed-3509-45f7-ac48-ad038638580b" providerId="ADAL" clId="{CF19FF5C-EB0A-484A-9637-1C6EF7BF4779}" dt="2021-09-16T08:46:19.479" v="14095" actId="1076"/>
        <pc:sldMkLst>
          <pc:docMk/>
          <pc:sldMk cId="383906757" sldId="718"/>
        </pc:sldMkLst>
        <pc:spChg chg="add del mod">
          <ac:chgData name="Alessandro Ortis" userId="dcdc90ed-3509-45f7-ac48-ad038638580b" providerId="ADAL" clId="{CF19FF5C-EB0A-484A-9637-1C6EF7BF4779}" dt="2021-09-16T08:46:16.932" v="14094" actId="478"/>
          <ac:spMkLst>
            <pc:docMk/>
            <pc:sldMk cId="383906757" sldId="718"/>
            <ac:spMk id="5" creationId="{3ABC7B56-43EA-4B19-8041-503E824146A1}"/>
          </ac:spMkLst>
        </pc:spChg>
        <pc:spChg chg="add del mod">
          <ac:chgData name="Alessandro Ortis" userId="dcdc90ed-3509-45f7-ac48-ad038638580b" providerId="ADAL" clId="{CF19FF5C-EB0A-484A-9637-1C6EF7BF4779}" dt="2021-09-16T08:32:42.537" v="13452" actId="478"/>
          <ac:spMkLst>
            <pc:docMk/>
            <pc:sldMk cId="383906757" sldId="718"/>
            <ac:spMk id="6" creationId="{5D46C7EA-0BEE-400D-B310-4FF651878983}"/>
          </ac:spMkLst>
        </pc:spChg>
        <pc:spChg chg="add del mod">
          <ac:chgData name="Alessandro Ortis" userId="dcdc90ed-3509-45f7-ac48-ad038638580b" providerId="ADAL" clId="{CF19FF5C-EB0A-484A-9637-1C6EF7BF4779}" dt="2021-09-16T08:32:49.937" v="13454" actId="478"/>
          <ac:spMkLst>
            <pc:docMk/>
            <pc:sldMk cId="383906757" sldId="718"/>
            <ac:spMk id="7" creationId="{DF18B1B2-F001-43A0-9FC2-AC19D0DE27BA}"/>
          </ac:spMkLst>
        </pc:spChg>
        <pc:spChg chg="add mod">
          <ac:chgData name="Alessandro Ortis" userId="dcdc90ed-3509-45f7-ac48-ad038638580b" providerId="ADAL" clId="{CF19FF5C-EB0A-484A-9637-1C6EF7BF4779}" dt="2021-09-16T08:36:03.450" v="13820" actId="20577"/>
          <ac:spMkLst>
            <pc:docMk/>
            <pc:sldMk cId="383906757" sldId="718"/>
            <ac:spMk id="10" creationId="{5294052F-E7EF-4F30-A791-9F813D472343}"/>
          </ac:spMkLst>
        </pc:spChg>
        <pc:spChg chg="add del mod">
          <ac:chgData name="Alessandro Ortis" userId="dcdc90ed-3509-45f7-ac48-ad038638580b" providerId="ADAL" clId="{CF19FF5C-EB0A-484A-9637-1C6EF7BF4779}" dt="2021-09-16T08:32:42.537" v="13452" actId="478"/>
          <ac:spMkLst>
            <pc:docMk/>
            <pc:sldMk cId="383906757" sldId="718"/>
            <ac:spMk id="12" creationId="{17E2C580-5DDE-4D10-951F-7CACCFAD7B63}"/>
          </ac:spMkLst>
        </pc:spChg>
        <pc:spChg chg="add mod">
          <ac:chgData name="Alessandro Ortis" userId="dcdc90ed-3509-45f7-ac48-ad038638580b" providerId="ADAL" clId="{CF19FF5C-EB0A-484A-9637-1C6EF7BF4779}" dt="2021-09-16T08:32:47.815" v="13453" actId="1076"/>
          <ac:spMkLst>
            <pc:docMk/>
            <pc:sldMk cId="383906757" sldId="718"/>
            <ac:spMk id="13" creationId="{040AF622-0799-4610-9F39-925DFD3F49EE}"/>
          </ac:spMkLst>
        </pc:spChg>
        <pc:spChg chg="add mod">
          <ac:chgData name="Alessandro Ortis" userId="dcdc90ed-3509-45f7-ac48-ad038638580b" providerId="ADAL" clId="{CF19FF5C-EB0A-484A-9637-1C6EF7BF4779}" dt="2021-09-16T08:37:03.494" v="13835" actId="1076"/>
          <ac:spMkLst>
            <pc:docMk/>
            <pc:sldMk cId="383906757" sldId="718"/>
            <ac:spMk id="14" creationId="{CDCB1C6B-1F8D-4482-8C6A-6FFA85D7DA83}"/>
          </ac:spMkLst>
        </pc:spChg>
        <pc:spChg chg="del">
          <ac:chgData name="Alessandro Ortis" userId="dcdc90ed-3509-45f7-ac48-ad038638580b" providerId="ADAL" clId="{CF19FF5C-EB0A-484A-9637-1C6EF7BF4779}" dt="2021-09-14T13:54:09.600" v="12641" actId="478"/>
          <ac:spMkLst>
            <pc:docMk/>
            <pc:sldMk cId="383906757" sldId="718"/>
            <ac:spMk id="59" creationId="{7D98EC32-E388-499C-AFFC-CC816520BFDD}"/>
          </ac:spMkLst>
        </pc:spChg>
        <pc:spChg chg="del">
          <ac:chgData name="Alessandro Ortis" userId="dcdc90ed-3509-45f7-ac48-ad038638580b" providerId="ADAL" clId="{CF19FF5C-EB0A-484A-9637-1C6EF7BF4779}" dt="2021-09-14T13:54:09.600" v="12641" actId="478"/>
          <ac:spMkLst>
            <pc:docMk/>
            <pc:sldMk cId="383906757" sldId="718"/>
            <ac:spMk id="60" creationId="{E19856AC-4548-40C3-8307-C93A75869BC9}"/>
          </ac:spMkLst>
        </pc:spChg>
        <pc:spChg chg="del">
          <ac:chgData name="Alessandro Ortis" userId="dcdc90ed-3509-45f7-ac48-ad038638580b" providerId="ADAL" clId="{CF19FF5C-EB0A-484A-9637-1C6EF7BF4779}" dt="2021-09-14T13:54:09.600" v="12641" actId="478"/>
          <ac:spMkLst>
            <pc:docMk/>
            <pc:sldMk cId="383906757" sldId="718"/>
            <ac:spMk id="61" creationId="{42776B9E-1488-411F-A30A-9E96C000214E}"/>
          </ac:spMkLst>
        </pc:spChg>
        <pc:spChg chg="del">
          <ac:chgData name="Alessandro Ortis" userId="dcdc90ed-3509-45f7-ac48-ad038638580b" providerId="ADAL" clId="{CF19FF5C-EB0A-484A-9637-1C6EF7BF4779}" dt="2021-09-14T13:54:09.600" v="12641" actId="478"/>
          <ac:spMkLst>
            <pc:docMk/>
            <pc:sldMk cId="383906757" sldId="718"/>
            <ac:spMk id="62" creationId="{5A619D4B-55B4-40D3-92EC-EC873AEFA37E}"/>
          </ac:spMkLst>
        </pc:spChg>
        <pc:spChg chg="del">
          <ac:chgData name="Alessandro Ortis" userId="dcdc90ed-3509-45f7-ac48-ad038638580b" providerId="ADAL" clId="{CF19FF5C-EB0A-484A-9637-1C6EF7BF4779}" dt="2021-09-14T13:54:09.600" v="12641" actId="478"/>
          <ac:spMkLst>
            <pc:docMk/>
            <pc:sldMk cId="383906757" sldId="718"/>
            <ac:spMk id="63" creationId="{5FFA6CBC-7097-43A2-A3A0-F25D0C4B04B6}"/>
          </ac:spMkLst>
        </pc:spChg>
        <pc:picChg chg="add mod">
          <ac:chgData name="Alessandro Ortis" userId="dcdc90ed-3509-45f7-ac48-ad038638580b" providerId="ADAL" clId="{CF19FF5C-EB0A-484A-9637-1C6EF7BF4779}" dt="2021-09-16T08:46:19.479" v="14095" actId="1076"/>
          <ac:picMkLst>
            <pc:docMk/>
            <pc:sldMk cId="383906757" sldId="718"/>
            <ac:picMk id="4" creationId="{A1A8EC83-971B-41E3-9F4C-270C279A04D2}"/>
          </ac:picMkLst>
        </pc:picChg>
        <pc:picChg chg="del">
          <ac:chgData name="Alessandro Ortis" userId="dcdc90ed-3509-45f7-ac48-ad038638580b" providerId="ADAL" clId="{CF19FF5C-EB0A-484A-9637-1C6EF7BF4779}" dt="2021-09-14T13:54:09.600" v="12641" actId="478"/>
          <ac:picMkLst>
            <pc:docMk/>
            <pc:sldMk cId="383906757" sldId="718"/>
            <ac:picMk id="8" creationId="{AE13399D-65BA-4404-B0C5-261F4A7E22A6}"/>
          </ac:picMkLst>
        </pc:picChg>
        <pc:picChg chg="del">
          <ac:chgData name="Alessandro Ortis" userId="dcdc90ed-3509-45f7-ac48-ad038638580b" providerId="ADAL" clId="{CF19FF5C-EB0A-484A-9637-1C6EF7BF4779}" dt="2021-09-14T13:54:09.600" v="12641" actId="478"/>
          <ac:picMkLst>
            <pc:docMk/>
            <pc:sldMk cId="383906757" sldId="718"/>
            <ac:picMk id="19" creationId="{93177064-87E4-4A6C-A75D-AE1694BF4ABA}"/>
          </ac:picMkLst>
        </pc:picChg>
        <pc:picChg chg="del">
          <ac:chgData name="Alessandro Ortis" userId="dcdc90ed-3509-45f7-ac48-ad038638580b" providerId="ADAL" clId="{CF19FF5C-EB0A-484A-9637-1C6EF7BF4779}" dt="2021-09-14T13:54:09.600" v="12641" actId="478"/>
          <ac:picMkLst>
            <pc:docMk/>
            <pc:sldMk cId="383906757" sldId="718"/>
            <ac:picMk id="3074" creationId="{34BA40ED-5863-4F70-815E-BC817DB97836}"/>
          </ac:picMkLst>
        </pc:picChg>
        <pc:picChg chg="del">
          <ac:chgData name="Alessandro Ortis" userId="dcdc90ed-3509-45f7-ac48-ad038638580b" providerId="ADAL" clId="{CF19FF5C-EB0A-484A-9637-1C6EF7BF4779}" dt="2021-09-14T13:54:09.600" v="12641" actId="478"/>
          <ac:picMkLst>
            <pc:docMk/>
            <pc:sldMk cId="383906757" sldId="718"/>
            <ac:picMk id="3076" creationId="{68EC253A-868A-41C8-B724-ABA799BAB4AD}"/>
          </ac:picMkLst>
        </pc:picChg>
      </pc:sldChg>
      <pc:sldChg chg="addSp delSp modSp add mod">
        <pc:chgData name="Alessandro Ortis" userId="dcdc90ed-3509-45f7-ac48-ad038638580b" providerId="ADAL" clId="{CF19FF5C-EB0A-484A-9637-1C6EF7BF4779}" dt="2021-09-16T10:21:35.543" v="15612" actId="20577"/>
        <pc:sldMkLst>
          <pc:docMk/>
          <pc:sldMk cId="801956693" sldId="719"/>
        </pc:sldMkLst>
        <pc:spChg chg="mod">
          <ac:chgData name="Alessandro Ortis" userId="dcdc90ed-3509-45f7-ac48-ad038638580b" providerId="ADAL" clId="{CF19FF5C-EB0A-484A-9637-1C6EF7BF4779}" dt="2021-09-16T08:55:34.273" v="14313" actId="20577"/>
          <ac:spMkLst>
            <pc:docMk/>
            <pc:sldMk cId="801956693" sldId="719"/>
            <ac:spMk id="2" creationId="{C296EC64-799D-4E7F-BBEA-99041F183724}"/>
          </ac:spMkLst>
        </pc:spChg>
        <pc:spChg chg="add mod">
          <ac:chgData name="Alessandro Ortis" userId="dcdc90ed-3509-45f7-ac48-ad038638580b" providerId="ADAL" clId="{CF19FF5C-EB0A-484A-9637-1C6EF7BF4779}" dt="2021-09-16T10:21:35.543" v="15612" actId="20577"/>
          <ac:spMkLst>
            <pc:docMk/>
            <pc:sldMk cId="801956693" sldId="719"/>
            <ac:spMk id="3" creationId="{63C5B4FA-5B4F-408F-B161-81F1CA881CD5}"/>
          </ac:spMkLst>
        </pc:spChg>
        <pc:spChg chg="del mod">
          <ac:chgData name="Alessandro Ortis" userId="dcdc90ed-3509-45f7-ac48-ad038638580b" providerId="ADAL" clId="{CF19FF5C-EB0A-484A-9637-1C6EF7BF4779}" dt="2021-09-15T14:12:41.092" v="12851" actId="478"/>
          <ac:spMkLst>
            <pc:docMk/>
            <pc:sldMk cId="801956693" sldId="719"/>
            <ac:spMk id="12" creationId="{17E2C580-5DDE-4D10-951F-7CACCFAD7B63}"/>
          </ac:spMkLst>
        </pc:spChg>
        <pc:spChg chg="del">
          <ac:chgData name="Alessandro Ortis" userId="dcdc90ed-3509-45f7-ac48-ad038638580b" providerId="ADAL" clId="{CF19FF5C-EB0A-484A-9637-1C6EF7BF4779}" dt="2021-09-15T14:12:41.092" v="12851" actId="478"/>
          <ac:spMkLst>
            <pc:docMk/>
            <pc:sldMk cId="801956693" sldId="719"/>
            <ac:spMk id="13" creationId="{040AF622-0799-4610-9F39-925DFD3F49EE}"/>
          </ac:spMkLst>
        </pc:spChg>
      </pc:sldChg>
      <pc:sldChg chg="modSp add mod">
        <pc:chgData name="Alessandro Ortis" userId="dcdc90ed-3509-45f7-ac48-ad038638580b" providerId="ADAL" clId="{CF19FF5C-EB0A-484A-9637-1C6EF7BF4779}" dt="2021-09-16T08:48:13.544" v="14296" actId="1038"/>
        <pc:sldMkLst>
          <pc:docMk/>
          <pc:sldMk cId="2260125933" sldId="720"/>
        </pc:sldMkLst>
        <pc:spChg chg="mod">
          <ac:chgData name="Alessandro Ortis" userId="dcdc90ed-3509-45f7-ac48-ad038638580b" providerId="ADAL" clId="{CF19FF5C-EB0A-484A-9637-1C6EF7BF4779}" dt="2021-09-16T08:36:10.682" v="13826" actId="20577"/>
          <ac:spMkLst>
            <pc:docMk/>
            <pc:sldMk cId="2260125933" sldId="720"/>
            <ac:spMk id="5" creationId="{3ABC7B56-43EA-4B19-8041-503E824146A1}"/>
          </ac:spMkLst>
        </pc:spChg>
        <pc:spChg chg="mod">
          <ac:chgData name="Alessandro Ortis" userId="dcdc90ed-3509-45f7-ac48-ad038638580b" providerId="ADAL" clId="{CF19FF5C-EB0A-484A-9637-1C6EF7BF4779}" dt="2021-09-16T08:48:13.544" v="14296" actId="1038"/>
          <ac:spMkLst>
            <pc:docMk/>
            <pc:sldMk cId="2260125933" sldId="720"/>
            <ac:spMk id="7" creationId="{DF18B1B2-F001-43A0-9FC2-AC19D0DE27BA}"/>
          </ac:spMkLst>
        </pc:spChg>
        <pc:spChg chg="mod">
          <ac:chgData name="Alessandro Ortis" userId="dcdc90ed-3509-45f7-ac48-ad038638580b" providerId="ADAL" clId="{CF19FF5C-EB0A-484A-9637-1C6EF7BF4779}" dt="2021-09-16T08:48:13.544" v="14296" actId="1038"/>
          <ac:spMkLst>
            <pc:docMk/>
            <pc:sldMk cId="2260125933" sldId="720"/>
            <ac:spMk id="13" creationId="{040AF622-0799-4610-9F39-925DFD3F49EE}"/>
          </ac:spMkLst>
        </pc:spChg>
      </pc:sldChg>
      <pc:sldChg chg="addSp delSp modSp add mod ord">
        <pc:chgData name="Alessandro Ortis" userId="dcdc90ed-3509-45f7-ac48-ad038638580b" providerId="ADAL" clId="{CF19FF5C-EB0A-484A-9637-1C6EF7BF4779}" dt="2021-09-16T08:46:12.312" v="14093" actId="478"/>
        <pc:sldMkLst>
          <pc:docMk/>
          <pc:sldMk cId="1493464112" sldId="721"/>
        </pc:sldMkLst>
        <pc:spChg chg="del">
          <ac:chgData name="Alessandro Ortis" userId="dcdc90ed-3509-45f7-ac48-ad038638580b" providerId="ADAL" clId="{CF19FF5C-EB0A-484A-9637-1C6EF7BF4779}" dt="2021-09-16T08:46:12.312" v="14093" actId="478"/>
          <ac:spMkLst>
            <pc:docMk/>
            <pc:sldMk cId="1493464112" sldId="721"/>
            <ac:spMk id="5" creationId="{3ABC7B56-43EA-4B19-8041-503E824146A1}"/>
          </ac:spMkLst>
        </pc:spChg>
        <pc:spChg chg="add del mod">
          <ac:chgData name="Alessandro Ortis" userId="dcdc90ed-3509-45f7-ac48-ad038638580b" providerId="ADAL" clId="{CF19FF5C-EB0A-484A-9637-1C6EF7BF4779}" dt="2021-09-16T08:43:21.222" v="13857"/>
          <ac:spMkLst>
            <pc:docMk/>
            <pc:sldMk cId="1493464112" sldId="721"/>
            <ac:spMk id="8" creationId="{C10126C4-99AF-49FD-BD32-65A575F41B8C}"/>
          </ac:spMkLst>
        </pc:spChg>
        <pc:spChg chg="mod">
          <ac:chgData name="Alessandro Ortis" userId="dcdc90ed-3509-45f7-ac48-ad038638580b" providerId="ADAL" clId="{CF19FF5C-EB0A-484A-9637-1C6EF7BF4779}" dt="2021-09-16T08:45:29.973" v="14077" actId="1076"/>
          <ac:spMkLst>
            <pc:docMk/>
            <pc:sldMk cId="1493464112" sldId="721"/>
            <ac:spMk id="10" creationId="{5294052F-E7EF-4F30-A791-9F813D472343}"/>
          </ac:spMkLst>
        </pc:spChg>
        <pc:spChg chg="mod">
          <ac:chgData name="Alessandro Ortis" userId="dcdc90ed-3509-45f7-ac48-ad038638580b" providerId="ADAL" clId="{CF19FF5C-EB0A-484A-9637-1C6EF7BF4779}" dt="2021-09-16T08:37:52.171" v="13850" actId="20577"/>
          <ac:spMkLst>
            <pc:docMk/>
            <pc:sldMk cId="1493464112" sldId="721"/>
            <ac:spMk id="13" creationId="{040AF622-0799-4610-9F39-925DFD3F49EE}"/>
          </ac:spMkLst>
        </pc:spChg>
        <pc:spChg chg="mod">
          <ac:chgData name="Alessandro Ortis" userId="dcdc90ed-3509-45f7-ac48-ad038638580b" providerId="ADAL" clId="{CF19FF5C-EB0A-484A-9637-1C6EF7BF4779}" dt="2021-09-16T08:43:39.810" v="13861" actId="404"/>
          <ac:spMkLst>
            <pc:docMk/>
            <pc:sldMk cId="1493464112" sldId="721"/>
            <ac:spMk id="14" creationId="{CDCB1C6B-1F8D-4482-8C6A-6FFA85D7DA83}"/>
          </ac:spMkLst>
        </pc:spChg>
        <pc:graphicFrameChg chg="add del mod">
          <ac:chgData name="Alessandro Ortis" userId="dcdc90ed-3509-45f7-ac48-ad038638580b" providerId="ADAL" clId="{CF19FF5C-EB0A-484A-9637-1C6EF7BF4779}" dt="2021-09-16T08:43:21.222" v="13857"/>
          <ac:graphicFrameMkLst>
            <pc:docMk/>
            <pc:sldMk cId="1493464112" sldId="721"/>
            <ac:graphicFrameMk id="7" creationId="{67532D9D-EFE5-46F1-A27A-420B63B0F401}"/>
          </ac:graphicFrameMkLst>
        </pc:graphicFrameChg>
        <pc:picChg chg="del">
          <ac:chgData name="Alessandro Ortis" userId="dcdc90ed-3509-45f7-ac48-ad038638580b" providerId="ADAL" clId="{CF19FF5C-EB0A-484A-9637-1C6EF7BF4779}" dt="2021-09-16T08:38:03.243" v="13853" actId="478"/>
          <ac:picMkLst>
            <pc:docMk/>
            <pc:sldMk cId="1493464112" sldId="721"/>
            <ac:picMk id="4" creationId="{A1A8EC83-971B-41E3-9F4C-270C279A04D2}"/>
          </ac:picMkLst>
        </pc:picChg>
        <pc:picChg chg="add mod">
          <ac:chgData name="Alessandro Ortis" userId="dcdc90ed-3509-45f7-ac48-ad038638580b" providerId="ADAL" clId="{CF19FF5C-EB0A-484A-9637-1C6EF7BF4779}" dt="2021-09-16T08:43:00.876" v="13855" actId="1076"/>
          <ac:picMkLst>
            <pc:docMk/>
            <pc:sldMk cId="1493464112" sldId="721"/>
            <ac:picMk id="6" creationId="{25E8F10B-1B41-4928-905D-CBA800CA1470}"/>
          </ac:picMkLst>
        </pc:picChg>
      </pc:sldChg>
      <pc:sldChg chg="add del">
        <pc:chgData name="Alessandro Ortis" userId="dcdc90ed-3509-45f7-ac48-ad038638580b" providerId="ADAL" clId="{CF19FF5C-EB0A-484A-9637-1C6EF7BF4779}" dt="2021-09-16T08:45:35.042" v="14079"/>
        <pc:sldMkLst>
          <pc:docMk/>
          <pc:sldMk cId="2325280848" sldId="722"/>
        </pc:sldMkLst>
      </pc:sldChg>
      <pc:sldChg chg="delSp modSp add mod">
        <pc:chgData name="Alessandro Ortis" userId="dcdc90ed-3509-45f7-ac48-ad038638580b" providerId="ADAL" clId="{CF19FF5C-EB0A-484A-9637-1C6EF7BF4779}" dt="2021-09-16T08:46:04.812" v="14092"/>
        <pc:sldMkLst>
          <pc:docMk/>
          <pc:sldMk cId="3318266114" sldId="722"/>
        </pc:sldMkLst>
        <pc:spChg chg="del">
          <ac:chgData name="Alessandro Ortis" userId="dcdc90ed-3509-45f7-ac48-ad038638580b" providerId="ADAL" clId="{CF19FF5C-EB0A-484A-9637-1C6EF7BF4779}" dt="2021-09-16T08:45:41.943" v="14081" actId="478"/>
          <ac:spMkLst>
            <pc:docMk/>
            <pc:sldMk cId="3318266114" sldId="722"/>
            <ac:spMk id="6" creationId="{5D46C7EA-0BEE-400D-B310-4FF651878983}"/>
          </ac:spMkLst>
        </pc:spChg>
        <pc:spChg chg="del">
          <ac:chgData name="Alessandro Ortis" userId="dcdc90ed-3509-45f7-ac48-ad038638580b" providerId="ADAL" clId="{CF19FF5C-EB0A-484A-9637-1C6EF7BF4779}" dt="2021-09-16T08:45:49.182" v="14082" actId="478"/>
          <ac:spMkLst>
            <pc:docMk/>
            <pc:sldMk cId="3318266114" sldId="722"/>
            <ac:spMk id="7" creationId="{DF18B1B2-F001-43A0-9FC2-AC19D0DE27BA}"/>
          </ac:spMkLst>
        </pc:spChg>
        <pc:spChg chg="mod">
          <ac:chgData name="Alessandro Ortis" userId="dcdc90ed-3509-45f7-ac48-ad038638580b" providerId="ADAL" clId="{CF19FF5C-EB0A-484A-9637-1C6EF7BF4779}" dt="2021-09-16T08:46:04.115" v="14090" actId="2710"/>
          <ac:spMkLst>
            <pc:docMk/>
            <pc:sldMk cId="3318266114" sldId="722"/>
            <ac:spMk id="12" creationId="{17E2C580-5DDE-4D10-951F-7CACCFAD7B63}"/>
          </ac:spMkLst>
        </pc:spChg>
        <pc:spChg chg="del mod">
          <ac:chgData name="Alessandro Ortis" userId="dcdc90ed-3509-45f7-ac48-ad038638580b" providerId="ADAL" clId="{CF19FF5C-EB0A-484A-9637-1C6EF7BF4779}" dt="2021-09-16T08:46:04.812" v="14092"/>
          <ac:spMkLst>
            <pc:docMk/>
            <pc:sldMk cId="3318266114" sldId="722"/>
            <ac:spMk id="13" creationId="{040AF622-0799-4610-9F39-925DFD3F49EE}"/>
          </ac:spMkLst>
        </pc:spChg>
      </pc:sldChg>
      <pc:sldChg chg="modSp add mod">
        <pc:chgData name="Alessandro Ortis" userId="dcdc90ed-3509-45f7-ac48-ad038638580b" providerId="ADAL" clId="{CF19FF5C-EB0A-484A-9637-1C6EF7BF4779}" dt="2021-09-16T10:22:45.898" v="15656" actId="20577"/>
        <pc:sldMkLst>
          <pc:docMk/>
          <pc:sldMk cId="3940267977" sldId="723"/>
        </pc:sldMkLst>
        <pc:spChg chg="mod">
          <ac:chgData name="Alessandro Ortis" userId="dcdc90ed-3509-45f7-ac48-ad038638580b" providerId="ADAL" clId="{CF19FF5C-EB0A-484A-9637-1C6EF7BF4779}" dt="2021-09-16T08:57:59.963" v="14699" actId="20577"/>
          <ac:spMkLst>
            <pc:docMk/>
            <pc:sldMk cId="3940267977" sldId="723"/>
            <ac:spMk id="2" creationId="{C296EC64-799D-4E7F-BBEA-99041F183724}"/>
          </ac:spMkLst>
        </pc:spChg>
        <pc:spChg chg="mod">
          <ac:chgData name="Alessandro Ortis" userId="dcdc90ed-3509-45f7-ac48-ad038638580b" providerId="ADAL" clId="{CF19FF5C-EB0A-484A-9637-1C6EF7BF4779}" dt="2021-09-16T10:22:45.898" v="15656" actId="20577"/>
          <ac:spMkLst>
            <pc:docMk/>
            <pc:sldMk cId="3940267977" sldId="723"/>
            <ac:spMk id="3" creationId="{63C5B4FA-5B4F-408F-B161-81F1CA881CD5}"/>
          </ac:spMkLst>
        </pc:spChg>
      </pc:sldChg>
      <pc:sldChg chg="modSp add mod">
        <pc:chgData name="Alessandro Ortis" userId="dcdc90ed-3509-45f7-ac48-ad038638580b" providerId="ADAL" clId="{CF19FF5C-EB0A-484A-9637-1C6EF7BF4779}" dt="2021-09-16T10:21:09.064" v="15603" actId="313"/>
        <pc:sldMkLst>
          <pc:docMk/>
          <pc:sldMk cId="1222261139" sldId="724"/>
        </pc:sldMkLst>
        <pc:spChg chg="mod">
          <ac:chgData name="Alessandro Ortis" userId="dcdc90ed-3509-45f7-ac48-ad038638580b" providerId="ADAL" clId="{CF19FF5C-EB0A-484A-9637-1C6EF7BF4779}" dt="2021-09-16T10:17:11.548" v="15248" actId="20577"/>
          <ac:spMkLst>
            <pc:docMk/>
            <pc:sldMk cId="1222261139" sldId="724"/>
            <ac:spMk id="2" creationId="{C296EC64-799D-4E7F-BBEA-99041F183724}"/>
          </ac:spMkLst>
        </pc:spChg>
        <pc:spChg chg="mod">
          <ac:chgData name="Alessandro Ortis" userId="dcdc90ed-3509-45f7-ac48-ad038638580b" providerId="ADAL" clId="{CF19FF5C-EB0A-484A-9637-1C6EF7BF4779}" dt="2021-09-16T10:21:09.064" v="15603" actId="313"/>
          <ac:spMkLst>
            <pc:docMk/>
            <pc:sldMk cId="1222261139" sldId="724"/>
            <ac:spMk id="3" creationId="{63C5B4FA-5B4F-408F-B161-81F1CA881CD5}"/>
          </ac:spMkLst>
        </pc:spChg>
      </pc:sldChg>
      <pc:sldChg chg="addSp delSp modSp add mod">
        <pc:chgData name="Alessandro Ortis" userId="dcdc90ed-3509-45f7-ac48-ad038638580b" providerId="ADAL" clId="{CF19FF5C-EB0A-484A-9637-1C6EF7BF4779}" dt="2021-09-17T12:42:36.530" v="15776" actId="1036"/>
        <pc:sldMkLst>
          <pc:docMk/>
          <pc:sldMk cId="61210835" sldId="725"/>
        </pc:sldMkLst>
        <pc:spChg chg="add mod">
          <ac:chgData name="Alessandro Ortis" userId="dcdc90ed-3509-45f7-ac48-ad038638580b" providerId="ADAL" clId="{CF19FF5C-EB0A-484A-9637-1C6EF7BF4779}" dt="2021-09-17T12:40:11.409" v="15698" actId="1076"/>
          <ac:spMkLst>
            <pc:docMk/>
            <pc:sldMk cId="61210835" sldId="725"/>
            <ac:spMk id="11" creationId="{160921D2-4282-4301-A99A-9D3136F1CFA0}"/>
          </ac:spMkLst>
        </pc:spChg>
        <pc:spChg chg="del">
          <ac:chgData name="Alessandro Ortis" userId="dcdc90ed-3509-45f7-ac48-ad038638580b" providerId="ADAL" clId="{CF19FF5C-EB0A-484A-9637-1C6EF7BF4779}" dt="2021-09-17T12:11:23.012" v="15664" actId="478"/>
          <ac:spMkLst>
            <pc:docMk/>
            <pc:sldMk cId="61210835" sldId="725"/>
            <ac:spMk id="13" creationId="{1E3EC0B1-DC43-45D6-9C7E-24B5F280272F}"/>
          </ac:spMkLst>
        </pc:spChg>
        <pc:spChg chg="add mod">
          <ac:chgData name="Alessandro Ortis" userId="dcdc90ed-3509-45f7-ac48-ad038638580b" providerId="ADAL" clId="{CF19FF5C-EB0A-484A-9637-1C6EF7BF4779}" dt="2021-09-17T12:41:52.484" v="15739" actId="1076"/>
          <ac:spMkLst>
            <pc:docMk/>
            <pc:sldMk cId="61210835" sldId="725"/>
            <ac:spMk id="14" creationId="{0338E4BE-DB6C-46FB-89EA-C7FA90ADB8D8}"/>
          </ac:spMkLst>
        </pc:spChg>
        <pc:spChg chg="add mod">
          <ac:chgData name="Alessandro Ortis" userId="dcdc90ed-3509-45f7-ac48-ad038638580b" providerId="ADAL" clId="{CF19FF5C-EB0A-484A-9637-1C6EF7BF4779}" dt="2021-09-17T12:41:31.144" v="15732" actId="1076"/>
          <ac:spMkLst>
            <pc:docMk/>
            <pc:sldMk cId="61210835" sldId="725"/>
            <ac:spMk id="24" creationId="{4CA2B025-C6DB-4CC4-A721-C8B3FF6DB4F8}"/>
          </ac:spMkLst>
        </pc:spChg>
        <pc:spChg chg="add mod">
          <ac:chgData name="Alessandro Ortis" userId="dcdc90ed-3509-45f7-ac48-ad038638580b" providerId="ADAL" clId="{CF19FF5C-EB0A-484A-9637-1C6EF7BF4779}" dt="2021-09-17T12:41:33.283" v="15733" actId="1076"/>
          <ac:spMkLst>
            <pc:docMk/>
            <pc:sldMk cId="61210835" sldId="725"/>
            <ac:spMk id="25" creationId="{00770CE5-2B00-4331-9EA4-EAA38F129D59}"/>
          </ac:spMkLst>
        </pc:spChg>
        <pc:spChg chg="add mod">
          <ac:chgData name="Alessandro Ortis" userId="dcdc90ed-3509-45f7-ac48-ad038638580b" providerId="ADAL" clId="{CF19FF5C-EB0A-484A-9637-1C6EF7BF4779}" dt="2021-09-17T12:41:40.413" v="15735" actId="1076"/>
          <ac:spMkLst>
            <pc:docMk/>
            <pc:sldMk cId="61210835" sldId="725"/>
            <ac:spMk id="26" creationId="{2113E0F8-7684-4B1D-909E-20BF58BDBC96}"/>
          </ac:spMkLst>
        </pc:spChg>
        <pc:spChg chg="add mod">
          <ac:chgData name="Alessandro Ortis" userId="dcdc90ed-3509-45f7-ac48-ad038638580b" providerId="ADAL" clId="{CF19FF5C-EB0A-484A-9637-1C6EF7BF4779}" dt="2021-09-17T12:41:44.824" v="15736" actId="1076"/>
          <ac:spMkLst>
            <pc:docMk/>
            <pc:sldMk cId="61210835" sldId="725"/>
            <ac:spMk id="27" creationId="{2B3E6C7E-974C-44DB-A7F6-C13E1DC762ED}"/>
          </ac:spMkLst>
        </pc:spChg>
        <pc:spChg chg="add mod">
          <ac:chgData name="Alessandro Ortis" userId="dcdc90ed-3509-45f7-ac48-ad038638580b" providerId="ADAL" clId="{CF19FF5C-EB0A-484A-9637-1C6EF7BF4779}" dt="2021-09-17T12:42:36.530" v="15776" actId="1036"/>
          <ac:spMkLst>
            <pc:docMk/>
            <pc:sldMk cId="61210835" sldId="725"/>
            <ac:spMk id="28" creationId="{21A048FA-4330-4F4D-90DA-8AD0316EF5DD}"/>
          </ac:spMkLst>
        </pc:spChg>
        <pc:spChg chg="add mod">
          <ac:chgData name="Alessandro Ortis" userId="dcdc90ed-3509-45f7-ac48-ad038638580b" providerId="ADAL" clId="{CF19FF5C-EB0A-484A-9637-1C6EF7BF4779}" dt="2021-09-17T12:42:36.530" v="15776" actId="1036"/>
          <ac:spMkLst>
            <pc:docMk/>
            <pc:sldMk cId="61210835" sldId="725"/>
            <ac:spMk id="29" creationId="{839648AB-ACC0-4E20-B188-1469E321CC9A}"/>
          </ac:spMkLst>
        </pc:spChg>
        <pc:spChg chg="del">
          <ac:chgData name="Alessandro Ortis" userId="dcdc90ed-3509-45f7-ac48-ad038638580b" providerId="ADAL" clId="{CF19FF5C-EB0A-484A-9637-1C6EF7BF4779}" dt="2021-09-17T12:11:23.012" v="15664" actId="478"/>
          <ac:spMkLst>
            <pc:docMk/>
            <pc:sldMk cId="61210835" sldId="725"/>
            <ac:spMk id="59" creationId="{7D98EC32-E388-499C-AFFC-CC816520BFDD}"/>
          </ac:spMkLst>
        </pc:spChg>
        <pc:spChg chg="del">
          <ac:chgData name="Alessandro Ortis" userId="dcdc90ed-3509-45f7-ac48-ad038638580b" providerId="ADAL" clId="{CF19FF5C-EB0A-484A-9637-1C6EF7BF4779}" dt="2021-09-17T12:11:23.012" v="15664" actId="478"/>
          <ac:spMkLst>
            <pc:docMk/>
            <pc:sldMk cId="61210835" sldId="725"/>
            <ac:spMk id="60" creationId="{E19856AC-4548-40C3-8307-C93A75869BC9}"/>
          </ac:spMkLst>
        </pc:spChg>
        <pc:spChg chg="del">
          <ac:chgData name="Alessandro Ortis" userId="dcdc90ed-3509-45f7-ac48-ad038638580b" providerId="ADAL" clId="{CF19FF5C-EB0A-484A-9637-1C6EF7BF4779}" dt="2021-09-17T12:11:23.012" v="15664" actId="478"/>
          <ac:spMkLst>
            <pc:docMk/>
            <pc:sldMk cId="61210835" sldId="725"/>
            <ac:spMk id="61" creationId="{42776B9E-1488-411F-A30A-9E96C000214E}"/>
          </ac:spMkLst>
        </pc:spChg>
        <pc:spChg chg="del">
          <ac:chgData name="Alessandro Ortis" userId="dcdc90ed-3509-45f7-ac48-ad038638580b" providerId="ADAL" clId="{CF19FF5C-EB0A-484A-9637-1C6EF7BF4779}" dt="2021-09-17T12:11:23.012" v="15664" actId="478"/>
          <ac:spMkLst>
            <pc:docMk/>
            <pc:sldMk cId="61210835" sldId="725"/>
            <ac:spMk id="62" creationId="{5A619D4B-55B4-40D3-92EC-EC873AEFA37E}"/>
          </ac:spMkLst>
        </pc:spChg>
        <pc:spChg chg="del">
          <ac:chgData name="Alessandro Ortis" userId="dcdc90ed-3509-45f7-ac48-ad038638580b" providerId="ADAL" clId="{CF19FF5C-EB0A-484A-9637-1C6EF7BF4779}" dt="2021-09-17T12:11:23.012" v="15664" actId="478"/>
          <ac:spMkLst>
            <pc:docMk/>
            <pc:sldMk cId="61210835" sldId="725"/>
            <ac:spMk id="63" creationId="{5FFA6CBC-7097-43A2-A3A0-F25D0C4B04B6}"/>
          </ac:spMkLst>
        </pc:spChg>
        <pc:picChg chg="add mod ord modCrop">
          <ac:chgData name="Alessandro Ortis" userId="dcdc90ed-3509-45f7-ac48-ad038638580b" providerId="ADAL" clId="{CF19FF5C-EB0A-484A-9637-1C6EF7BF4779}" dt="2021-09-17T12:41:28.960" v="15731" actId="1076"/>
          <ac:picMkLst>
            <pc:docMk/>
            <pc:sldMk cId="61210835" sldId="725"/>
            <ac:picMk id="5" creationId="{F2362FDA-85DD-44F9-BF1C-36459F30A836}"/>
          </ac:picMkLst>
        </pc:picChg>
        <pc:picChg chg="add mod">
          <ac:chgData name="Alessandro Ortis" userId="dcdc90ed-3509-45f7-ac48-ad038638580b" providerId="ADAL" clId="{CF19FF5C-EB0A-484A-9637-1C6EF7BF4779}" dt="2021-09-17T12:42:36.530" v="15776" actId="1036"/>
          <ac:picMkLst>
            <pc:docMk/>
            <pc:sldMk cId="61210835" sldId="725"/>
            <ac:picMk id="7" creationId="{DDF1AC38-2111-40E8-B94D-077085AF78BE}"/>
          </ac:picMkLst>
        </pc:picChg>
        <pc:picChg chg="del">
          <ac:chgData name="Alessandro Ortis" userId="dcdc90ed-3509-45f7-ac48-ad038638580b" providerId="ADAL" clId="{CF19FF5C-EB0A-484A-9637-1C6EF7BF4779}" dt="2021-09-17T12:11:25.692" v="15666" actId="478"/>
          <ac:picMkLst>
            <pc:docMk/>
            <pc:sldMk cId="61210835" sldId="725"/>
            <ac:picMk id="8" creationId="{AE13399D-65BA-4404-B0C5-261F4A7E22A6}"/>
          </ac:picMkLst>
        </pc:picChg>
        <pc:picChg chg="add mod">
          <ac:chgData name="Alessandro Ortis" userId="dcdc90ed-3509-45f7-ac48-ad038638580b" providerId="ADAL" clId="{CF19FF5C-EB0A-484A-9637-1C6EF7BF4779}" dt="2021-09-17T12:41:59.142" v="15742" actId="1076"/>
          <ac:picMkLst>
            <pc:docMk/>
            <pc:sldMk cId="61210835" sldId="725"/>
            <ac:picMk id="10" creationId="{039974D4-C2ED-4B55-8557-D08164AFEBCF}"/>
          </ac:picMkLst>
        </pc:picChg>
        <pc:picChg chg="del">
          <ac:chgData name="Alessandro Ortis" userId="dcdc90ed-3509-45f7-ac48-ad038638580b" providerId="ADAL" clId="{CF19FF5C-EB0A-484A-9637-1C6EF7BF4779}" dt="2021-09-17T12:11:23.012" v="15664" actId="478"/>
          <ac:picMkLst>
            <pc:docMk/>
            <pc:sldMk cId="61210835" sldId="725"/>
            <ac:picMk id="19" creationId="{93177064-87E4-4A6C-A75D-AE1694BF4ABA}"/>
          </ac:picMkLst>
        </pc:picChg>
        <pc:picChg chg="add mod modCrop">
          <ac:chgData name="Alessandro Ortis" userId="dcdc90ed-3509-45f7-ac48-ad038638580b" providerId="ADAL" clId="{CF19FF5C-EB0A-484A-9637-1C6EF7BF4779}" dt="2021-09-17T12:40:12.883" v="15699" actId="1076"/>
          <ac:picMkLst>
            <pc:docMk/>
            <pc:sldMk cId="61210835" sldId="725"/>
            <ac:picMk id="21" creationId="{8043E969-7E16-4C1A-87C8-F210A0B8E3C7}"/>
          </ac:picMkLst>
        </pc:picChg>
        <pc:picChg chg="del">
          <ac:chgData name="Alessandro Ortis" userId="dcdc90ed-3509-45f7-ac48-ad038638580b" providerId="ADAL" clId="{CF19FF5C-EB0A-484A-9637-1C6EF7BF4779}" dt="2021-09-17T12:11:23.012" v="15664" actId="478"/>
          <ac:picMkLst>
            <pc:docMk/>
            <pc:sldMk cId="61210835" sldId="725"/>
            <ac:picMk id="3074" creationId="{34BA40ED-5863-4F70-815E-BC817DB97836}"/>
          </ac:picMkLst>
        </pc:picChg>
        <pc:picChg chg="del">
          <ac:chgData name="Alessandro Ortis" userId="dcdc90ed-3509-45f7-ac48-ad038638580b" providerId="ADAL" clId="{CF19FF5C-EB0A-484A-9637-1C6EF7BF4779}" dt="2021-09-17T12:11:23.012" v="15664" actId="478"/>
          <ac:picMkLst>
            <pc:docMk/>
            <pc:sldMk cId="61210835" sldId="725"/>
            <ac:picMk id="3076" creationId="{68EC253A-868A-41C8-B724-ABA799BAB4AD}"/>
          </ac:picMkLst>
        </pc:picChg>
      </pc:sldChg>
      <pc:sldChg chg="modSp add mod">
        <pc:chgData name="Alessandro Ortis" userId="dcdc90ed-3509-45f7-ac48-ad038638580b" providerId="ADAL" clId="{CF19FF5C-EB0A-484A-9637-1C6EF7BF4779}" dt="2021-09-17T12:47:56.516" v="15812" actId="20577"/>
        <pc:sldMkLst>
          <pc:docMk/>
          <pc:sldMk cId="2045003106" sldId="726"/>
        </pc:sldMkLst>
        <pc:spChg chg="mod">
          <ac:chgData name="Alessandro Ortis" userId="dcdc90ed-3509-45f7-ac48-ad038638580b" providerId="ADAL" clId="{CF19FF5C-EB0A-484A-9637-1C6EF7BF4779}" dt="2021-09-17T12:47:56.516" v="15812" actId="20577"/>
          <ac:spMkLst>
            <pc:docMk/>
            <pc:sldMk cId="2045003106" sldId="726"/>
            <ac:spMk id="2" creationId="{C296EC64-799D-4E7F-BBEA-99041F183724}"/>
          </ac:spMkLst>
        </pc:spChg>
        <pc:spChg chg="mod">
          <ac:chgData name="Alessandro Ortis" userId="dcdc90ed-3509-45f7-ac48-ad038638580b" providerId="ADAL" clId="{CF19FF5C-EB0A-484A-9637-1C6EF7BF4779}" dt="2021-09-17T12:47:29.899" v="15805" actId="403"/>
          <ac:spMkLst>
            <pc:docMk/>
            <pc:sldMk cId="2045003106" sldId="726"/>
            <ac:spMk id="8" creationId="{1A399A07-4613-4E62-9334-5AACD1FECB78}"/>
          </ac:spMkLst>
        </pc:spChg>
      </pc:sldChg>
      <pc:sldMasterChg chg="delSldLayout modSldLayout">
        <pc:chgData name="Alessandro Ortis" userId="dcdc90ed-3509-45f7-ac48-ad038638580b" providerId="ADAL" clId="{CF19FF5C-EB0A-484A-9637-1C6EF7BF4779}" dt="2021-09-11T14:30:30.453" v="8115"/>
        <pc:sldMasterMkLst>
          <pc:docMk/>
          <pc:sldMasterMk cId="1053597469" sldId="2147483756"/>
        </pc:sldMasterMkLst>
        <pc:sldLayoutChg chg="addSp modSp">
          <pc:chgData name="Alessandro Ortis" userId="dcdc90ed-3509-45f7-ac48-ad038638580b" providerId="ADAL" clId="{CF19FF5C-EB0A-484A-9637-1C6EF7BF4779}" dt="2021-09-11T14:30:30.453" v="8115"/>
          <pc:sldLayoutMkLst>
            <pc:docMk/>
            <pc:sldMasterMk cId="1053597469" sldId="2147483756"/>
            <pc:sldLayoutMk cId="1333282730" sldId="2147483758"/>
          </pc:sldLayoutMkLst>
          <pc:spChg chg="add mod">
            <ac:chgData name="Alessandro Ortis" userId="dcdc90ed-3509-45f7-ac48-ad038638580b" providerId="ADAL" clId="{CF19FF5C-EB0A-484A-9637-1C6EF7BF4779}" dt="2021-09-11T14:30:30.453" v="8115"/>
            <ac:spMkLst>
              <pc:docMk/>
              <pc:sldMasterMk cId="1053597469" sldId="2147483756"/>
              <pc:sldLayoutMk cId="1333282730" sldId="2147483758"/>
              <ac:spMk id="7" creationId="{BC3C5A3A-6C4B-4BBA-9889-B2153791EE49}"/>
            </ac:spMkLst>
          </pc:spChg>
        </pc:sldLayoutChg>
        <pc:sldLayoutChg chg="del">
          <pc:chgData name="Alessandro Ortis" userId="dcdc90ed-3509-45f7-ac48-ad038638580b" providerId="ADAL" clId="{CF19FF5C-EB0A-484A-9637-1C6EF7BF4779}" dt="2021-07-06T14:04:39.280" v="0" actId="47"/>
          <pc:sldLayoutMkLst>
            <pc:docMk/>
            <pc:sldMasterMk cId="1053597469" sldId="2147483756"/>
            <pc:sldLayoutMk cId="2197110046" sldId="214748376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889938" cy="498056"/>
          </a:xfrm>
          <a:prstGeom prst="rect">
            <a:avLst/>
          </a:prstGeom>
        </p:spPr>
        <p:txBody>
          <a:bodyPr vert="horz" lIns="94825" tIns="47413" rIns="94825" bIns="47413" rtlCol="0"/>
          <a:lstStyle>
            <a:lvl1pPr algn="l">
              <a:defRPr sz="1200"/>
            </a:lvl1pPr>
          </a:lstStyle>
          <a:p>
            <a:endParaRPr lang="en-GB"/>
          </a:p>
        </p:txBody>
      </p:sp>
      <p:sp>
        <p:nvSpPr>
          <p:cNvPr id="3" name="Segnaposto data 2"/>
          <p:cNvSpPr>
            <a:spLocks noGrp="1"/>
          </p:cNvSpPr>
          <p:nvPr>
            <p:ph type="dt" idx="1"/>
          </p:nvPr>
        </p:nvSpPr>
        <p:spPr>
          <a:xfrm>
            <a:off x="3777607" y="0"/>
            <a:ext cx="2889938" cy="498056"/>
          </a:xfrm>
          <a:prstGeom prst="rect">
            <a:avLst/>
          </a:prstGeom>
        </p:spPr>
        <p:txBody>
          <a:bodyPr vert="horz" lIns="94825" tIns="47413" rIns="94825" bIns="47413" rtlCol="0"/>
          <a:lstStyle>
            <a:lvl1pPr algn="r">
              <a:defRPr sz="1200"/>
            </a:lvl1pPr>
          </a:lstStyle>
          <a:p>
            <a:fld id="{501D2211-BF1F-471E-8CC3-5DFC911AD8BE}" type="datetimeFigureOut">
              <a:rPr lang="en-GB" smtClean="0"/>
              <a:t>04/04/2024</a:t>
            </a:fld>
            <a:endParaRPr lang="en-GB"/>
          </a:p>
        </p:txBody>
      </p:sp>
      <p:sp>
        <p:nvSpPr>
          <p:cNvPr id="4" name="Segnaposto immagine diapositiva 3"/>
          <p:cNvSpPr>
            <a:spLocks noGrp="1" noRot="1" noChangeAspect="1"/>
          </p:cNvSpPr>
          <p:nvPr>
            <p:ph type="sldImg" idx="2"/>
          </p:nvPr>
        </p:nvSpPr>
        <p:spPr>
          <a:xfrm>
            <a:off x="358775" y="1241425"/>
            <a:ext cx="5953125" cy="3349625"/>
          </a:xfrm>
          <a:prstGeom prst="rect">
            <a:avLst/>
          </a:prstGeom>
          <a:noFill/>
          <a:ln w="12700">
            <a:solidFill>
              <a:prstClr val="black"/>
            </a:solidFill>
          </a:ln>
        </p:spPr>
        <p:txBody>
          <a:bodyPr vert="horz" lIns="94825" tIns="47413" rIns="94825" bIns="47413" rtlCol="0" anchor="ctr"/>
          <a:lstStyle/>
          <a:p>
            <a:endParaRPr lang="en-GB"/>
          </a:p>
        </p:txBody>
      </p:sp>
      <p:sp>
        <p:nvSpPr>
          <p:cNvPr id="5" name="Segnaposto note 4"/>
          <p:cNvSpPr>
            <a:spLocks noGrp="1"/>
          </p:cNvSpPr>
          <p:nvPr>
            <p:ph type="body" sz="quarter" idx="3"/>
          </p:nvPr>
        </p:nvSpPr>
        <p:spPr>
          <a:xfrm>
            <a:off x="666909" y="4777194"/>
            <a:ext cx="5335270" cy="3908614"/>
          </a:xfrm>
          <a:prstGeom prst="rect">
            <a:avLst/>
          </a:prstGeom>
        </p:spPr>
        <p:txBody>
          <a:bodyPr vert="horz" lIns="94825" tIns="47413" rIns="94825" bIns="47413"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9428585"/>
            <a:ext cx="2889938" cy="498055"/>
          </a:xfrm>
          <a:prstGeom prst="rect">
            <a:avLst/>
          </a:prstGeom>
        </p:spPr>
        <p:txBody>
          <a:bodyPr vert="horz" lIns="94825" tIns="47413" rIns="94825" bIns="47413" rtlCol="0" anchor="b"/>
          <a:lstStyle>
            <a:lvl1pPr algn="l">
              <a:defRPr sz="1200"/>
            </a:lvl1pPr>
          </a:lstStyle>
          <a:p>
            <a:endParaRPr lang="en-GB"/>
          </a:p>
        </p:txBody>
      </p:sp>
      <p:sp>
        <p:nvSpPr>
          <p:cNvPr id="7" name="Segnaposto numero diapositiva 6"/>
          <p:cNvSpPr>
            <a:spLocks noGrp="1"/>
          </p:cNvSpPr>
          <p:nvPr>
            <p:ph type="sldNum" sz="quarter" idx="5"/>
          </p:nvPr>
        </p:nvSpPr>
        <p:spPr>
          <a:xfrm>
            <a:off x="3777607" y="9428585"/>
            <a:ext cx="2889938" cy="498055"/>
          </a:xfrm>
          <a:prstGeom prst="rect">
            <a:avLst/>
          </a:prstGeom>
        </p:spPr>
        <p:txBody>
          <a:bodyPr vert="horz" lIns="94825" tIns="47413" rIns="94825" bIns="47413" rtlCol="0" anchor="b"/>
          <a:lstStyle>
            <a:lvl1pPr algn="r">
              <a:defRPr sz="1200"/>
            </a:lvl1pPr>
          </a:lstStyle>
          <a:p>
            <a:fld id="{99F03811-5223-4A0C-A787-453808ED27F1}" type="slidenum">
              <a:rPr lang="en-GB" smtClean="0"/>
              <a:t>‹N›</a:t>
            </a:fld>
            <a:endParaRPr lang="en-GB"/>
          </a:p>
        </p:txBody>
      </p:sp>
    </p:spTree>
    <p:extLst>
      <p:ext uri="{BB962C8B-B14F-4D97-AF65-F5344CB8AC3E}">
        <p14:creationId xmlns:p14="http://schemas.microsoft.com/office/powerpoint/2010/main" val="3423783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99F03811-5223-4A0C-A787-453808ED27F1}" type="slidenum">
              <a:rPr lang="en-GB" smtClean="0"/>
              <a:t>1</a:t>
            </a:fld>
            <a:endParaRPr lang="en-GB"/>
          </a:p>
        </p:txBody>
      </p:sp>
    </p:spTree>
    <p:extLst>
      <p:ext uri="{BB962C8B-B14F-4D97-AF65-F5344CB8AC3E}">
        <p14:creationId xmlns:p14="http://schemas.microsoft.com/office/powerpoint/2010/main" val="1797928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data 2">
            <a:extLst>
              <a:ext uri="{FF2B5EF4-FFF2-40B4-BE49-F238E27FC236}">
                <a16:creationId xmlns:a16="http://schemas.microsoft.com/office/drawing/2014/main" id="{013CBD7E-8B3D-4D93-8F1C-A656919D4511}"/>
              </a:ext>
            </a:extLst>
          </p:cNvPr>
          <p:cNvSpPr txBox="1">
            <a:spLocks noGrp="1"/>
          </p:cNvSpPr>
          <p:nvPr>
            <p:ph type="dt" idx="1"/>
          </p:nvPr>
        </p:nvSpPr>
        <p:spPr>
          <a:ln/>
        </p:spPr>
        <p:txBody>
          <a:bodyPr wrap="square" lIns="94825" tIns="47413" rIns="94825" bIns="47413" anchor="t" anchorCtr="0">
            <a:noAutofit/>
          </a:bodyPr>
          <a:lstStyle/>
          <a:p>
            <a:pPr lvl="0"/>
            <a:fld id="{DCA7E6F0-A601-443D-AD0D-86290EF0539D}" type="datetime1">
              <a:rPr lang="it-IT"/>
              <a:pPr lvl="0"/>
              <a:t>04/04/2024</a:t>
            </a:fld>
            <a:endParaRPr lang="it-IT"/>
          </a:p>
        </p:txBody>
      </p:sp>
      <p:sp>
        <p:nvSpPr>
          <p:cNvPr id="7" name="Segnaposto numero diapositiva 6">
            <a:extLst>
              <a:ext uri="{FF2B5EF4-FFF2-40B4-BE49-F238E27FC236}">
                <a16:creationId xmlns:a16="http://schemas.microsoft.com/office/drawing/2014/main" id="{D912400C-1512-4070-83F4-191CAFA4163B}"/>
              </a:ext>
            </a:extLst>
          </p:cNvPr>
          <p:cNvSpPr txBox="1">
            <a:spLocks noGrp="1"/>
          </p:cNvSpPr>
          <p:nvPr>
            <p:ph type="sldNum" sz="quarter" idx="5"/>
          </p:nvPr>
        </p:nvSpPr>
        <p:spPr>
          <a:ln/>
        </p:spPr>
        <p:txBody>
          <a:bodyPr wrap="square" lIns="94825" tIns="47413" rIns="94825" bIns="47413" anchor="b" anchorCtr="0">
            <a:noAutofit/>
          </a:bodyPr>
          <a:lstStyle/>
          <a:p>
            <a:pPr lvl="0"/>
            <a:fld id="{ABC40BC5-2922-4F62-A140-ADD3C5B02155}" type="slidenum">
              <a:t>10</a:t>
            </a:fld>
            <a:endParaRPr lang="it-IT"/>
          </a:p>
        </p:txBody>
      </p:sp>
      <p:sp>
        <p:nvSpPr>
          <p:cNvPr id="2" name="Segnaposto immagine diapositiva 1">
            <a:extLst>
              <a:ext uri="{FF2B5EF4-FFF2-40B4-BE49-F238E27FC236}">
                <a16:creationId xmlns:a16="http://schemas.microsoft.com/office/drawing/2014/main" id="{A95C3E17-DA97-429A-87B7-F35CCD7C7660}"/>
              </a:ext>
            </a:extLst>
          </p:cNvPr>
          <p:cNvSpPr>
            <a:spLocks noGrp="1" noRot="1" noChangeAspect="1" noResize="1"/>
          </p:cNvSpPr>
          <p:nvPr>
            <p:ph type="sldImg"/>
          </p:nvPr>
        </p:nvSpPr>
        <p:spPr>
          <a:xfrm>
            <a:off x="2736850" y="860425"/>
            <a:ext cx="4135438" cy="2327275"/>
          </a:xfrm>
          <a:solidFill>
            <a:srgbClr val="4472C4"/>
          </a:solidFill>
          <a:ln w="12600" cap="flat">
            <a:solidFill>
              <a:srgbClr val="2F528F"/>
            </a:solidFill>
            <a:prstDash val="solid"/>
            <a:miter/>
          </a:ln>
        </p:spPr>
      </p:sp>
      <p:sp>
        <p:nvSpPr>
          <p:cNvPr id="3" name="Segnaposto note 2">
            <a:extLst>
              <a:ext uri="{FF2B5EF4-FFF2-40B4-BE49-F238E27FC236}">
                <a16:creationId xmlns:a16="http://schemas.microsoft.com/office/drawing/2014/main" id="{D14B1EC9-16B7-4010-BF00-813E7703D155}"/>
              </a:ext>
            </a:extLst>
          </p:cNvPr>
          <p:cNvSpPr txBox="1">
            <a:spLocks noGrp="1"/>
          </p:cNvSpPr>
          <p:nvPr>
            <p:ph type="body" sz="quarter" idx="1"/>
          </p:nvPr>
        </p:nvSpPr>
        <p:spPr/>
        <p:txBody>
          <a:bodyPr lIns="0" tIns="0" rIns="0" bIns="0"/>
          <a:lstStyle/>
          <a:p>
            <a:pPr marL="223996" indent="-223996" hangingPunct="0"/>
            <a:r>
              <a:rPr lang="it-IT" sz="1900" dirty="0">
                <a:latin typeface="Arial" pitchFamily="18"/>
              </a:rPr>
              <a:t>A GAN </a:t>
            </a:r>
            <a:r>
              <a:rPr lang="it-IT" sz="1900" dirty="0" err="1">
                <a:latin typeface="Arial" pitchFamily="18"/>
              </a:rPr>
              <a:t>is</a:t>
            </a:r>
            <a:r>
              <a:rPr lang="it-IT" sz="1900" dirty="0">
                <a:latin typeface="Arial" pitchFamily="18"/>
              </a:rPr>
              <a:t> the </a:t>
            </a:r>
            <a:r>
              <a:rPr lang="it-IT" sz="1900" dirty="0" err="1">
                <a:latin typeface="Arial" pitchFamily="18"/>
              </a:rPr>
              <a:t>combination</a:t>
            </a:r>
            <a:r>
              <a:rPr lang="it-IT" sz="1900" dirty="0">
                <a:latin typeface="Arial" pitchFamily="18"/>
              </a:rPr>
              <a:t> of a discriminative and a generative model.</a:t>
            </a:r>
          </a:p>
          <a:p>
            <a:pPr marL="223996" indent="-223996" hangingPunct="0"/>
            <a:r>
              <a:rPr lang="it-IT" sz="1900" dirty="0">
                <a:latin typeface="Arial" pitchFamily="18"/>
              </a:rPr>
              <a:t>A discriminative model project the input to a feature </a:t>
            </a:r>
            <a:r>
              <a:rPr lang="it-IT" sz="1900" dirty="0" err="1">
                <a:latin typeface="Arial" pitchFamily="18"/>
              </a:rPr>
              <a:t>space</a:t>
            </a:r>
            <a:r>
              <a:rPr lang="it-IT" sz="1900" dirty="0">
                <a:latin typeface="Arial" pitchFamily="18"/>
              </a:rPr>
              <a:t> in </a:t>
            </a:r>
            <a:r>
              <a:rPr lang="it-IT" sz="1900" dirty="0" err="1">
                <a:latin typeface="Arial" pitchFamily="18"/>
              </a:rPr>
              <a:t>which</a:t>
            </a:r>
            <a:r>
              <a:rPr lang="it-IT" sz="1900" dirty="0">
                <a:latin typeface="Arial" pitchFamily="18"/>
              </a:rPr>
              <a:t> a </a:t>
            </a:r>
            <a:r>
              <a:rPr lang="it-IT" sz="1900" dirty="0" err="1">
                <a:latin typeface="Arial" pitchFamily="18"/>
              </a:rPr>
              <a:t>decision</a:t>
            </a:r>
            <a:r>
              <a:rPr lang="it-IT" sz="1900" dirty="0">
                <a:latin typeface="Arial" pitchFamily="18"/>
              </a:rPr>
              <a:t> </a:t>
            </a:r>
            <a:r>
              <a:rPr lang="it-IT" sz="1900" dirty="0" err="1">
                <a:latin typeface="Arial" pitchFamily="18"/>
              </a:rPr>
              <a:t>bundary</a:t>
            </a:r>
            <a:r>
              <a:rPr lang="it-IT" sz="1900" dirty="0">
                <a:latin typeface="Arial" pitchFamily="18"/>
              </a:rPr>
              <a:t> </a:t>
            </a:r>
            <a:r>
              <a:rPr lang="it-IT" sz="1900" dirty="0" err="1">
                <a:latin typeface="Arial" pitchFamily="18"/>
              </a:rPr>
              <a:t>function</a:t>
            </a:r>
            <a:r>
              <a:rPr lang="it-IT" sz="1900" dirty="0">
                <a:latin typeface="Arial" pitchFamily="18"/>
              </a:rPr>
              <a:t> </a:t>
            </a:r>
            <a:r>
              <a:rPr lang="it-IT" sz="1900" dirty="0" err="1">
                <a:latin typeface="Arial" pitchFamily="18"/>
              </a:rPr>
              <a:t>separates</a:t>
            </a:r>
            <a:r>
              <a:rPr lang="it-IT" sz="1900" dirty="0">
                <a:latin typeface="Arial" pitchFamily="18"/>
              </a:rPr>
              <a:t> </a:t>
            </a:r>
            <a:r>
              <a:rPr lang="it-IT" sz="1900" dirty="0" err="1">
                <a:latin typeface="Arial" pitchFamily="18"/>
              </a:rPr>
              <a:t>examples</a:t>
            </a:r>
            <a:r>
              <a:rPr lang="it-IT" sz="1900" dirty="0">
                <a:latin typeface="Arial" pitchFamily="18"/>
              </a:rPr>
              <a:t> of the </a:t>
            </a:r>
            <a:r>
              <a:rPr lang="it-IT" sz="1900" dirty="0" err="1">
                <a:latin typeface="Arial" pitchFamily="18"/>
              </a:rPr>
              <a:t>different</a:t>
            </a:r>
            <a:r>
              <a:rPr lang="it-IT" sz="1900" dirty="0">
                <a:latin typeface="Arial" pitchFamily="18"/>
              </a:rPr>
              <a:t> classes.</a:t>
            </a:r>
          </a:p>
          <a:p>
            <a:pPr marL="223996" indent="-223996" hangingPunct="0"/>
            <a:r>
              <a:rPr lang="it-IT" sz="1900" dirty="0">
                <a:latin typeface="Arial" pitchFamily="18"/>
              </a:rPr>
              <a:t>A generative model </a:t>
            </a:r>
            <a:r>
              <a:rPr lang="it-IT" sz="1900" dirty="0" err="1">
                <a:latin typeface="Arial" pitchFamily="18"/>
              </a:rPr>
              <a:t>generates</a:t>
            </a:r>
            <a:r>
              <a:rPr lang="it-IT" sz="1900" dirty="0">
                <a:latin typeface="Arial" pitchFamily="18"/>
              </a:rPr>
              <a:t> samples of a </a:t>
            </a:r>
            <a:r>
              <a:rPr lang="it-IT" sz="1900" dirty="0" err="1">
                <a:latin typeface="Arial" pitchFamily="18"/>
              </a:rPr>
              <a:t>given</a:t>
            </a:r>
            <a:r>
              <a:rPr lang="it-IT" sz="1900" dirty="0">
                <a:latin typeface="Arial" pitchFamily="18"/>
              </a:rPr>
              <a:t> target </a:t>
            </a:r>
            <a:r>
              <a:rPr lang="it-IT" sz="1900" dirty="0" err="1">
                <a:latin typeface="Arial" pitchFamily="18"/>
              </a:rPr>
              <a:t>distribution</a:t>
            </a:r>
            <a:r>
              <a:rPr lang="it-IT" sz="1900" dirty="0">
                <a:latin typeface="Arial" pitchFamily="18"/>
              </a:rPr>
              <a:t> by </a:t>
            </a:r>
            <a:r>
              <a:rPr lang="it-IT" sz="1900" dirty="0" err="1">
                <a:latin typeface="Arial" pitchFamily="18"/>
              </a:rPr>
              <a:t>passing</a:t>
            </a:r>
            <a:r>
              <a:rPr lang="it-IT" sz="1900" dirty="0">
                <a:latin typeface="Arial" pitchFamily="18"/>
              </a:rPr>
              <a:t> a random </a:t>
            </a:r>
            <a:r>
              <a:rPr lang="it-IT" sz="1900" dirty="0" err="1">
                <a:latin typeface="Arial" pitchFamily="18"/>
              </a:rPr>
              <a:t>noise</a:t>
            </a:r>
            <a:r>
              <a:rPr lang="it-IT" sz="1900" dirty="0">
                <a:latin typeface="Arial" pitchFamily="18"/>
              </a:rPr>
              <a:t> </a:t>
            </a:r>
            <a:r>
              <a:rPr lang="it-IT" sz="1900" dirty="0" err="1">
                <a:latin typeface="Arial" pitchFamily="18"/>
              </a:rPr>
              <a:t>as</a:t>
            </a:r>
            <a:r>
              <a:rPr lang="it-IT" sz="1900" dirty="0">
                <a:latin typeface="Arial" pitchFamily="18"/>
              </a:rPr>
              <a:t> input.</a:t>
            </a:r>
          </a:p>
        </p:txBody>
      </p:sp>
    </p:spTree>
    <p:extLst>
      <p:ext uri="{BB962C8B-B14F-4D97-AF65-F5344CB8AC3E}">
        <p14:creationId xmlns:p14="http://schemas.microsoft.com/office/powerpoint/2010/main" val="557980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data 2">
            <a:extLst>
              <a:ext uri="{FF2B5EF4-FFF2-40B4-BE49-F238E27FC236}">
                <a16:creationId xmlns:a16="http://schemas.microsoft.com/office/drawing/2014/main" id="{013CBD7E-8B3D-4D93-8F1C-A656919D4511}"/>
              </a:ext>
            </a:extLst>
          </p:cNvPr>
          <p:cNvSpPr txBox="1">
            <a:spLocks noGrp="1"/>
          </p:cNvSpPr>
          <p:nvPr>
            <p:ph type="dt" idx="1"/>
          </p:nvPr>
        </p:nvSpPr>
        <p:spPr>
          <a:ln/>
        </p:spPr>
        <p:txBody>
          <a:bodyPr wrap="square" lIns="94825" tIns="47413" rIns="94825" bIns="47413" anchor="t" anchorCtr="0">
            <a:noAutofit/>
          </a:bodyPr>
          <a:lstStyle/>
          <a:p>
            <a:pPr lvl="0"/>
            <a:fld id="{DCA7E6F0-A601-443D-AD0D-86290EF0539D}" type="datetime1">
              <a:rPr lang="it-IT"/>
              <a:pPr lvl="0"/>
              <a:t>04/04/2024</a:t>
            </a:fld>
            <a:endParaRPr lang="it-IT"/>
          </a:p>
        </p:txBody>
      </p:sp>
      <p:sp>
        <p:nvSpPr>
          <p:cNvPr id="7" name="Segnaposto numero diapositiva 6">
            <a:extLst>
              <a:ext uri="{FF2B5EF4-FFF2-40B4-BE49-F238E27FC236}">
                <a16:creationId xmlns:a16="http://schemas.microsoft.com/office/drawing/2014/main" id="{D912400C-1512-4070-83F4-191CAFA4163B}"/>
              </a:ext>
            </a:extLst>
          </p:cNvPr>
          <p:cNvSpPr txBox="1">
            <a:spLocks noGrp="1"/>
          </p:cNvSpPr>
          <p:nvPr>
            <p:ph type="sldNum" sz="quarter" idx="5"/>
          </p:nvPr>
        </p:nvSpPr>
        <p:spPr>
          <a:ln/>
        </p:spPr>
        <p:txBody>
          <a:bodyPr wrap="square" lIns="94825" tIns="47413" rIns="94825" bIns="47413" anchor="b" anchorCtr="0">
            <a:noAutofit/>
          </a:bodyPr>
          <a:lstStyle/>
          <a:p>
            <a:pPr lvl="0"/>
            <a:fld id="{ABC40BC5-2922-4F62-A140-ADD3C5B02155}" type="slidenum">
              <a:t>11</a:t>
            </a:fld>
            <a:endParaRPr lang="it-IT"/>
          </a:p>
        </p:txBody>
      </p:sp>
      <p:sp>
        <p:nvSpPr>
          <p:cNvPr id="2" name="Segnaposto immagine diapositiva 1">
            <a:extLst>
              <a:ext uri="{FF2B5EF4-FFF2-40B4-BE49-F238E27FC236}">
                <a16:creationId xmlns:a16="http://schemas.microsoft.com/office/drawing/2014/main" id="{A95C3E17-DA97-429A-87B7-F35CCD7C7660}"/>
              </a:ext>
            </a:extLst>
          </p:cNvPr>
          <p:cNvSpPr>
            <a:spLocks noGrp="1" noRot="1" noChangeAspect="1" noResize="1"/>
          </p:cNvSpPr>
          <p:nvPr>
            <p:ph type="sldImg"/>
          </p:nvPr>
        </p:nvSpPr>
        <p:spPr>
          <a:xfrm>
            <a:off x="2736850" y="860425"/>
            <a:ext cx="4135438" cy="2327275"/>
          </a:xfrm>
          <a:solidFill>
            <a:srgbClr val="4472C4"/>
          </a:solidFill>
          <a:ln w="12600" cap="flat">
            <a:solidFill>
              <a:srgbClr val="2F528F"/>
            </a:solidFill>
            <a:prstDash val="solid"/>
            <a:miter/>
          </a:ln>
        </p:spPr>
      </p:sp>
      <p:sp>
        <p:nvSpPr>
          <p:cNvPr id="3" name="Segnaposto note 2">
            <a:extLst>
              <a:ext uri="{FF2B5EF4-FFF2-40B4-BE49-F238E27FC236}">
                <a16:creationId xmlns:a16="http://schemas.microsoft.com/office/drawing/2014/main" id="{D14B1EC9-16B7-4010-BF00-813E7703D155}"/>
              </a:ext>
            </a:extLst>
          </p:cNvPr>
          <p:cNvSpPr txBox="1">
            <a:spLocks noGrp="1"/>
          </p:cNvSpPr>
          <p:nvPr>
            <p:ph type="body" sz="quarter" idx="1"/>
          </p:nvPr>
        </p:nvSpPr>
        <p:spPr/>
        <p:txBody>
          <a:bodyPr lIns="0" tIns="0" rIns="0" bIns="0"/>
          <a:lstStyle/>
          <a:p>
            <a:pPr marL="223996" indent="-223996" hangingPunct="0"/>
            <a:r>
              <a:rPr lang="it-IT" sz="1900" dirty="0">
                <a:latin typeface="Arial" pitchFamily="18"/>
              </a:rPr>
              <a:t>In GAN, generative ad discriminative models are </a:t>
            </a:r>
            <a:r>
              <a:rPr lang="it-IT" sz="1900" dirty="0" err="1">
                <a:latin typeface="Arial" pitchFamily="18"/>
              </a:rPr>
              <a:t>combined</a:t>
            </a:r>
            <a:r>
              <a:rPr lang="it-IT" sz="1900" dirty="0">
                <a:latin typeface="Arial" pitchFamily="18"/>
              </a:rPr>
              <a:t> and </a:t>
            </a:r>
            <a:r>
              <a:rPr lang="it-IT" sz="1900" dirty="0" err="1">
                <a:latin typeface="Arial" pitchFamily="18"/>
              </a:rPr>
              <a:t>trained</a:t>
            </a:r>
            <a:r>
              <a:rPr lang="it-IT" sz="1900" dirty="0">
                <a:latin typeface="Arial" pitchFamily="18"/>
              </a:rPr>
              <a:t> </a:t>
            </a:r>
            <a:r>
              <a:rPr lang="it-IT" sz="1900" dirty="0" err="1">
                <a:latin typeface="Arial" pitchFamily="18"/>
              </a:rPr>
              <a:t>simultaneously</a:t>
            </a:r>
            <a:r>
              <a:rPr lang="it-IT" sz="1900" dirty="0">
                <a:latin typeface="Arial" pitchFamily="18"/>
              </a:rPr>
              <a:t>.</a:t>
            </a:r>
          </a:p>
          <a:p>
            <a:pPr marL="223996" indent="-223996" hangingPunct="0"/>
            <a:r>
              <a:rPr lang="it-IT" sz="1900" dirty="0">
                <a:latin typeface="Arial" pitchFamily="18"/>
              </a:rPr>
              <a:t>G </a:t>
            </a:r>
            <a:r>
              <a:rPr lang="it-IT" sz="1900" dirty="0" err="1">
                <a:latin typeface="Arial" pitchFamily="18"/>
              </a:rPr>
              <a:t>tries</a:t>
            </a:r>
            <a:r>
              <a:rPr lang="it-IT" sz="1900" dirty="0">
                <a:latin typeface="Arial" pitchFamily="18"/>
              </a:rPr>
              <a:t> to generate data of the target </a:t>
            </a:r>
            <a:r>
              <a:rPr lang="it-IT" sz="1900" dirty="0" err="1">
                <a:latin typeface="Arial" pitchFamily="18"/>
              </a:rPr>
              <a:t>distribution</a:t>
            </a:r>
            <a:r>
              <a:rPr lang="it-IT" sz="1900" dirty="0">
                <a:latin typeface="Arial" pitchFamily="18"/>
              </a:rPr>
              <a:t>.</a:t>
            </a:r>
          </a:p>
          <a:p>
            <a:pPr marL="223996" indent="-223996" hangingPunct="0"/>
            <a:r>
              <a:rPr lang="it-IT" sz="1900" dirty="0">
                <a:latin typeface="Arial" pitchFamily="18"/>
              </a:rPr>
              <a:t>D </a:t>
            </a:r>
            <a:r>
              <a:rPr lang="it-IT" sz="1900" dirty="0" err="1">
                <a:latin typeface="Arial" pitchFamily="18"/>
              </a:rPr>
              <a:t>tries</a:t>
            </a:r>
            <a:r>
              <a:rPr lang="it-IT" sz="1900" dirty="0">
                <a:latin typeface="Arial" pitchFamily="18"/>
              </a:rPr>
              <a:t> to </a:t>
            </a:r>
            <a:r>
              <a:rPr lang="it-IT" sz="1900" dirty="0" err="1">
                <a:latin typeface="Arial" pitchFamily="18"/>
              </a:rPr>
              <a:t>distinguish</a:t>
            </a:r>
            <a:r>
              <a:rPr lang="it-IT" sz="1900" dirty="0">
                <a:latin typeface="Arial" pitchFamily="18"/>
              </a:rPr>
              <a:t> genuine </a:t>
            </a:r>
            <a:r>
              <a:rPr lang="it-IT" sz="1900" dirty="0" err="1">
                <a:latin typeface="Arial" pitchFamily="18"/>
              </a:rPr>
              <a:t>examples</a:t>
            </a:r>
            <a:r>
              <a:rPr lang="it-IT" sz="1900" dirty="0">
                <a:latin typeface="Arial" pitchFamily="18"/>
              </a:rPr>
              <a:t> </a:t>
            </a:r>
            <a:r>
              <a:rPr lang="it-IT" sz="1900" dirty="0" err="1">
                <a:latin typeface="Arial" pitchFamily="18"/>
              </a:rPr>
              <a:t>than</a:t>
            </a:r>
            <a:r>
              <a:rPr lang="it-IT" sz="1900" dirty="0">
                <a:latin typeface="Arial" pitchFamily="18"/>
              </a:rPr>
              <a:t> </a:t>
            </a:r>
            <a:r>
              <a:rPr lang="it-IT" sz="1900" dirty="0" err="1">
                <a:latin typeface="Arial" pitchFamily="18"/>
              </a:rPr>
              <a:t>generated</a:t>
            </a:r>
            <a:r>
              <a:rPr lang="it-IT" sz="1900" dirty="0">
                <a:latin typeface="Arial" pitchFamily="18"/>
              </a:rPr>
              <a:t> </a:t>
            </a:r>
            <a:r>
              <a:rPr lang="it-IT" sz="1900" dirty="0" err="1">
                <a:latin typeface="Arial" pitchFamily="18"/>
              </a:rPr>
              <a:t>ones</a:t>
            </a:r>
            <a:r>
              <a:rPr lang="it-IT" sz="1900" dirty="0">
                <a:latin typeface="Arial" pitchFamily="18"/>
              </a:rPr>
              <a:t>.</a:t>
            </a:r>
          </a:p>
        </p:txBody>
      </p:sp>
    </p:spTree>
    <p:extLst>
      <p:ext uri="{BB962C8B-B14F-4D97-AF65-F5344CB8AC3E}">
        <p14:creationId xmlns:p14="http://schemas.microsoft.com/office/powerpoint/2010/main" val="1924383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data 2">
            <a:extLst>
              <a:ext uri="{FF2B5EF4-FFF2-40B4-BE49-F238E27FC236}">
                <a16:creationId xmlns:a16="http://schemas.microsoft.com/office/drawing/2014/main" id="{013CBD7E-8B3D-4D93-8F1C-A656919D4511}"/>
              </a:ext>
            </a:extLst>
          </p:cNvPr>
          <p:cNvSpPr txBox="1">
            <a:spLocks noGrp="1"/>
          </p:cNvSpPr>
          <p:nvPr>
            <p:ph type="dt" idx="1"/>
          </p:nvPr>
        </p:nvSpPr>
        <p:spPr>
          <a:ln/>
        </p:spPr>
        <p:txBody>
          <a:bodyPr wrap="square" lIns="94825" tIns="47413" rIns="94825" bIns="47413" anchor="t" anchorCtr="0">
            <a:noAutofit/>
          </a:bodyPr>
          <a:lstStyle/>
          <a:p>
            <a:pPr lvl="0"/>
            <a:fld id="{DCA7E6F0-A601-443D-AD0D-86290EF0539D}" type="datetime1">
              <a:rPr lang="it-IT"/>
              <a:pPr lvl="0"/>
              <a:t>04/04/2024</a:t>
            </a:fld>
            <a:endParaRPr lang="it-IT"/>
          </a:p>
        </p:txBody>
      </p:sp>
      <p:sp>
        <p:nvSpPr>
          <p:cNvPr id="7" name="Segnaposto numero diapositiva 6">
            <a:extLst>
              <a:ext uri="{FF2B5EF4-FFF2-40B4-BE49-F238E27FC236}">
                <a16:creationId xmlns:a16="http://schemas.microsoft.com/office/drawing/2014/main" id="{D912400C-1512-4070-83F4-191CAFA4163B}"/>
              </a:ext>
            </a:extLst>
          </p:cNvPr>
          <p:cNvSpPr txBox="1">
            <a:spLocks noGrp="1"/>
          </p:cNvSpPr>
          <p:nvPr>
            <p:ph type="sldNum" sz="quarter" idx="5"/>
          </p:nvPr>
        </p:nvSpPr>
        <p:spPr>
          <a:ln/>
        </p:spPr>
        <p:txBody>
          <a:bodyPr wrap="square" lIns="94825" tIns="47413" rIns="94825" bIns="47413" anchor="b" anchorCtr="0">
            <a:noAutofit/>
          </a:bodyPr>
          <a:lstStyle/>
          <a:p>
            <a:pPr lvl="0"/>
            <a:fld id="{ABC40BC5-2922-4F62-A140-ADD3C5B02155}" type="slidenum">
              <a:t>12</a:t>
            </a:fld>
            <a:endParaRPr lang="it-IT"/>
          </a:p>
        </p:txBody>
      </p:sp>
      <p:sp>
        <p:nvSpPr>
          <p:cNvPr id="2" name="Segnaposto immagine diapositiva 1">
            <a:extLst>
              <a:ext uri="{FF2B5EF4-FFF2-40B4-BE49-F238E27FC236}">
                <a16:creationId xmlns:a16="http://schemas.microsoft.com/office/drawing/2014/main" id="{A95C3E17-DA97-429A-87B7-F35CCD7C7660}"/>
              </a:ext>
            </a:extLst>
          </p:cNvPr>
          <p:cNvSpPr>
            <a:spLocks noGrp="1" noRot="1" noChangeAspect="1" noResize="1"/>
          </p:cNvSpPr>
          <p:nvPr>
            <p:ph type="sldImg"/>
          </p:nvPr>
        </p:nvSpPr>
        <p:spPr>
          <a:xfrm>
            <a:off x="2736850" y="860425"/>
            <a:ext cx="4135438" cy="2327275"/>
          </a:xfrm>
          <a:solidFill>
            <a:srgbClr val="4472C4"/>
          </a:solidFill>
          <a:ln w="12600" cap="flat">
            <a:solidFill>
              <a:srgbClr val="2F528F"/>
            </a:solidFill>
            <a:prstDash val="solid"/>
            <a:miter/>
          </a:ln>
        </p:spPr>
      </p:sp>
      <p:sp>
        <p:nvSpPr>
          <p:cNvPr id="3" name="Segnaposto note 2">
            <a:extLst>
              <a:ext uri="{FF2B5EF4-FFF2-40B4-BE49-F238E27FC236}">
                <a16:creationId xmlns:a16="http://schemas.microsoft.com/office/drawing/2014/main" id="{D14B1EC9-16B7-4010-BF00-813E7703D155}"/>
              </a:ext>
            </a:extLst>
          </p:cNvPr>
          <p:cNvSpPr txBox="1">
            <a:spLocks noGrp="1"/>
          </p:cNvSpPr>
          <p:nvPr>
            <p:ph type="body" sz="quarter" idx="1"/>
          </p:nvPr>
        </p:nvSpPr>
        <p:spPr/>
        <p:txBody>
          <a:bodyPr lIns="0" tIns="0" rIns="0" bIns="0"/>
          <a:lstStyle/>
          <a:p>
            <a:pPr marL="223996" indent="-223996" hangingPunct="0"/>
            <a:r>
              <a:rPr lang="it-IT" sz="2100" dirty="0">
                <a:latin typeface="Arial" pitchFamily="18"/>
              </a:rPr>
              <a:t>In </a:t>
            </a:r>
            <a:r>
              <a:rPr lang="it-IT" sz="2100" dirty="0" err="1">
                <a:latin typeface="Arial" pitchFamily="18"/>
              </a:rPr>
              <a:t>terms</a:t>
            </a:r>
            <a:r>
              <a:rPr lang="it-IT" sz="2100" dirty="0">
                <a:latin typeface="Arial" pitchFamily="18"/>
              </a:rPr>
              <a:t> of </a:t>
            </a:r>
            <a:r>
              <a:rPr lang="it-IT" sz="2100" dirty="0" err="1">
                <a:latin typeface="Arial" pitchFamily="18"/>
              </a:rPr>
              <a:t>probability</a:t>
            </a:r>
            <a:r>
              <a:rPr lang="it-IT" sz="2100" dirty="0">
                <a:latin typeface="Arial" pitchFamily="18"/>
              </a:rPr>
              <a:t>..</a:t>
            </a:r>
          </a:p>
          <a:p>
            <a:pPr marL="223996" indent="-223996" hangingPunct="0"/>
            <a:r>
              <a:rPr lang="it-IT" sz="2100" dirty="0">
                <a:latin typeface="Arial" pitchFamily="18"/>
              </a:rPr>
              <a:t>D </a:t>
            </a:r>
            <a:r>
              <a:rPr lang="it-IT" sz="2100" dirty="0" err="1">
                <a:latin typeface="Arial" pitchFamily="18"/>
              </a:rPr>
              <a:t>tries</a:t>
            </a:r>
            <a:r>
              <a:rPr lang="it-IT" sz="2100" dirty="0">
                <a:latin typeface="Arial" pitchFamily="18"/>
              </a:rPr>
              <a:t> to </a:t>
            </a:r>
            <a:r>
              <a:rPr lang="it-IT" sz="2100" dirty="0" err="1">
                <a:latin typeface="Arial" pitchFamily="18"/>
              </a:rPr>
              <a:t>maximize</a:t>
            </a:r>
            <a:r>
              <a:rPr lang="it-IT" sz="2100" dirty="0">
                <a:latin typeface="Arial" pitchFamily="18"/>
              </a:rPr>
              <a:t> the </a:t>
            </a:r>
            <a:r>
              <a:rPr lang="it-IT" sz="2100" dirty="0" err="1">
                <a:latin typeface="Arial" pitchFamily="18"/>
              </a:rPr>
              <a:t>prob</a:t>
            </a:r>
            <a:r>
              <a:rPr lang="it-IT" sz="2100" dirty="0">
                <a:latin typeface="Arial" pitchFamily="18"/>
              </a:rPr>
              <a:t>. To </a:t>
            </a:r>
            <a:r>
              <a:rPr lang="it-IT" sz="2100" dirty="0" err="1">
                <a:latin typeface="Arial" pitchFamily="18"/>
              </a:rPr>
              <a:t>correctly</a:t>
            </a:r>
            <a:r>
              <a:rPr lang="it-IT" sz="2100" dirty="0">
                <a:latin typeface="Arial" pitchFamily="18"/>
              </a:rPr>
              <a:t> </a:t>
            </a:r>
            <a:r>
              <a:rPr lang="it-IT" sz="2100" dirty="0" err="1">
                <a:latin typeface="Arial" pitchFamily="18"/>
              </a:rPr>
              <a:t>classify</a:t>
            </a:r>
            <a:r>
              <a:rPr lang="it-IT" sz="2100" dirty="0">
                <a:latin typeface="Arial" pitchFamily="18"/>
              </a:rPr>
              <a:t> the </a:t>
            </a:r>
            <a:r>
              <a:rPr lang="it-IT" sz="2100" dirty="0" err="1">
                <a:latin typeface="Arial" pitchFamily="18"/>
              </a:rPr>
              <a:t>examples</a:t>
            </a:r>
            <a:endParaRPr lang="it-IT" sz="2100" dirty="0">
              <a:latin typeface="Arial" pitchFamily="18"/>
            </a:endParaRPr>
          </a:p>
          <a:p>
            <a:pPr marL="223996" indent="-223996" hangingPunct="0"/>
            <a:r>
              <a:rPr lang="it-IT" sz="2100" dirty="0">
                <a:latin typeface="Arial" pitchFamily="18"/>
              </a:rPr>
              <a:t>G </a:t>
            </a:r>
            <a:r>
              <a:rPr lang="it-IT" sz="2100" dirty="0" err="1">
                <a:latin typeface="Arial" pitchFamily="18"/>
              </a:rPr>
              <a:t>tries</a:t>
            </a:r>
            <a:r>
              <a:rPr lang="it-IT" sz="2100" dirty="0">
                <a:latin typeface="Arial" pitchFamily="18"/>
              </a:rPr>
              <a:t> to </a:t>
            </a:r>
            <a:r>
              <a:rPr lang="it-IT" sz="2100" dirty="0" err="1">
                <a:latin typeface="Arial" pitchFamily="18"/>
              </a:rPr>
              <a:t>maximize</a:t>
            </a:r>
            <a:r>
              <a:rPr lang="it-IT" sz="2100" dirty="0">
                <a:latin typeface="Arial" pitchFamily="18"/>
              </a:rPr>
              <a:t> the </a:t>
            </a:r>
            <a:r>
              <a:rPr lang="it-IT" sz="2100" dirty="0" err="1">
                <a:latin typeface="Arial" pitchFamily="18"/>
              </a:rPr>
              <a:t>prob</a:t>
            </a:r>
            <a:r>
              <a:rPr lang="it-IT" sz="2100" dirty="0">
                <a:latin typeface="Arial" pitchFamily="18"/>
              </a:rPr>
              <a:t>. Of D making a </a:t>
            </a:r>
            <a:r>
              <a:rPr lang="it-IT" sz="2100" dirty="0" err="1">
                <a:latin typeface="Arial" pitchFamily="18"/>
              </a:rPr>
              <a:t>mistake</a:t>
            </a:r>
            <a:r>
              <a:rPr lang="it-IT" sz="2100" dirty="0">
                <a:latin typeface="Arial" pitchFamily="18"/>
              </a:rPr>
              <a:t>.</a:t>
            </a:r>
          </a:p>
          <a:p>
            <a:pPr marL="223996" indent="-223996" hangingPunct="0"/>
            <a:r>
              <a:rPr lang="it-IT" sz="2100" dirty="0" err="1">
                <a:latin typeface="Arial" pitchFamily="18"/>
              </a:rPr>
              <a:t>This</a:t>
            </a:r>
            <a:r>
              <a:rPr lang="it-IT" sz="2100" dirty="0">
                <a:latin typeface="Arial" pitchFamily="18"/>
              </a:rPr>
              <a:t> </a:t>
            </a:r>
            <a:r>
              <a:rPr lang="it-IT" sz="2100" dirty="0" err="1">
                <a:latin typeface="Arial" pitchFamily="18"/>
              </a:rPr>
              <a:t>is</a:t>
            </a:r>
            <a:r>
              <a:rPr lang="it-IT" sz="2100" dirty="0">
                <a:latin typeface="Arial" pitchFamily="18"/>
              </a:rPr>
              <a:t> the </a:t>
            </a:r>
            <a:r>
              <a:rPr lang="it-IT" sz="2100" dirty="0" err="1">
                <a:latin typeface="Arial" pitchFamily="18"/>
              </a:rPr>
              <a:t>objective</a:t>
            </a:r>
            <a:r>
              <a:rPr lang="it-IT" sz="2100" dirty="0">
                <a:latin typeface="Arial" pitchFamily="18"/>
              </a:rPr>
              <a:t> </a:t>
            </a:r>
            <a:r>
              <a:rPr lang="it-IT" sz="2100" dirty="0" err="1">
                <a:latin typeface="Arial" pitchFamily="18"/>
              </a:rPr>
              <a:t>function</a:t>
            </a:r>
            <a:r>
              <a:rPr lang="it-IT" sz="2100" dirty="0">
                <a:latin typeface="Arial" pitchFamily="18"/>
              </a:rPr>
              <a:t> of a GAN.</a:t>
            </a:r>
          </a:p>
        </p:txBody>
      </p:sp>
    </p:spTree>
    <p:extLst>
      <p:ext uri="{BB962C8B-B14F-4D97-AF65-F5344CB8AC3E}">
        <p14:creationId xmlns:p14="http://schemas.microsoft.com/office/powerpoint/2010/main" val="3680790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data 2">
            <a:extLst>
              <a:ext uri="{FF2B5EF4-FFF2-40B4-BE49-F238E27FC236}">
                <a16:creationId xmlns:a16="http://schemas.microsoft.com/office/drawing/2014/main" id="{013CBD7E-8B3D-4D93-8F1C-A656919D4511}"/>
              </a:ext>
            </a:extLst>
          </p:cNvPr>
          <p:cNvSpPr txBox="1">
            <a:spLocks noGrp="1"/>
          </p:cNvSpPr>
          <p:nvPr>
            <p:ph type="dt" idx="1"/>
          </p:nvPr>
        </p:nvSpPr>
        <p:spPr>
          <a:ln/>
        </p:spPr>
        <p:txBody>
          <a:bodyPr wrap="square" lIns="94825" tIns="47413" rIns="94825" bIns="47413" anchor="t" anchorCtr="0">
            <a:noAutofit/>
          </a:bodyPr>
          <a:lstStyle/>
          <a:p>
            <a:pPr lvl="0"/>
            <a:fld id="{DCA7E6F0-A601-443D-AD0D-86290EF0539D}" type="datetime1">
              <a:rPr lang="it-IT"/>
              <a:pPr lvl="0"/>
              <a:t>04/04/2024</a:t>
            </a:fld>
            <a:endParaRPr lang="it-IT"/>
          </a:p>
        </p:txBody>
      </p:sp>
      <p:sp>
        <p:nvSpPr>
          <p:cNvPr id="7" name="Segnaposto numero diapositiva 6">
            <a:extLst>
              <a:ext uri="{FF2B5EF4-FFF2-40B4-BE49-F238E27FC236}">
                <a16:creationId xmlns:a16="http://schemas.microsoft.com/office/drawing/2014/main" id="{D912400C-1512-4070-83F4-191CAFA4163B}"/>
              </a:ext>
            </a:extLst>
          </p:cNvPr>
          <p:cNvSpPr txBox="1">
            <a:spLocks noGrp="1"/>
          </p:cNvSpPr>
          <p:nvPr>
            <p:ph type="sldNum" sz="quarter" idx="5"/>
          </p:nvPr>
        </p:nvSpPr>
        <p:spPr>
          <a:ln/>
        </p:spPr>
        <p:txBody>
          <a:bodyPr wrap="square" lIns="94825" tIns="47413" rIns="94825" bIns="47413" anchor="b" anchorCtr="0">
            <a:noAutofit/>
          </a:bodyPr>
          <a:lstStyle/>
          <a:p>
            <a:pPr lvl="0"/>
            <a:fld id="{ABC40BC5-2922-4F62-A140-ADD3C5B02155}" type="slidenum">
              <a:t>13</a:t>
            </a:fld>
            <a:endParaRPr lang="it-IT"/>
          </a:p>
        </p:txBody>
      </p:sp>
      <p:sp>
        <p:nvSpPr>
          <p:cNvPr id="2" name="Segnaposto immagine diapositiva 1">
            <a:extLst>
              <a:ext uri="{FF2B5EF4-FFF2-40B4-BE49-F238E27FC236}">
                <a16:creationId xmlns:a16="http://schemas.microsoft.com/office/drawing/2014/main" id="{A95C3E17-DA97-429A-87B7-F35CCD7C7660}"/>
              </a:ext>
            </a:extLst>
          </p:cNvPr>
          <p:cNvSpPr>
            <a:spLocks noGrp="1" noRot="1" noChangeAspect="1" noResize="1"/>
          </p:cNvSpPr>
          <p:nvPr>
            <p:ph type="sldImg"/>
          </p:nvPr>
        </p:nvSpPr>
        <p:spPr>
          <a:xfrm>
            <a:off x="2736850" y="860425"/>
            <a:ext cx="4135438" cy="2327275"/>
          </a:xfrm>
          <a:solidFill>
            <a:srgbClr val="4472C4"/>
          </a:solidFill>
          <a:ln w="12600" cap="flat">
            <a:solidFill>
              <a:srgbClr val="2F528F"/>
            </a:solidFill>
            <a:prstDash val="solid"/>
            <a:miter/>
          </a:ln>
        </p:spPr>
      </p:sp>
      <p:sp>
        <p:nvSpPr>
          <p:cNvPr id="3" name="Segnaposto note 2">
            <a:extLst>
              <a:ext uri="{FF2B5EF4-FFF2-40B4-BE49-F238E27FC236}">
                <a16:creationId xmlns:a16="http://schemas.microsoft.com/office/drawing/2014/main" id="{D14B1EC9-16B7-4010-BF00-813E7703D155}"/>
              </a:ext>
            </a:extLst>
          </p:cNvPr>
          <p:cNvSpPr txBox="1">
            <a:spLocks noGrp="1"/>
          </p:cNvSpPr>
          <p:nvPr>
            <p:ph type="body" sz="quarter" idx="1"/>
          </p:nvPr>
        </p:nvSpPr>
        <p:spPr/>
        <p:txBody>
          <a:bodyPr lIns="0" tIns="0" rIns="0" bIns="0"/>
          <a:lstStyle/>
          <a:p>
            <a:r>
              <a:rPr lang="it-IT" sz="2100" dirty="0" err="1"/>
              <a:t>StarGAN</a:t>
            </a:r>
            <a:r>
              <a:rPr lang="it-IT" sz="2100" dirty="0"/>
              <a:t> v2 </a:t>
            </a:r>
            <a:r>
              <a:rPr lang="it-IT" sz="2100" dirty="0" err="1"/>
              <a:t>provides</a:t>
            </a:r>
            <a:r>
              <a:rPr lang="it-IT" sz="2100" dirty="0"/>
              <a:t> a fine-</a:t>
            </a:r>
            <a:r>
              <a:rPr lang="it-IT" sz="2100" dirty="0" err="1"/>
              <a:t>grained</a:t>
            </a:r>
            <a:r>
              <a:rPr lang="it-IT" sz="2100" dirty="0"/>
              <a:t> </a:t>
            </a:r>
            <a:r>
              <a:rPr lang="it-IT" sz="2100" dirty="0" err="1"/>
              <a:t>selection</a:t>
            </a:r>
            <a:r>
              <a:rPr lang="it-IT" sz="2100" dirty="0"/>
              <a:t> of the </a:t>
            </a:r>
            <a:r>
              <a:rPr lang="it-IT" sz="2100" dirty="0" err="1"/>
              <a:t>feats</a:t>
            </a:r>
            <a:r>
              <a:rPr lang="it-IT" sz="2100" dirty="0"/>
              <a:t>. To be </a:t>
            </a:r>
            <a:r>
              <a:rPr lang="it-IT" sz="2100" dirty="0" err="1"/>
              <a:t>transferred</a:t>
            </a:r>
            <a:r>
              <a:rPr lang="it-IT" sz="2100" dirty="0"/>
              <a:t>/</a:t>
            </a:r>
            <a:r>
              <a:rPr lang="it-IT" sz="2100" dirty="0" err="1"/>
              <a:t>preserved</a:t>
            </a:r>
            <a:r>
              <a:rPr lang="it-IT" sz="2100" dirty="0"/>
              <a:t> (</a:t>
            </a:r>
            <a:r>
              <a:rPr lang="it-IT" sz="2100" dirty="0" err="1"/>
              <a:t>identity</a:t>
            </a:r>
            <a:r>
              <a:rPr lang="it-IT" sz="2100" dirty="0"/>
              <a:t> gender pose </a:t>
            </a:r>
            <a:r>
              <a:rPr lang="it-IT" sz="2100" dirty="0" err="1"/>
              <a:t>breed</a:t>
            </a:r>
            <a:r>
              <a:rPr lang="it-IT" sz="2100" dirty="0"/>
              <a:t>..)</a:t>
            </a:r>
          </a:p>
          <a:p>
            <a:r>
              <a:rPr lang="it-IT" sz="2100" dirty="0" err="1"/>
              <a:t>Instead</a:t>
            </a:r>
            <a:r>
              <a:rPr lang="it-IT" sz="2100" dirty="0"/>
              <a:t> of the label (class), G </a:t>
            </a:r>
            <a:r>
              <a:rPr lang="it-IT" sz="2100" dirty="0" err="1"/>
              <a:t>is</a:t>
            </a:r>
            <a:r>
              <a:rPr lang="it-IT" sz="2100" dirty="0"/>
              <a:t> </a:t>
            </a:r>
            <a:r>
              <a:rPr lang="it-IT" sz="2100" dirty="0" err="1"/>
              <a:t>conditioned</a:t>
            </a:r>
            <a:r>
              <a:rPr lang="it-IT" sz="2100" dirty="0"/>
              <a:t> by a </a:t>
            </a:r>
            <a:r>
              <a:rPr lang="en-US" sz="2100" dirty="0"/>
              <a:t>domain specific style code that can represent diverse styles of a specific domain.</a:t>
            </a:r>
          </a:p>
          <a:p>
            <a:r>
              <a:rPr lang="en-US" sz="2100" dirty="0"/>
              <a:t>Example: source is preserved, reference is what is transferred </a:t>
            </a:r>
            <a:endParaRPr lang="it-IT" sz="2100" dirty="0"/>
          </a:p>
        </p:txBody>
      </p:sp>
    </p:spTree>
    <p:extLst>
      <p:ext uri="{BB962C8B-B14F-4D97-AF65-F5344CB8AC3E}">
        <p14:creationId xmlns:p14="http://schemas.microsoft.com/office/powerpoint/2010/main" val="1903722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99F03811-5223-4A0C-A787-453808ED27F1}" type="slidenum">
              <a:rPr lang="en-GB" smtClean="0"/>
              <a:t>14</a:t>
            </a:fld>
            <a:endParaRPr lang="en-GB"/>
          </a:p>
        </p:txBody>
      </p:sp>
    </p:spTree>
    <p:extLst>
      <p:ext uri="{BB962C8B-B14F-4D97-AF65-F5344CB8AC3E}">
        <p14:creationId xmlns:p14="http://schemas.microsoft.com/office/powerpoint/2010/main" val="838115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99F03811-5223-4A0C-A787-453808ED27F1}" type="slidenum">
              <a:rPr lang="en-GB" smtClean="0"/>
              <a:t>15</a:t>
            </a:fld>
            <a:endParaRPr lang="en-GB"/>
          </a:p>
        </p:txBody>
      </p:sp>
    </p:spTree>
    <p:extLst>
      <p:ext uri="{BB962C8B-B14F-4D97-AF65-F5344CB8AC3E}">
        <p14:creationId xmlns:p14="http://schemas.microsoft.com/office/powerpoint/2010/main" val="3897955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en-GB" sz="1900" dirty="0">
                <a:latin typeface="Calibri" panose="020F0502020204030204" pitchFamily="34" charset="0"/>
                <a:ea typeface="Calibri" panose="020F0502020204030204" pitchFamily="34" charset="0"/>
                <a:cs typeface="Times New Roman" panose="02020603050405020304" pitchFamily="18" charset="0"/>
              </a:rPr>
              <a:t>advances in AI have shown impressive performances in several application domains … </a:t>
            </a:r>
            <a:endParaRPr lang="en-GB" sz="1900" dirty="0"/>
          </a:p>
        </p:txBody>
      </p:sp>
      <p:sp>
        <p:nvSpPr>
          <p:cNvPr id="4" name="Segnaposto numero diapositiva 3"/>
          <p:cNvSpPr>
            <a:spLocks noGrp="1"/>
          </p:cNvSpPr>
          <p:nvPr>
            <p:ph type="sldNum" sz="quarter" idx="5"/>
          </p:nvPr>
        </p:nvSpPr>
        <p:spPr/>
        <p:txBody>
          <a:bodyPr/>
          <a:lstStyle/>
          <a:p>
            <a:fld id="{99F03811-5223-4A0C-A787-453808ED27F1}" type="slidenum">
              <a:rPr lang="en-GB" smtClean="0"/>
              <a:t>16</a:t>
            </a:fld>
            <a:endParaRPr lang="en-GB"/>
          </a:p>
        </p:txBody>
      </p:sp>
    </p:spTree>
    <p:extLst>
      <p:ext uri="{BB962C8B-B14F-4D97-AF65-F5344CB8AC3E}">
        <p14:creationId xmlns:p14="http://schemas.microsoft.com/office/powerpoint/2010/main" val="3681032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en-GB" sz="1900" dirty="0">
                <a:latin typeface="Calibri" panose="020F0502020204030204" pitchFamily="34" charset="0"/>
                <a:ea typeface="Calibri" panose="020F0502020204030204" pitchFamily="34" charset="0"/>
                <a:cs typeface="Times New Roman" panose="02020603050405020304" pitchFamily="18" charset="0"/>
              </a:rPr>
              <a:t>… but are we ready to trust such methods for real world deployment ?</a:t>
            </a:r>
            <a:endParaRPr lang="en-GB" dirty="0"/>
          </a:p>
        </p:txBody>
      </p:sp>
      <p:sp>
        <p:nvSpPr>
          <p:cNvPr id="4" name="Segnaposto numero diapositiva 3"/>
          <p:cNvSpPr>
            <a:spLocks noGrp="1"/>
          </p:cNvSpPr>
          <p:nvPr>
            <p:ph type="sldNum" sz="quarter" idx="5"/>
          </p:nvPr>
        </p:nvSpPr>
        <p:spPr/>
        <p:txBody>
          <a:bodyPr/>
          <a:lstStyle/>
          <a:p>
            <a:fld id="{99F03811-5223-4A0C-A787-453808ED27F1}" type="slidenum">
              <a:rPr lang="en-GB" smtClean="0"/>
              <a:t>17</a:t>
            </a:fld>
            <a:endParaRPr lang="en-GB"/>
          </a:p>
        </p:txBody>
      </p:sp>
    </p:spTree>
    <p:extLst>
      <p:ext uri="{BB962C8B-B14F-4D97-AF65-F5344CB8AC3E}">
        <p14:creationId xmlns:p14="http://schemas.microsoft.com/office/powerpoint/2010/main" val="3469939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sz="1900" dirty="0" err="1"/>
              <a:t>Consider</a:t>
            </a:r>
            <a:r>
              <a:rPr lang="it-IT" sz="1900" dirty="0"/>
              <a:t> </a:t>
            </a:r>
            <a:r>
              <a:rPr lang="it-IT" sz="1900" dirty="0" err="1"/>
              <a:t>this</a:t>
            </a:r>
            <a:r>
              <a:rPr lang="it-IT" sz="1900" dirty="0"/>
              <a:t> </a:t>
            </a:r>
            <a:r>
              <a:rPr lang="it-IT" sz="1900" dirty="0" err="1"/>
              <a:t>example</a:t>
            </a:r>
            <a:r>
              <a:rPr lang="it-IT" sz="1900" dirty="0"/>
              <a:t>: by </a:t>
            </a:r>
            <a:r>
              <a:rPr lang="it-IT" sz="1900" dirty="0" err="1"/>
              <a:t>adding</a:t>
            </a:r>
            <a:r>
              <a:rPr lang="it-IT" sz="1900" dirty="0"/>
              <a:t> an </a:t>
            </a:r>
            <a:r>
              <a:rPr lang="it-IT" sz="1900" dirty="0" err="1"/>
              <a:t>iperceptible</a:t>
            </a:r>
            <a:r>
              <a:rPr lang="it-IT" sz="1900" dirty="0"/>
              <a:t> </a:t>
            </a:r>
            <a:r>
              <a:rPr lang="it-IT" sz="1900" dirty="0" err="1"/>
              <a:t>noise</a:t>
            </a:r>
            <a:r>
              <a:rPr lang="it-IT" sz="1900" dirty="0"/>
              <a:t> </a:t>
            </a:r>
            <a:r>
              <a:rPr lang="it-IT" sz="1900" dirty="0" err="1"/>
              <a:t>is</a:t>
            </a:r>
            <a:r>
              <a:rPr lang="it-IT" sz="1900" dirty="0"/>
              <a:t> </a:t>
            </a:r>
            <a:r>
              <a:rPr lang="it-IT" sz="1900" dirty="0" err="1"/>
              <a:t>possible</a:t>
            </a:r>
            <a:r>
              <a:rPr lang="it-IT" sz="1900" dirty="0"/>
              <a:t> to drive the </a:t>
            </a:r>
            <a:r>
              <a:rPr lang="it-IT" sz="1900" dirty="0" err="1"/>
              <a:t>classification</a:t>
            </a:r>
            <a:r>
              <a:rPr lang="it-IT" sz="1900" dirty="0"/>
              <a:t> of a DNN to a </a:t>
            </a:r>
            <a:r>
              <a:rPr lang="it-IT" sz="1900" dirty="0" err="1"/>
              <a:t>wrong</a:t>
            </a:r>
            <a:r>
              <a:rPr lang="it-IT" sz="1900" dirty="0"/>
              <a:t> class.</a:t>
            </a:r>
            <a:endParaRPr lang="en-GB" sz="1900" dirty="0"/>
          </a:p>
        </p:txBody>
      </p:sp>
      <p:sp>
        <p:nvSpPr>
          <p:cNvPr id="4" name="Segnaposto numero diapositiva 3"/>
          <p:cNvSpPr>
            <a:spLocks noGrp="1"/>
          </p:cNvSpPr>
          <p:nvPr>
            <p:ph type="sldNum" sz="quarter" idx="5"/>
          </p:nvPr>
        </p:nvSpPr>
        <p:spPr/>
        <p:txBody>
          <a:bodyPr/>
          <a:lstStyle/>
          <a:p>
            <a:fld id="{99F03811-5223-4A0C-A787-453808ED27F1}" type="slidenum">
              <a:rPr lang="en-GB" smtClean="0"/>
              <a:t>18</a:t>
            </a:fld>
            <a:endParaRPr lang="en-GB"/>
          </a:p>
        </p:txBody>
      </p:sp>
    </p:spTree>
    <p:extLst>
      <p:ext uri="{BB962C8B-B14F-4D97-AF65-F5344CB8AC3E}">
        <p14:creationId xmlns:p14="http://schemas.microsoft.com/office/powerpoint/2010/main" val="2226589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defTabSz="948249">
              <a:defRPr/>
            </a:pPr>
            <a:r>
              <a:rPr lang="en-GB" sz="1900" dirty="0">
                <a:latin typeface="Calibri" panose="020F0502020204030204" pitchFamily="34" charset="0"/>
                <a:ea typeface="Calibri" panose="020F0502020204030204" pitchFamily="34" charset="0"/>
                <a:cs typeface="Times New Roman" panose="02020603050405020304" pitchFamily="18" charset="0"/>
              </a:rPr>
              <a:t>Adversarial examples are modified inputs crafted to force a model to classify them in a wrong class. Over the past few years, adversarial examples have received a significant amount of attention in the deep learning community. </a:t>
            </a:r>
            <a:r>
              <a:rPr lang="en-US" sz="2000" b="0" i="0" dirty="0">
                <a:solidFill>
                  <a:srgbClr val="404040"/>
                </a:solidFill>
                <a:effectLst/>
                <a:latin typeface="Raleway" panose="020F0502020204030204" pitchFamily="2" charset="0"/>
              </a:rPr>
              <a:t>As we seek to deploy machine learning systems not only on virtual domains, but also in real systems, it becomes critical that we examine not only whether the systems don’t simply work “most of the time”, but which are truly robust and reliable. One particular topic in this area that has raised a great deal of interest in recent years is that of adversarial robustness: can we develop classifiers that are robust to (test time) perturbations of their inputs, by an adversary intent on fooling the classifier? </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pPr algn="just"/>
            <a:endParaRPr lang="en-GB" sz="1900" dirty="0"/>
          </a:p>
        </p:txBody>
      </p:sp>
      <p:sp>
        <p:nvSpPr>
          <p:cNvPr id="4" name="Segnaposto numero diapositiva 3"/>
          <p:cNvSpPr>
            <a:spLocks noGrp="1"/>
          </p:cNvSpPr>
          <p:nvPr>
            <p:ph type="sldNum" sz="quarter" idx="5"/>
          </p:nvPr>
        </p:nvSpPr>
        <p:spPr/>
        <p:txBody>
          <a:bodyPr/>
          <a:lstStyle/>
          <a:p>
            <a:fld id="{99F03811-5223-4A0C-A787-453808ED27F1}" type="slidenum">
              <a:rPr lang="en-GB" smtClean="0"/>
              <a:t>19</a:t>
            </a:fld>
            <a:endParaRPr lang="en-GB"/>
          </a:p>
        </p:txBody>
      </p:sp>
    </p:spTree>
    <p:extLst>
      <p:ext uri="{BB962C8B-B14F-4D97-AF65-F5344CB8AC3E}">
        <p14:creationId xmlns:p14="http://schemas.microsoft.com/office/powerpoint/2010/main" val="380786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07000"/>
              </a:lnSpc>
              <a:spcAft>
                <a:spcPts val="830"/>
              </a:spcAft>
            </a:pPr>
            <a:r>
              <a:rPr lang="en-GB" sz="1900" dirty="0">
                <a:latin typeface="Calibri" panose="020F0502020204030204" pitchFamily="34" charset="0"/>
                <a:ea typeface="Calibri" panose="020F0502020204030204" pitchFamily="34" charset="0"/>
                <a:cs typeface="Times New Roman" panose="02020603050405020304" pitchFamily="18" charset="0"/>
              </a:rPr>
              <a:t>IPLAB’s research focuses in the areas of Image Processing, Computer Vision, Machine Learning and Computer Graphics. We’re involved in different research projects with national and international funding. We have several collaborations with companies and IT industries as well as joint research laboratories, a few of them are shown on this slide.</a:t>
            </a:r>
          </a:p>
        </p:txBody>
      </p:sp>
      <p:sp>
        <p:nvSpPr>
          <p:cNvPr id="4" name="Segnaposto numero diapositiva 3"/>
          <p:cNvSpPr>
            <a:spLocks noGrp="1"/>
          </p:cNvSpPr>
          <p:nvPr>
            <p:ph type="sldNum" sz="quarter" idx="5"/>
          </p:nvPr>
        </p:nvSpPr>
        <p:spPr/>
        <p:txBody>
          <a:bodyPr/>
          <a:lstStyle/>
          <a:p>
            <a:fld id="{99F03811-5223-4A0C-A787-453808ED27F1}" type="slidenum">
              <a:rPr lang="en-GB" smtClean="0"/>
              <a:t>2</a:t>
            </a:fld>
            <a:endParaRPr lang="en-GB"/>
          </a:p>
        </p:txBody>
      </p:sp>
    </p:spTree>
    <p:extLst>
      <p:ext uri="{BB962C8B-B14F-4D97-AF65-F5344CB8AC3E}">
        <p14:creationId xmlns:p14="http://schemas.microsoft.com/office/powerpoint/2010/main" val="1454631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99F03811-5223-4A0C-A787-453808ED27F1}" type="slidenum">
              <a:rPr lang="en-GB" smtClean="0"/>
              <a:t>20</a:t>
            </a:fld>
            <a:endParaRPr lang="en-GB"/>
          </a:p>
        </p:txBody>
      </p:sp>
    </p:spTree>
    <p:extLst>
      <p:ext uri="{BB962C8B-B14F-4D97-AF65-F5344CB8AC3E}">
        <p14:creationId xmlns:p14="http://schemas.microsoft.com/office/powerpoint/2010/main" val="3473360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sz="1900"/>
              <a:t>The </a:t>
            </a:r>
            <a:r>
              <a:rPr lang="it-IT" sz="1900" err="1"/>
              <a:t>difference</a:t>
            </a:r>
            <a:r>
              <a:rPr lang="it-IT" sz="1900"/>
              <a:t> </a:t>
            </a:r>
            <a:r>
              <a:rPr lang="it-IT" sz="1900" err="1"/>
              <a:t>between</a:t>
            </a:r>
            <a:r>
              <a:rPr lang="it-IT" sz="1900"/>
              <a:t> DF and AML: in AML the </a:t>
            </a:r>
            <a:r>
              <a:rPr lang="it-IT" sz="1900" err="1"/>
              <a:t>objective</a:t>
            </a:r>
            <a:r>
              <a:rPr lang="it-IT" sz="1900"/>
              <a:t> </a:t>
            </a:r>
            <a:r>
              <a:rPr lang="it-IT" sz="1900" err="1"/>
              <a:t>is</a:t>
            </a:r>
            <a:r>
              <a:rPr lang="it-IT" sz="1900"/>
              <a:t> to </a:t>
            </a:r>
            <a:r>
              <a:rPr lang="it-IT" sz="1900" err="1"/>
              <a:t>fool</a:t>
            </a:r>
            <a:r>
              <a:rPr lang="it-IT" sz="1900"/>
              <a:t> a machine, in DF the </a:t>
            </a:r>
            <a:r>
              <a:rPr lang="it-IT" sz="1900" err="1"/>
              <a:t>objective</a:t>
            </a:r>
            <a:r>
              <a:rPr lang="it-IT" sz="1900"/>
              <a:t> </a:t>
            </a:r>
            <a:r>
              <a:rPr lang="it-IT" sz="1900" err="1"/>
              <a:t>is</a:t>
            </a:r>
            <a:r>
              <a:rPr lang="it-IT" sz="1900"/>
              <a:t> to </a:t>
            </a:r>
            <a:r>
              <a:rPr lang="it-IT" sz="1900" err="1"/>
              <a:t>fool</a:t>
            </a:r>
            <a:r>
              <a:rPr lang="it-IT" sz="1900"/>
              <a:t> a human.</a:t>
            </a:r>
            <a:endParaRPr lang="en-GB" sz="1900"/>
          </a:p>
        </p:txBody>
      </p:sp>
      <p:sp>
        <p:nvSpPr>
          <p:cNvPr id="4" name="Segnaposto numero diapositiva 3"/>
          <p:cNvSpPr>
            <a:spLocks noGrp="1"/>
          </p:cNvSpPr>
          <p:nvPr>
            <p:ph type="sldNum" sz="quarter" idx="5"/>
          </p:nvPr>
        </p:nvSpPr>
        <p:spPr/>
        <p:txBody>
          <a:bodyPr/>
          <a:lstStyle/>
          <a:p>
            <a:fld id="{99F03811-5223-4A0C-A787-453808ED27F1}" type="slidenum">
              <a:rPr lang="en-GB" smtClean="0"/>
              <a:t>21</a:t>
            </a:fld>
            <a:endParaRPr lang="en-GB"/>
          </a:p>
        </p:txBody>
      </p:sp>
    </p:spTree>
    <p:extLst>
      <p:ext uri="{BB962C8B-B14F-4D97-AF65-F5344CB8AC3E}">
        <p14:creationId xmlns:p14="http://schemas.microsoft.com/office/powerpoint/2010/main" val="2221292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sz="1900" dirty="0"/>
              <a:t>In </a:t>
            </a:r>
            <a:r>
              <a:rPr lang="it-IT" sz="1900" dirty="0" err="1"/>
              <a:t>this</a:t>
            </a:r>
            <a:r>
              <a:rPr lang="it-IT" sz="1900" dirty="0"/>
              <a:t> case, the </a:t>
            </a:r>
            <a:r>
              <a:rPr lang="it-IT" sz="1900" dirty="0" err="1"/>
              <a:t>authors</a:t>
            </a:r>
            <a:r>
              <a:rPr lang="it-IT" sz="1900" dirty="0"/>
              <a:t> </a:t>
            </a:r>
            <a:r>
              <a:rPr lang="it-IT" sz="1900" dirty="0" err="1"/>
              <a:t>found</a:t>
            </a:r>
            <a:r>
              <a:rPr lang="it-IT" sz="1900" dirty="0"/>
              <a:t> </a:t>
            </a:r>
            <a:r>
              <a:rPr lang="it-IT" sz="1900" dirty="0" err="1"/>
              <a:t>specific</a:t>
            </a:r>
            <a:r>
              <a:rPr lang="it-IT" sz="1900" dirty="0"/>
              <a:t> patterns to </a:t>
            </a:r>
            <a:r>
              <a:rPr lang="it-IT" sz="1900" dirty="0" err="1"/>
              <a:t>fool</a:t>
            </a:r>
            <a:r>
              <a:rPr lang="it-IT" sz="1900" dirty="0"/>
              <a:t> a face recognition system by just </a:t>
            </a:r>
            <a:r>
              <a:rPr lang="it-IT" sz="1900" dirty="0" err="1"/>
              <a:t>wearing</a:t>
            </a:r>
            <a:r>
              <a:rPr lang="it-IT" sz="1900" dirty="0"/>
              <a:t> </a:t>
            </a:r>
            <a:r>
              <a:rPr lang="it-IT" sz="1900" dirty="0" err="1"/>
              <a:t>eyeglasses</a:t>
            </a:r>
            <a:r>
              <a:rPr lang="it-IT" sz="1900" dirty="0"/>
              <a:t> </a:t>
            </a:r>
            <a:r>
              <a:rPr lang="it-IT" sz="1900" dirty="0" err="1"/>
              <a:t>reproducing</a:t>
            </a:r>
            <a:r>
              <a:rPr lang="it-IT" sz="1900" dirty="0"/>
              <a:t> </a:t>
            </a:r>
            <a:r>
              <a:rPr lang="it-IT" sz="1900" dirty="0" err="1"/>
              <a:t>that</a:t>
            </a:r>
            <a:r>
              <a:rPr lang="it-IT" sz="1900" dirty="0"/>
              <a:t> pattern. </a:t>
            </a:r>
            <a:r>
              <a:rPr lang="it-IT" sz="1900" dirty="0" err="1"/>
              <a:t>This</a:t>
            </a:r>
            <a:r>
              <a:rPr lang="it-IT" sz="1900" dirty="0"/>
              <a:t> shows </a:t>
            </a:r>
            <a:r>
              <a:rPr lang="it-IT" sz="1900" dirty="0" err="1"/>
              <a:t>how</a:t>
            </a:r>
            <a:r>
              <a:rPr lang="it-IT" sz="1900" dirty="0"/>
              <a:t> can be </a:t>
            </a:r>
            <a:r>
              <a:rPr lang="it-IT" sz="1900" dirty="0" err="1"/>
              <a:t>very</a:t>
            </a:r>
            <a:r>
              <a:rPr lang="it-IT" sz="1900" dirty="0"/>
              <a:t> easy to </a:t>
            </a:r>
            <a:r>
              <a:rPr lang="it-IT" sz="1900" dirty="0" err="1"/>
              <a:t>fool</a:t>
            </a:r>
            <a:r>
              <a:rPr lang="it-IT" sz="1900" dirty="0"/>
              <a:t> a </a:t>
            </a:r>
            <a:r>
              <a:rPr lang="it-IT" sz="1900" dirty="0" err="1"/>
              <a:t>neural</a:t>
            </a:r>
            <a:r>
              <a:rPr lang="it-IT" sz="1900" dirty="0"/>
              <a:t> network.</a:t>
            </a:r>
            <a:endParaRPr lang="en-GB" sz="1900" dirty="0"/>
          </a:p>
        </p:txBody>
      </p:sp>
      <p:sp>
        <p:nvSpPr>
          <p:cNvPr id="4" name="Segnaposto numero diapositiva 3"/>
          <p:cNvSpPr>
            <a:spLocks noGrp="1"/>
          </p:cNvSpPr>
          <p:nvPr>
            <p:ph type="sldNum" sz="quarter" idx="5"/>
          </p:nvPr>
        </p:nvSpPr>
        <p:spPr/>
        <p:txBody>
          <a:bodyPr/>
          <a:lstStyle/>
          <a:p>
            <a:fld id="{99F03811-5223-4A0C-A787-453808ED27F1}" type="slidenum">
              <a:rPr lang="en-GB" smtClean="0"/>
              <a:t>22</a:t>
            </a:fld>
            <a:endParaRPr lang="en-GB"/>
          </a:p>
        </p:txBody>
      </p:sp>
    </p:spTree>
    <p:extLst>
      <p:ext uri="{BB962C8B-B14F-4D97-AF65-F5344CB8AC3E}">
        <p14:creationId xmlns:p14="http://schemas.microsoft.com/office/powerpoint/2010/main" val="598466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But how can this happen ? And why ? Traditional machine learning approaches assume that training data and inference data belongs to the same distribution, but this is not true.. Moreover, both train and test data often times can’t represent the real distribution which is unknown.</a:t>
            </a:r>
            <a:endParaRPr lang="en-GB" sz="1200" i="1" dirty="0"/>
          </a:p>
        </p:txBody>
      </p:sp>
      <p:sp>
        <p:nvSpPr>
          <p:cNvPr id="4" name="Segnaposto numero diapositiva 3"/>
          <p:cNvSpPr>
            <a:spLocks noGrp="1"/>
          </p:cNvSpPr>
          <p:nvPr>
            <p:ph type="sldNum" sz="quarter" idx="5"/>
          </p:nvPr>
        </p:nvSpPr>
        <p:spPr/>
        <p:txBody>
          <a:bodyPr/>
          <a:lstStyle/>
          <a:p>
            <a:fld id="{99F03811-5223-4A0C-A787-453808ED27F1}" type="slidenum">
              <a:rPr lang="en-GB" smtClean="0"/>
              <a:t>23</a:t>
            </a:fld>
            <a:endParaRPr lang="en-GB"/>
          </a:p>
        </p:txBody>
      </p:sp>
    </p:spTree>
    <p:extLst>
      <p:ext uri="{BB962C8B-B14F-4D97-AF65-F5344CB8AC3E}">
        <p14:creationId xmlns:p14="http://schemas.microsoft.com/office/powerpoint/2010/main" val="3698008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99F03811-5223-4A0C-A787-453808ED27F1}" type="slidenum">
              <a:rPr lang="en-GB" smtClean="0"/>
              <a:t>24</a:t>
            </a:fld>
            <a:endParaRPr lang="en-GB"/>
          </a:p>
        </p:txBody>
      </p:sp>
    </p:spTree>
    <p:extLst>
      <p:ext uri="{BB962C8B-B14F-4D97-AF65-F5344CB8AC3E}">
        <p14:creationId xmlns:p14="http://schemas.microsoft.com/office/powerpoint/2010/main" val="2384236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defTabSz="948249">
              <a:defRPr/>
            </a:pPr>
            <a:r>
              <a:rPr lang="en-GB" sz="1900" dirty="0">
                <a:latin typeface="Calibri" panose="020F0502020204030204" pitchFamily="34" charset="0"/>
                <a:ea typeface="Calibri" panose="020F0502020204030204" pitchFamily="34" charset="0"/>
                <a:cs typeface="Times New Roman" panose="02020603050405020304" pitchFamily="18" charset="0"/>
              </a:rPr>
              <a:t>We train models using the training data. On the basis of these samples the model approximates the class separation as the red line. </a:t>
            </a:r>
            <a:r>
              <a:rPr lang="en-GB" sz="1900" b="1" i="1" dirty="0">
                <a:latin typeface="Calibri" panose="020F0502020204030204" pitchFamily="34" charset="0"/>
                <a:ea typeface="Calibri" panose="020F0502020204030204" pitchFamily="34" charset="0"/>
                <a:cs typeface="Times New Roman" panose="02020603050405020304" pitchFamily="18" charset="0"/>
              </a:rPr>
              <a:t>The difference between the real and model decision boundary is called model error or space of adversarial samples (adversarial regions).</a:t>
            </a:r>
            <a:r>
              <a:rPr lang="en-GB" sz="1900" dirty="0">
                <a:latin typeface="Calibri" panose="020F0502020204030204" pitchFamily="34" charset="0"/>
                <a:ea typeface="Calibri" panose="020F0502020204030204" pitchFamily="34" charset="0"/>
                <a:cs typeface="Times New Roman" panose="02020603050405020304" pitchFamily="18" charset="0"/>
              </a:rPr>
              <a:t> The accuracy of this model is high, all samples are correctly classified. However the training data can’t cover the entire feature space. Making matters worse, the real decision bound. becomes more complex as the feat. dimension becomes larger. Adversarial exploits this complexity to find perturbations that move samples into the adv regions.</a:t>
            </a:r>
          </a:p>
        </p:txBody>
      </p:sp>
      <p:sp>
        <p:nvSpPr>
          <p:cNvPr id="4" name="Segnaposto numero diapositiva 3"/>
          <p:cNvSpPr>
            <a:spLocks noGrp="1"/>
          </p:cNvSpPr>
          <p:nvPr>
            <p:ph type="sldNum" sz="quarter" idx="5"/>
          </p:nvPr>
        </p:nvSpPr>
        <p:spPr/>
        <p:txBody>
          <a:bodyPr/>
          <a:lstStyle/>
          <a:p>
            <a:fld id="{99F03811-5223-4A0C-A787-453808ED27F1}" type="slidenum">
              <a:rPr lang="en-GB" smtClean="0"/>
              <a:t>25</a:t>
            </a:fld>
            <a:endParaRPr lang="en-GB"/>
          </a:p>
        </p:txBody>
      </p:sp>
    </p:spTree>
    <p:extLst>
      <p:ext uri="{BB962C8B-B14F-4D97-AF65-F5344CB8AC3E}">
        <p14:creationId xmlns:p14="http://schemas.microsoft.com/office/powerpoint/2010/main" val="3726503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99F03811-5223-4A0C-A787-453808ED27F1}" type="slidenum">
              <a:rPr lang="en-GB" smtClean="0"/>
              <a:t>26</a:t>
            </a:fld>
            <a:endParaRPr lang="en-GB"/>
          </a:p>
        </p:txBody>
      </p:sp>
    </p:spTree>
    <p:extLst>
      <p:ext uri="{BB962C8B-B14F-4D97-AF65-F5344CB8AC3E}">
        <p14:creationId xmlns:p14="http://schemas.microsoft.com/office/powerpoint/2010/main" val="18772186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defTabSz="948249">
              <a:defRPr/>
            </a:pPr>
            <a:endParaRPr lang="en-GB" sz="1900">
              <a:latin typeface="Calibri" panose="020F0502020204030204" pitchFamily="34" charset="0"/>
              <a:ea typeface="Calibri" panose="020F0502020204030204" pitchFamily="34" charset="0"/>
              <a:cs typeface="Times New Roman" panose="02020603050405020304" pitchFamily="18" charset="0"/>
            </a:endParaRPr>
          </a:p>
        </p:txBody>
      </p:sp>
      <p:sp>
        <p:nvSpPr>
          <p:cNvPr id="4" name="Segnaposto numero diapositiva 3"/>
          <p:cNvSpPr>
            <a:spLocks noGrp="1"/>
          </p:cNvSpPr>
          <p:nvPr>
            <p:ph type="sldNum" sz="quarter" idx="5"/>
          </p:nvPr>
        </p:nvSpPr>
        <p:spPr/>
        <p:txBody>
          <a:bodyPr/>
          <a:lstStyle/>
          <a:p>
            <a:fld id="{99F03811-5223-4A0C-A787-453808ED27F1}" type="slidenum">
              <a:rPr lang="en-GB" smtClean="0"/>
              <a:t>27</a:t>
            </a:fld>
            <a:endParaRPr lang="en-GB"/>
          </a:p>
        </p:txBody>
      </p:sp>
    </p:spTree>
    <p:extLst>
      <p:ext uri="{BB962C8B-B14F-4D97-AF65-F5344CB8AC3E}">
        <p14:creationId xmlns:p14="http://schemas.microsoft.com/office/powerpoint/2010/main" val="41872347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900" dirty="0" err="1"/>
              <a:t>Often</a:t>
            </a:r>
            <a:r>
              <a:rPr lang="it-IT" sz="1900" dirty="0"/>
              <a:t> times </a:t>
            </a:r>
            <a:r>
              <a:rPr lang="it-IT" sz="1900" dirty="0" err="1"/>
              <a:t>we</a:t>
            </a:r>
            <a:r>
              <a:rPr lang="it-IT" sz="1900" dirty="0"/>
              <a:t> </a:t>
            </a:r>
            <a:r>
              <a:rPr lang="it-IT" sz="1900" dirty="0" err="1"/>
              <a:t>transform</a:t>
            </a:r>
            <a:r>
              <a:rPr lang="it-IT" sz="1900" dirty="0"/>
              <a:t> data </a:t>
            </a:r>
            <a:r>
              <a:rPr lang="it-IT" sz="1900" dirty="0" err="1"/>
              <a:t>into</a:t>
            </a:r>
            <a:r>
              <a:rPr lang="it-IT" sz="1900" dirty="0"/>
              <a:t> a </a:t>
            </a:r>
            <a:r>
              <a:rPr lang="it-IT" sz="1900" dirty="0" err="1"/>
              <a:t>higher</a:t>
            </a:r>
            <a:r>
              <a:rPr lang="it-IT" sz="1900" dirty="0"/>
              <a:t> </a:t>
            </a:r>
            <a:r>
              <a:rPr lang="it-IT" sz="1900" dirty="0" err="1"/>
              <a:t>dimensional</a:t>
            </a:r>
            <a:r>
              <a:rPr lang="it-IT" sz="1900" dirty="0"/>
              <a:t> </a:t>
            </a:r>
            <a:r>
              <a:rPr lang="it-IT" sz="1900" dirty="0" err="1"/>
              <a:t>space</a:t>
            </a:r>
            <a:r>
              <a:rPr lang="it-IT" sz="1900" dirty="0"/>
              <a:t> to make </a:t>
            </a:r>
            <a:r>
              <a:rPr lang="it-IT" sz="1900" dirty="0" err="1"/>
              <a:t>them</a:t>
            </a:r>
            <a:r>
              <a:rPr lang="it-IT" sz="1900" dirty="0"/>
              <a:t> more </a:t>
            </a:r>
            <a:r>
              <a:rPr lang="it-IT" sz="1900" dirty="0" err="1"/>
              <a:t>easily</a:t>
            </a:r>
            <a:r>
              <a:rPr lang="it-IT" sz="1900" dirty="0"/>
              <a:t> to be </a:t>
            </a:r>
            <a:r>
              <a:rPr lang="it-IT" sz="1900" dirty="0" err="1"/>
              <a:t>classified</a:t>
            </a:r>
            <a:r>
              <a:rPr lang="it-IT" sz="1900" dirty="0"/>
              <a:t> or </a:t>
            </a:r>
            <a:r>
              <a:rPr lang="it-IT" sz="1900" dirty="0" err="1"/>
              <a:t>analyzed</a:t>
            </a:r>
            <a:r>
              <a:rPr lang="it-IT" sz="1900" dirty="0"/>
              <a:t> in general. The goal </a:t>
            </a:r>
            <a:r>
              <a:rPr lang="it-IT" sz="1900" dirty="0" err="1"/>
              <a:t>is</a:t>
            </a:r>
            <a:r>
              <a:rPr lang="it-IT" sz="1900" dirty="0"/>
              <a:t> </a:t>
            </a:r>
            <a:r>
              <a:rPr lang="it-IT" sz="1900" dirty="0" err="1"/>
              <a:t>that</a:t>
            </a:r>
            <a:r>
              <a:rPr lang="it-IT" sz="1900" dirty="0"/>
              <a:t> after </a:t>
            </a:r>
            <a:r>
              <a:rPr lang="it-IT" sz="1900" dirty="0" err="1"/>
              <a:t>transformation</a:t>
            </a:r>
            <a:r>
              <a:rPr lang="it-IT" sz="1900" dirty="0"/>
              <a:t> the data are </a:t>
            </a:r>
            <a:r>
              <a:rPr lang="it-IT" sz="1900" dirty="0" err="1"/>
              <a:t>separable</a:t>
            </a:r>
            <a:r>
              <a:rPr lang="it-IT" sz="1900" dirty="0"/>
              <a:t> in the </a:t>
            </a:r>
            <a:r>
              <a:rPr lang="it-IT" sz="1900" dirty="0" err="1"/>
              <a:t>higher</a:t>
            </a:r>
            <a:r>
              <a:rPr lang="it-IT" sz="1900" dirty="0"/>
              <a:t> </a:t>
            </a:r>
            <a:r>
              <a:rPr lang="it-IT" sz="1900" dirty="0" err="1"/>
              <a:t>space</a:t>
            </a:r>
            <a:r>
              <a:rPr lang="it-IT" sz="1900" dirty="0"/>
              <a:t>…. The </a:t>
            </a:r>
            <a:r>
              <a:rPr lang="it-IT" sz="1900" dirty="0" err="1"/>
              <a:t>decision</a:t>
            </a:r>
            <a:r>
              <a:rPr lang="it-IT" sz="1900" dirty="0"/>
              <a:t> </a:t>
            </a:r>
            <a:r>
              <a:rPr lang="it-IT" sz="1900" dirty="0" err="1"/>
              <a:t>boundary</a:t>
            </a:r>
            <a:r>
              <a:rPr lang="it-IT" sz="1900" dirty="0"/>
              <a:t> of the model </a:t>
            </a:r>
            <a:r>
              <a:rPr lang="it-IT" sz="1900" dirty="0" err="1"/>
              <a:t>will</a:t>
            </a:r>
            <a:r>
              <a:rPr lang="it-IT" sz="1900" dirty="0"/>
              <a:t> be </a:t>
            </a:r>
            <a:r>
              <a:rPr lang="it-IT" sz="1900" dirty="0" err="1"/>
              <a:t>simple</a:t>
            </a:r>
            <a:r>
              <a:rPr lang="it-IT" sz="1900" dirty="0"/>
              <a:t> after </a:t>
            </a:r>
            <a:r>
              <a:rPr lang="it-IT" sz="1900" dirty="0" err="1"/>
              <a:t>transformation</a:t>
            </a:r>
            <a:r>
              <a:rPr lang="it-IT" sz="1900" dirty="0"/>
              <a:t>, </a:t>
            </a:r>
            <a:r>
              <a:rPr lang="it-IT" sz="1900" dirty="0" err="1"/>
              <a:t>however</a:t>
            </a:r>
            <a:r>
              <a:rPr lang="it-IT" sz="1900" dirty="0"/>
              <a:t> the </a:t>
            </a:r>
            <a:r>
              <a:rPr lang="it-IT" sz="1900" dirty="0" err="1"/>
              <a:t>real</a:t>
            </a:r>
            <a:r>
              <a:rPr lang="it-IT" sz="1900" dirty="0"/>
              <a:t> </a:t>
            </a:r>
            <a:r>
              <a:rPr lang="it-IT" sz="1900" dirty="0" err="1"/>
              <a:t>decision</a:t>
            </a:r>
            <a:r>
              <a:rPr lang="it-IT" sz="1900" dirty="0"/>
              <a:t> </a:t>
            </a:r>
            <a:r>
              <a:rPr lang="it-IT" sz="1900" dirty="0" err="1"/>
              <a:t>boundary</a:t>
            </a:r>
            <a:r>
              <a:rPr lang="it-IT" sz="1900" dirty="0"/>
              <a:t> </a:t>
            </a:r>
            <a:r>
              <a:rPr lang="it-IT" sz="1900" dirty="0" err="1"/>
              <a:t>becomes</a:t>
            </a:r>
            <a:r>
              <a:rPr lang="it-IT" sz="1900" dirty="0"/>
              <a:t> more </a:t>
            </a:r>
            <a:r>
              <a:rPr lang="it-IT" sz="1900" dirty="0" err="1"/>
              <a:t>complex</a:t>
            </a:r>
            <a:r>
              <a:rPr lang="it-IT" sz="1900" dirty="0"/>
              <a:t> </a:t>
            </a:r>
            <a:r>
              <a:rPr lang="it-IT" sz="1900" dirty="0" err="1"/>
              <a:t>as</a:t>
            </a:r>
            <a:r>
              <a:rPr lang="it-IT" sz="1900" dirty="0"/>
              <a:t> the feature </a:t>
            </a:r>
            <a:r>
              <a:rPr lang="it-IT" sz="1900" dirty="0" err="1"/>
              <a:t>dimension</a:t>
            </a:r>
            <a:r>
              <a:rPr lang="it-IT" sz="1900" dirty="0"/>
              <a:t> </a:t>
            </a:r>
            <a:r>
              <a:rPr lang="it-IT" sz="1900" dirty="0" err="1"/>
              <a:t>space</a:t>
            </a:r>
            <a:r>
              <a:rPr lang="it-IT" sz="1900" dirty="0"/>
              <a:t> </a:t>
            </a:r>
            <a:r>
              <a:rPr lang="it-IT" sz="1900" dirty="0" err="1"/>
              <a:t>becomes</a:t>
            </a:r>
            <a:r>
              <a:rPr lang="it-IT" sz="1900" dirty="0"/>
              <a:t> </a:t>
            </a:r>
            <a:r>
              <a:rPr lang="it-IT" sz="1900" dirty="0" err="1"/>
              <a:t>larger</a:t>
            </a:r>
            <a:r>
              <a:rPr lang="it-IT" sz="1900" dirty="0"/>
              <a:t>.</a:t>
            </a:r>
          </a:p>
        </p:txBody>
      </p:sp>
      <p:sp>
        <p:nvSpPr>
          <p:cNvPr id="4" name="Segnaposto numero diapositiva 3"/>
          <p:cNvSpPr>
            <a:spLocks noGrp="1"/>
          </p:cNvSpPr>
          <p:nvPr>
            <p:ph type="sldNum" sz="quarter" idx="5"/>
          </p:nvPr>
        </p:nvSpPr>
        <p:spPr/>
        <p:txBody>
          <a:bodyPr/>
          <a:lstStyle/>
          <a:p>
            <a:fld id="{BA9AB4CD-8C60-47EB-ABCE-1EE9FE7EA880}" type="slidenum">
              <a:rPr lang="it-IT" smtClean="0"/>
              <a:t>28</a:t>
            </a:fld>
            <a:endParaRPr lang="it-IT"/>
          </a:p>
        </p:txBody>
      </p:sp>
    </p:spTree>
    <p:extLst>
      <p:ext uri="{BB962C8B-B14F-4D97-AF65-F5344CB8AC3E}">
        <p14:creationId xmlns:p14="http://schemas.microsoft.com/office/powerpoint/2010/main" val="79781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900" dirty="0" err="1"/>
              <a:t>All</a:t>
            </a:r>
            <a:r>
              <a:rPr lang="it-IT" sz="1900" dirty="0"/>
              <a:t> </a:t>
            </a:r>
            <a:r>
              <a:rPr lang="it-IT" sz="1900" dirty="0" err="1"/>
              <a:t>successfull</a:t>
            </a:r>
            <a:r>
              <a:rPr lang="it-IT" sz="1900" dirty="0"/>
              <a:t> deep </a:t>
            </a:r>
            <a:r>
              <a:rPr lang="it-IT" sz="1900" dirty="0" err="1"/>
              <a:t>neural</a:t>
            </a:r>
            <a:r>
              <a:rPr lang="it-IT" sz="1900" dirty="0"/>
              <a:t> networks </a:t>
            </a:r>
            <a:r>
              <a:rPr lang="it-IT" sz="1900" dirty="0" err="1"/>
              <a:t>proposed</a:t>
            </a:r>
            <a:r>
              <a:rPr lang="it-IT" sz="1900" dirty="0"/>
              <a:t> in the last </a:t>
            </a:r>
            <a:r>
              <a:rPr lang="it-IT" sz="1900" dirty="0" err="1"/>
              <a:t>years</a:t>
            </a:r>
            <a:r>
              <a:rPr lang="it-IT" sz="1900" dirty="0"/>
              <a:t> </a:t>
            </a:r>
            <a:r>
              <a:rPr lang="it-IT" sz="1900" dirty="0" err="1"/>
              <a:t>have</a:t>
            </a:r>
            <a:r>
              <a:rPr lang="it-IT" sz="1900" dirty="0"/>
              <a:t> </a:t>
            </a:r>
            <a:r>
              <a:rPr lang="it-IT" sz="1900" dirty="0" err="1"/>
              <a:t>increasing</a:t>
            </a:r>
            <a:r>
              <a:rPr lang="it-IT" sz="1900" dirty="0"/>
              <a:t> </a:t>
            </a:r>
            <a:r>
              <a:rPr lang="it-IT" sz="1900" dirty="0" err="1"/>
              <a:t>number</a:t>
            </a:r>
            <a:r>
              <a:rPr lang="it-IT" sz="1900" dirty="0"/>
              <a:t> of </a:t>
            </a:r>
            <a:r>
              <a:rPr lang="it-IT" sz="1900" dirty="0" err="1"/>
              <a:t>layers</a:t>
            </a:r>
            <a:r>
              <a:rPr lang="it-IT" sz="1900" dirty="0"/>
              <a:t>. </a:t>
            </a:r>
            <a:r>
              <a:rPr lang="it-IT" sz="1900" dirty="0" err="1"/>
              <a:t>As</a:t>
            </a:r>
            <a:r>
              <a:rPr lang="it-IT" sz="1900" dirty="0"/>
              <a:t> </a:t>
            </a:r>
            <a:r>
              <a:rPr lang="it-IT" sz="1900" dirty="0" err="1"/>
              <a:t>consequence</a:t>
            </a:r>
            <a:r>
              <a:rPr lang="it-IT" sz="1900" dirty="0"/>
              <a:t>, the </a:t>
            </a:r>
            <a:r>
              <a:rPr lang="it-IT" sz="1900" dirty="0" err="1"/>
              <a:t>real</a:t>
            </a:r>
            <a:r>
              <a:rPr lang="it-IT" sz="1900" dirty="0"/>
              <a:t> </a:t>
            </a:r>
            <a:r>
              <a:rPr lang="it-IT" sz="1900" dirty="0" err="1"/>
              <a:t>decision</a:t>
            </a:r>
            <a:r>
              <a:rPr lang="it-IT" sz="1900" dirty="0"/>
              <a:t> </a:t>
            </a:r>
            <a:r>
              <a:rPr lang="it-IT" sz="1900" dirty="0" err="1"/>
              <a:t>boundary</a:t>
            </a:r>
            <a:r>
              <a:rPr lang="it-IT" sz="1900" dirty="0"/>
              <a:t> of the data </a:t>
            </a:r>
            <a:r>
              <a:rPr lang="it-IT" sz="1900" dirty="0" err="1"/>
              <a:t>became</a:t>
            </a:r>
            <a:r>
              <a:rPr lang="it-IT" sz="1900" dirty="0"/>
              <a:t> more and more </a:t>
            </a:r>
            <a:r>
              <a:rPr lang="it-IT" sz="1900" dirty="0" err="1"/>
              <a:t>complex</a:t>
            </a:r>
            <a:r>
              <a:rPr lang="it-IT" sz="1900" dirty="0"/>
              <a:t> in the feature </a:t>
            </a:r>
            <a:r>
              <a:rPr lang="it-IT" sz="1900" dirty="0" err="1"/>
              <a:t>space</a:t>
            </a:r>
            <a:r>
              <a:rPr lang="it-IT" sz="1900" dirty="0"/>
              <a:t>. </a:t>
            </a:r>
            <a:r>
              <a:rPr lang="en-US" sz="1900" dirty="0"/>
              <a:t>The underlying issue here is that because neural networks have much more modeling power than linear models, they have the ability to have much bumpier function surface. </a:t>
            </a:r>
            <a:endParaRPr lang="it-IT" sz="1900" dirty="0"/>
          </a:p>
          <a:p>
            <a:endParaRPr lang="it-IT" sz="1900" dirty="0"/>
          </a:p>
        </p:txBody>
      </p:sp>
      <p:sp>
        <p:nvSpPr>
          <p:cNvPr id="4" name="Segnaposto numero diapositiva 3"/>
          <p:cNvSpPr>
            <a:spLocks noGrp="1"/>
          </p:cNvSpPr>
          <p:nvPr>
            <p:ph type="sldNum" sz="quarter" idx="10"/>
          </p:nvPr>
        </p:nvSpPr>
        <p:spPr/>
        <p:txBody>
          <a:bodyPr/>
          <a:lstStyle/>
          <a:p>
            <a:fld id="{5A949603-3445-4931-9CE8-D82EA0AF01B4}" type="slidenum">
              <a:rPr lang="it-IT" smtClean="0"/>
              <a:t>29</a:t>
            </a:fld>
            <a:endParaRPr lang="it-IT"/>
          </a:p>
        </p:txBody>
      </p:sp>
    </p:spTree>
    <p:extLst>
      <p:ext uri="{BB962C8B-B14F-4D97-AF65-F5344CB8AC3E}">
        <p14:creationId xmlns:p14="http://schemas.microsoft.com/office/powerpoint/2010/main" val="1361205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900" dirty="0" err="1"/>
              <a:t>This</a:t>
            </a:r>
            <a:r>
              <a:rPr lang="it-IT" sz="1900" dirty="0"/>
              <a:t> </a:t>
            </a:r>
            <a:r>
              <a:rPr lang="it-IT" sz="1900" dirty="0" err="1"/>
              <a:t>year</a:t>
            </a:r>
            <a:r>
              <a:rPr lang="it-IT" sz="1900" dirty="0"/>
              <a:t> </a:t>
            </a:r>
            <a:r>
              <a:rPr lang="it-IT" sz="1900" dirty="0" err="1"/>
              <a:t>we’re</a:t>
            </a:r>
            <a:r>
              <a:rPr lang="it-IT" sz="1900" dirty="0"/>
              <a:t> </a:t>
            </a:r>
            <a:r>
              <a:rPr lang="it-IT" sz="1900" dirty="0" err="1"/>
              <a:t>also</a:t>
            </a:r>
            <a:r>
              <a:rPr lang="it-IT" sz="1900" dirty="0"/>
              <a:t> </a:t>
            </a:r>
            <a:r>
              <a:rPr lang="it-IT" sz="1900" dirty="0" err="1"/>
              <a:t>organizing</a:t>
            </a:r>
            <a:r>
              <a:rPr lang="it-IT" sz="1900" dirty="0"/>
              <a:t> the </a:t>
            </a:r>
            <a:r>
              <a:rPr lang="it-IT" sz="1900" dirty="0" err="1"/>
              <a:t>third</a:t>
            </a:r>
            <a:r>
              <a:rPr lang="it-IT" sz="1900" dirty="0"/>
              <a:t> </a:t>
            </a:r>
            <a:r>
              <a:rPr lang="it-IT" sz="1900" dirty="0" err="1"/>
              <a:t>edition</a:t>
            </a:r>
            <a:r>
              <a:rPr lang="it-IT" sz="1900" dirty="0"/>
              <a:t> of the international </a:t>
            </a:r>
            <a:r>
              <a:rPr lang="it-IT" sz="1900" dirty="0" err="1"/>
              <a:t>forensics</a:t>
            </a:r>
            <a:r>
              <a:rPr lang="it-IT" sz="1900" dirty="0"/>
              <a:t> </a:t>
            </a:r>
            <a:r>
              <a:rPr lang="it-IT" sz="1900" dirty="0" err="1"/>
              <a:t>summer</a:t>
            </a:r>
            <a:r>
              <a:rPr lang="it-IT" sz="1900" dirty="0"/>
              <a:t> school </a:t>
            </a:r>
            <a:r>
              <a:rPr lang="it-IT" sz="1900" dirty="0" err="1"/>
              <a:t>which</a:t>
            </a:r>
            <a:r>
              <a:rPr lang="it-IT" sz="1900" dirty="0"/>
              <a:t> </a:t>
            </a:r>
            <a:r>
              <a:rPr lang="it-IT" sz="1900" dirty="0" err="1"/>
              <a:t>will</a:t>
            </a:r>
            <a:r>
              <a:rPr lang="it-IT" sz="1900" dirty="0"/>
              <a:t> take place in </a:t>
            </a:r>
            <a:r>
              <a:rPr lang="it-IT" sz="1900" dirty="0" err="1"/>
              <a:t>sicily</a:t>
            </a:r>
            <a:r>
              <a:rPr lang="it-IT" sz="1900" dirty="0"/>
              <a:t> in late </a:t>
            </a:r>
            <a:r>
              <a:rPr lang="it-IT" sz="1900" dirty="0" err="1"/>
              <a:t>july</a:t>
            </a:r>
            <a:r>
              <a:rPr lang="it-IT" sz="1900" dirty="0"/>
              <a:t>. </a:t>
            </a:r>
            <a:r>
              <a:rPr lang="en-US" sz="1900" dirty="0"/>
              <a:t>The International Forensics Summer School aims to provide  a clear overview of the state-of-the-art research as well as the professional best practices in Forensics and related fields. The courses are delivered by world renowned experts, from either academia, law enforces and industry covering both theoretical and practical aspects of real Forensics problems. The school started in 2022 and its third edition will take place on July 2024 in Sicily.</a:t>
            </a:r>
            <a:endParaRPr lang="it-IT" sz="1900" dirty="0"/>
          </a:p>
        </p:txBody>
      </p:sp>
      <p:sp>
        <p:nvSpPr>
          <p:cNvPr id="4" name="Segnaposto numero diapositiva 3"/>
          <p:cNvSpPr>
            <a:spLocks noGrp="1"/>
          </p:cNvSpPr>
          <p:nvPr>
            <p:ph type="sldNum" sz="quarter" idx="10"/>
          </p:nvPr>
        </p:nvSpPr>
        <p:spPr/>
        <p:txBody>
          <a:bodyPr/>
          <a:lstStyle/>
          <a:p>
            <a:fld id="{5A949603-3445-4931-9CE8-D82EA0AF01B4}" type="slidenum">
              <a:rPr lang="it-IT" smtClean="0"/>
              <a:t>3</a:t>
            </a:fld>
            <a:endParaRPr lang="it-IT"/>
          </a:p>
        </p:txBody>
      </p:sp>
    </p:spTree>
    <p:extLst>
      <p:ext uri="{BB962C8B-B14F-4D97-AF65-F5344CB8AC3E}">
        <p14:creationId xmlns:p14="http://schemas.microsoft.com/office/powerpoint/2010/main" val="40126381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defTabSz="948249">
              <a:defRPr/>
            </a:pPr>
            <a:r>
              <a:rPr lang="en-GB" sz="1900" dirty="0" err="1">
                <a:latin typeface="Calibri" panose="020F0502020204030204" pitchFamily="34" charset="0"/>
                <a:ea typeface="Calibri" panose="020F0502020204030204" pitchFamily="34" charset="0"/>
                <a:cs typeface="Times New Roman" panose="02020603050405020304" pitchFamily="18" charset="0"/>
              </a:rPr>
              <a:t>Descrivi</a:t>
            </a:r>
            <a:r>
              <a:rPr lang="en-GB" sz="1900" dirty="0">
                <a:latin typeface="Calibri" panose="020F0502020204030204" pitchFamily="34" charset="0"/>
                <a:ea typeface="Calibri" panose="020F0502020204030204" pitchFamily="34" charset="0"/>
                <a:cs typeface="Times New Roman" panose="02020603050405020304" pitchFamily="18" charset="0"/>
              </a:rPr>
              <a:t> la slide (</a:t>
            </a:r>
            <a:r>
              <a:rPr lang="en-GB" sz="1900" dirty="0" err="1">
                <a:latin typeface="Calibri" panose="020F0502020204030204" pitchFamily="34" charset="0"/>
                <a:ea typeface="Calibri" panose="020F0502020204030204" pitchFamily="34" charset="0"/>
                <a:cs typeface="Times New Roman" panose="02020603050405020304" pitchFamily="18" charset="0"/>
              </a:rPr>
              <a:t>perturbare</a:t>
            </a:r>
            <a:r>
              <a:rPr lang="en-GB" sz="1900" dirty="0">
                <a:latin typeface="Calibri" panose="020F0502020204030204" pitchFamily="34" charset="0"/>
                <a:ea typeface="Calibri" panose="020F0502020204030204" pitchFamily="34" charset="0"/>
                <a:cs typeface="Times New Roman" panose="02020603050405020304" pitchFamily="18" charset="0"/>
              </a:rPr>
              <a:t> x)… Despite </a:t>
            </a:r>
            <a:r>
              <a:rPr lang="en-GB" sz="1900" dirty="0" err="1">
                <a:latin typeface="Calibri" panose="020F0502020204030204" pitchFamily="34" charset="0"/>
                <a:ea typeface="Calibri" panose="020F0502020204030204" pitchFamily="34" charset="0"/>
                <a:cs typeface="Times New Roman" panose="02020603050405020304" pitchFamily="18" charset="0"/>
              </a:rPr>
              <a:t>gray</a:t>
            </a:r>
            <a:r>
              <a:rPr lang="en-GB" sz="1900" dirty="0">
                <a:latin typeface="Calibri" panose="020F0502020204030204" pitchFamily="34" charset="0"/>
                <a:ea typeface="Calibri" panose="020F0502020204030204" pitchFamily="34" charset="0"/>
                <a:cs typeface="Times New Roman" panose="02020603050405020304" pitchFamily="18" charset="0"/>
              </a:rPr>
              <a:t>/red points are at the same distance from x in the input space, the adversarial example (red) is much farther in the deep feature space. </a:t>
            </a:r>
            <a:r>
              <a:rPr lang="en-GB" sz="1900" b="1" i="1" dirty="0">
                <a:latin typeface="Calibri" panose="020F0502020204030204" pitchFamily="34" charset="0"/>
                <a:ea typeface="Calibri" panose="020F0502020204030204" pitchFamily="34" charset="0"/>
                <a:cs typeface="Times New Roman" panose="02020603050405020304" pitchFamily="18" charset="0"/>
              </a:rPr>
              <a:t>Random perturbations </a:t>
            </a:r>
            <a:r>
              <a:rPr lang="en-GB" sz="1900" dirty="0">
                <a:latin typeface="Calibri" panose="020F0502020204030204" pitchFamily="34" charset="0"/>
                <a:ea typeface="Calibri" panose="020F0502020204030204" pitchFamily="34" charset="0"/>
                <a:cs typeface="Times New Roman" panose="02020603050405020304" pitchFamily="18" charset="0"/>
              </a:rPr>
              <a:t>in the input space only result in a </a:t>
            </a:r>
            <a:r>
              <a:rPr lang="en-GB" sz="1900" b="1" i="1" dirty="0">
                <a:latin typeface="Calibri" panose="020F0502020204030204" pitchFamily="34" charset="0"/>
                <a:ea typeface="Calibri" panose="020F0502020204030204" pitchFamily="34" charset="0"/>
                <a:cs typeface="Times New Roman" panose="02020603050405020304" pitchFamily="18" charset="0"/>
              </a:rPr>
              <a:t>very small shift </a:t>
            </a:r>
            <a:r>
              <a:rPr lang="en-GB" sz="1900" dirty="0">
                <a:latin typeface="Calibri" panose="020F0502020204030204" pitchFamily="34" charset="0"/>
                <a:ea typeface="Calibri" panose="020F0502020204030204" pitchFamily="34" charset="0"/>
                <a:cs typeface="Times New Roman" panose="02020603050405020304" pitchFamily="18" charset="0"/>
              </a:rPr>
              <a:t>in the deep space, while same alterations </a:t>
            </a:r>
            <a:r>
              <a:rPr lang="en-GB" sz="1900" i="1" u="sng" dirty="0">
                <a:latin typeface="Calibri" panose="020F0502020204030204" pitchFamily="34" charset="0"/>
                <a:ea typeface="Calibri" panose="020F0502020204030204" pitchFamily="34" charset="0"/>
                <a:cs typeface="Times New Roman" panose="02020603050405020304" pitchFamily="18" charset="0"/>
              </a:rPr>
              <a:t>along the adversarial direction</a:t>
            </a:r>
            <a:r>
              <a:rPr lang="en-GB" sz="1900" dirty="0">
                <a:latin typeface="Calibri" panose="020F0502020204030204" pitchFamily="34" charset="0"/>
                <a:ea typeface="Calibri" panose="020F0502020204030204" pitchFamily="34" charset="0"/>
                <a:cs typeface="Times New Roman" panose="02020603050405020304" pitchFamily="18" charset="0"/>
              </a:rPr>
              <a:t> cause a </a:t>
            </a:r>
            <a:r>
              <a:rPr lang="en-GB" sz="1900" b="1" i="1" dirty="0">
                <a:latin typeface="Calibri" panose="020F0502020204030204" pitchFamily="34" charset="0"/>
                <a:ea typeface="Calibri" panose="020F0502020204030204" pitchFamily="34" charset="0"/>
                <a:cs typeface="Times New Roman" panose="02020603050405020304" pitchFamily="18" charset="0"/>
              </a:rPr>
              <a:t>large shift </a:t>
            </a:r>
            <a:r>
              <a:rPr lang="en-GB" sz="1900" dirty="0">
                <a:latin typeface="Calibri" panose="020F0502020204030204" pitchFamily="34" charset="0"/>
                <a:ea typeface="Calibri" panose="020F0502020204030204" pitchFamily="34" charset="0"/>
                <a:cs typeface="Times New Roman" panose="02020603050405020304" pitchFamily="18" charset="0"/>
              </a:rPr>
              <a:t>in deep space. N</a:t>
            </a:r>
            <a:r>
              <a:rPr lang="en-US" sz="3100" i="1" dirty="0" err="1">
                <a:solidFill>
                  <a:srgbClr val="404040"/>
                </a:solidFill>
                <a:latin typeface="Raleway" pitchFamily="2" charset="0"/>
              </a:rPr>
              <a:t>eural</a:t>
            </a:r>
            <a:r>
              <a:rPr lang="en-US" sz="3100" i="1" dirty="0">
                <a:solidFill>
                  <a:srgbClr val="404040"/>
                </a:solidFill>
                <a:latin typeface="Raleway" pitchFamily="2" charset="0"/>
              </a:rPr>
              <a:t> networks, by the nature of their loss surfaces, are especially prone to adversarial examples</a:t>
            </a:r>
            <a:r>
              <a:rPr lang="en-US" sz="3100" dirty="0">
                <a:solidFill>
                  <a:srgbClr val="404040"/>
                </a:solidFill>
                <a:latin typeface="Raleway" pitchFamily="2" charset="0"/>
              </a:rPr>
              <a:t>.</a:t>
            </a:r>
            <a:endParaRPr lang="en-GB"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egnaposto numero diapositiva 3"/>
          <p:cNvSpPr>
            <a:spLocks noGrp="1"/>
          </p:cNvSpPr>
          <p:nvPr>
            <p:ph type="sldNum" sz="quarter" idx="5"/>
          </p:nvPr>
        </p:nvSpPr>
        <p:spPr/>
        <p:txBody>
          <a:bodyPr/>
          <a:lstStyle/>
          <a:p>
            <a:fld id="{99F03811-5223-4A0C-A787-453808ED27F1}" type="slidenum">
              <a:rPr lang="en-GB" smtClean="0"/>
              <a:t>30</a:t>
            </a:fld>
            <a:endParaRPr lang="en-GB"/>
          </a:p>
        </p:txBody>
      </p:sp>
    </p:spTree>
    <p:extLst>
      <p:ext uri="{BB962C8B-B14F-4D97-AF65-F5344CB8AC3E}">
        <p14:creationId xmlns:p14="http://schemas.microsoft.com/office/powerpoint/2010/main" val="18438616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99F03811-5223-4A0C-A787-453808ED27F1}" type="slidenum">
              <a:rPr lang="en-GB" smtClean="0"/>
              <a:t>31</a:t>
            </a:fld>
            <a:endParaRPr lang="en-GB"/>
          </a:p>
        </p:txBody>
      </p:sp>
    </p:spTree>
    <p:extLst>
      <p:ext uri="{BB962C8B-B14F-4D97-AF65-F5344CB8AC3E}">
        <p14:creationId xmlns:p14="http://schemas.microsoft.com/office/powerpoint/2010/main" val="2639432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99F03811-5223-4A0C-A787-453808ED27F1}" type="slidenum">
              <a:rPr lang="en-GB" smtClean="0"/>
              <a:t>32</a:t>
            </a:fld>
            <a:endParaRPr lang="en-GB"/>
          </a:p>
        </p:txBody>
      </p:sp>
    </p:spTree>
    <p:extLst>
      <p:ext uri="{BB962C8B-B14F-4D97-AF65-F5344CB8AC3E}">
        <p14:creationId xmlns:p14="http://schemas.microsoft.com/office/powerpoint/2010/main" val="20729123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0" i="0" dirty="0">
                <a:solidFill>
                  <a:srgbClr val="333333"/>
                </a:solidFill>
                <a:effectLst/>
                <a:latin typeface="Merriweather" panose="00000500000000000000" pitchFamily="2" charset="0"/>
              </a:rPr>
              <a:t>Training a </a:t>
            </a:r>
            <a:r>
              <a:rPr lang="it-IT" b="0" i="0" dirty="0" err="1">
                <a:solidFill>
                  <a:srgbClr val="333333"/>
                </a:solidFill>
                <a:effectLst/>
                <a:latin typeface="Merriweather" panose="00000500000000000000" pitchFamily="2" charset="0"/>
              </a:rPr>
              <a:t>classifiers</a:t>
            </a:r>
            <a:r>
              <a:rPr lang="it-IT" b="0" i="0" dirty="0">
                <a:solidFill>
                  <a:srgbClr val="333333"/>
                </a:solidFill>
                <a:effectLst/>
                <a:latin typeface="Merriweather" panose="00000500000000000000" pitchFamily="2" charset="0"/>
              </a:rPr>
              <a:t> </a:t>
            </a:r>
            <a:r>
              <a:rPr lang="it-IT" b="0" i="0" dirty="0" err="1">
                <a:solidFill>
                  <a:srgbClr val="333333"/>
                </a:solidFill>
                <a:effectLst/>
                <a:latin typeface="Merriweather" panose="00000500000000000000" pitchFamily="2" charset="0"/>
              </a:rPr>
              <a:t>means</a:t>
            </a:r>
            <a:r>
              <a:rPr lang="it-IT" b="0" i="0" dirty="0">
                <a:solidFill>
                  <a:srgbClr val="333333"/>
                </a:solidFill>
                <a:effectLst/>
                <a:latin typeface="Merriweather" panose="00000500000000000000" pitchFamily="2" charset="0"/>
              </a:rPr>
              <a:t> </a:t>
            </a:r>
            <a:r>
              <a:rPr lang="it-IT" b="0" i="0" dirty="0" err="1">
                <a:solidFill>
                  <a:srgbClr val="333333"/>
                </a:solidFill>
                <a:effectLst/>
                <a:latin typeface="Merriweather" panose="00000500000000000000" pitchFamily="2" charset="0"/>
              </a:rPr>
              <a:t>adjusting</a:t>
            </a:r>
            <a:r>
              <a:rPr lang="it-IT" b="0" i="0" dirty="0">
                <a:solidFill>
                  <a:srgbClr val="333333"/>
                </a:solidFill>
                <a:effectLst/>
                <a:latin typeface="Merriweather" panose="00000500000000000000" pitchFamily="2" charset="0"/>
              </a:rPr>
              <a:t> the </a:t>
            </a:r>
            <a:r>
              <a:rPr lang="it-IT" b="0" i="0" dirty="0" err="1">
                <a:solidFill>
                  <a:srgbClr val="333333"/>
                </a:solidFill>
                <a:effectLst/>
                <a:latin typeface="Merriweather" panose="00000500000000000000" pitchFamily="2" charset="0"/>
              </a:rPr>
              <a:t>parameters</a:t>
            </a:r>
            <a:r>
              <a:rPr lang="it-IT" b="0" i="0" dirty="0">
                <a:solidFill>
                  <a:srgbClr val="333333"/>
                </a:solidFill>
                <a:effectLst/>
                <a:latin typeface="Merriweather" panose="00000500000000000000" pitchFamily="2" charset="0"/>
              </a:rPr>
              <a:t> </a:t>
            </a:r>
            <a:r>
              <a:rPr lang="it-IT" b="0" i="0" dirty="0" err="1">
                <a:solidFill>
                  <a:srgbClr val="333333"/>
                </a:solidFill>
                <a:effectLst/>
                <a:latin typeface="Merriweather" panose="00000500000000000000" pitchFamily="2" charset="0"/>
              </a:rPr>
              <a:t>wrt</a:t>
            </a:r>
            <a:r>
              <a:rPr lang="it-IT" b="0" i="0" dirty="0">
                <a:solidFill>
                  <a:srgbClr val="333333"/>
                </a:solidFill>
                <a:effectLst/>
                <a:latin typeface="Merriweather" panose="00000500000000000000" pitchFamily="2" charset="0"/>
              </a:rPr>
              <a:t> </a:t>
            </a:r>
            <a:r>
              <a:rPr lang="it-IT" b="0" i="0" dirty="0" err="1">
                <a:solidFill>
                  <a:srgbClr val="333333"/>
                </a:solidFill>
                <a:effectLst/>
                <a:latin typeface="Merriweather" panose="00000500000000000000" pitchFamily="2" charset="0"/>
              </a:rPr>
              <a:t>how</a:t>
            </a:r>
            <a:r>
              <a:rPr lang="it-IT" b="0" i="0" dirty="0">
                <a:solidFill>
                  <a:srgbClr val="333333"/>
                </a:solidFill>
                <a:effectLst/>
                <a:latin typeface="Merriweather" panose="00000500000000000000" pitchFamily="2" charset="0"/>
              </a:rPr>
              <a:t> </a:t>
            </a:r>
            <a:r>
              <a:rPr lang="it-IT" b="0" i="0" dirty="0" err="1">
                <a:solidFill>
                  <a:srgbClr val="333333"/>
                </a:solidFill>
                <a:effectLst/>
                <a:latin typeface="Merriweather" panose="00000500000000000000" pitchFamily="2" charset="0"/>
              </a:rPr>
              <a:t>much</a:t>
            </a:r>
            <a:r>
              <a:rPr lang="it-IT" b="0" i="0" dirty="0">
                <a:solidFill>
                  <a:srgbClr val="333333"/>
                </a:solidFill>
                <a:effectLst/>
                <a:latin typeface="Merriweather" panose="00000500000000000000" pitchFamily="2" charset="0"/>
              </a:rPr>
              <a:t> </a:t>
            </a:r>
            <a:r>
              <a:rPr lang="it-IT" b="0" i="0" dirty="0" err="1">
                <a:solidFill>
                  <a:srgbClr val="333333"/>
                </a:solidFill>
                <a:effectLst/>
                <a:latin typeface="Merriweather" panose="00000500000000000000" pitchFamily="2" charset="0"/>
              </a:rPr>
              <a:t>their</a:t>
            </a:r>
            <a:r>
              <a:rPr lang="it-IT" b="0" i="0" dirty="0">
                <a:solidFill>
                  <a:srgbClr val="333333"/>
                </a:solidFill>
                <a:effectLst/>
                <a:latin typeface="Merriweather" panose="00000500000000000000" pitchFamily="2" charset="0"/>
              </a:rPr>
              <a:t> </a:t>
            </a:r>
            <a:r>
              <a:rPr lang="it-IT" b="0" i="0" dirty="0" err="1">
                <a:solidFill>
                  <a:srgbClr val="333333"/>
                </a:solidFill>
                <a:effectLst/>
                <a:latin typeface="Merriweather" panose="00000500000000000000" pitchFamily="2" charset="0"/>
              </a:rPr>
              <a:t>change</a:t>
            </a:r>
            <a:r>
              <a:rPr lang="it-IT" b="0" i="0" dirty="0">
                <a:solidFill>
                  <a:srgbClr val="333333"/>
                </a:solidFill>
                <a:effectLst/>
                <a:latin typeface="Merriweather" panose="00000500000000000000" pitchFamily="2" charset="0"/>
              </a:rPr>
              <a:t> </a:t>
            </a:r>
            <a:r>
              <a:rPr lang="it-IT" b="0" i="0" dirty="0" err="1">
                <a:solidFill>
                  <a:srgbClr val="333333"/>
                </a:solidFill>
                <a:effectLst/>
                <a:latin typeface="Merriweather" panose="00000500000000000000" pitchFamily="2" charset="0"/>
              </a:rPr>
              <a:t>affects</a:t>
            </a:r>
            <a:r>
              <a:rPr lang="it-IT" b="0" i="0" dirty="0">
                <a:solidFill>
                  <a:srgbClr val="333333"/>
                </a:solidFill>
                <a:effectLst/>
                <a:latin typeface="Merriweather" panose="00000500000000000000" pitchFamily="2" charset="0"/>
              </a:rPr>
              <a:t> the </a:t>
            </a:r>
            <a:r>
              <a:rPr lang="it-IT" b="0" i="0" dirty="0" err="1">
                <a:solidFill>
                  <a:srgbClr val="333333"/>
                </a:solidFill>
                <a:effectLst/>
                <a:latin typeface="Merriweather" panose="00000500000000000000" pitchFamily="2" charset="0"/>
              </a:rPr>
              <a:t>loss</a:t>
            </a:r>
            <a:r>
              <a:rPr lang="it-IT" b="0" i="0" dirty="0">
                <a:solidFill>
                  <a:srgbClr val="333333"/>
                </a:solidFill>
                <a:effectLst/>
                <a:latin typeface="Merriweather" panose="00000500000000000000" pitchFamily="2" charset="0"/>
              </a:rPr>
              <a:t> </a:t>
            </a:r>
            <a:r>
              <a:rPr lang="it-IT" b="0" i="0" dirty="0" err="1">
                <a:solidFill>
                  <a:srgbClr val="333333"/>
                </a:solidFill>
                <a:effectLst/>
                <a:latin typeface="Merriweather" panose="00000500000000000000" pitchFamily="2" charset="0"/>
              </a:rPr>
              <a:t>function</a:t>
            </a:r>
            <a:r>
              <a:rPr lang="it-IT" b="0" i="0" dirty="0">
                <a:solidFill>
                  <a:srgbClr val="333333"/>
                </a:solidFill>
                <a:effectLst/>
                <a:latin typeface="Merriweather" panose="00000500000000000000" pitchFamily="2" charset="0"/>
              </a:rPr>
              <a:t>, </a:t>
            </a:r>
            <a:r>
              <a:rPr lang="it-IT" b="0" i="0" dirty="0" err="1">
                <a:solidFill>
                  <a:srgbClr val="333333"/>
                </a:solidFill>
                <a:effectLst/>
                <a:latin typeface="Merriweather" panose="00000500000000000000" pitchFamily="2" charset="0"/>
              </a:rPr>
              <a:t>this</a:t>
            </a:r>
            <a:r>
              <a:rPr lang="it-IT" b="0" i="0" dirty="0">
                <a:solidFill>
                  <a:srgbClr val="333333"/>
                </a:solidFill>
                <a:effectLst/>
                <a:latin typeface="Merriweather" panose="00000500000000000000" pitchFamily="2" charset="0"/>
              </a:rPr>
              <a:t> </a:t>
            </a:r>
            <a:r>
              <a:rPr lang="it-IT" b="0" i="0" dirty="0" err="1">
                <a:solidFill>
                  <a:srgbClr val="333333"/>
                </a:solidFill>
                <a:effectLst/>
                <a:latin typeface="Merriweather" panose="00000500000000000000" pitchFamily="2" charset="0"/>
              </a:rPr>
              <a:t>is</a:t>
            </a:r>
            <a:r>
              <a:rPr lang="it-IT" b="0" i="0" dirty="0">
                <a:solidFill>
                  <a:srgbClr val="333333"/>
                </a:solidFill>
                <a:effectLst/>
                <a:latin typeface="Merriweather" panose="00000500000000000000" pitchFamily="2" charset="0"/>
              </a:rPr>
              <a:t> </a:t>
            </a:r>
            <a:r>
              <a:rPr lang="it-IT" b="0" i="0" dirty="0" err="1">
                <a:solidFill>
                  <a:srgbClr val="333333"/>
                </a:solidFill>
                <a:effectLst/>
                <a:latin typeface="Merriweather" panose="00000500000000000000" pitchFamily="2" charset="0"/>
              </a:rPr>
              <a:t>given</a:t>
            </a:r>
            <a:r>
              <a:rPr lang="it-IT" b="0" i="0" dirty="0">
                <a:solidFill>
                  <a:srgbClr val="333333"/>
                </a:solidFill>
                <a:effectLst/>
                <a:latin typeface="Merriweather" panose="00000500000000000000" pitchFamily="2" charset="0"/>
              </a:rPr>
              <a:t> by the derivative. </a:t>
            </a:r>
            <a:r>
              <a:rPr lang="it-IT" b="0" i="0" dirty="0" err="1">
                <a:solidFill>
                  <a:srgbClr val="333333"/>
                </a:solidFill>
                <a:effectLst/>
                <a:latin typeface="Merriweather" panose="00000500000000000000" pitchFamily="2" charset="0"/>
              </a:rPr>
              <a:t>However</a:t>
            </a:r>
            <a:r>
              <a:rPr lang="it-IT" b="0" i="0" dirty="0">
                <a:solidFill>
                  <a:srgbClr val="333333"/>
                </a:solidFill>
                <a:effectLst/>
                <a:latin typeface="Merriweather" panose="00000500000000000000" pitchFamily="2" charset="0"/>
              </a:rPr>
              <a:t> </a:t>
            </a:r>
            <a:r>
              <a:rPr lang="it-IT" b="0" i="0" dirty="0" err="1">
                <a:solidFill>
                  <a:srgbClr val="333333"/>
                </a:solidFill>
                <a:effectLst/>
                <a:latin typeface="Merriweather" panose="00000500000000000000" pitchFamily="2" charset="0"/>
              </a:rPr>
              <a:t>we</a:t>
            </a:r>
            <a:r>
              <a:rPr lang="it-IT" b="0" i="0" dirty="0">
                <a:solidFill>
                  <a:srgbClr val="333333"/>
                </a:solidFill>
                <a:effectLst/>
                <a:latin typeface="Merriweather" panose="00000500000000000000" pitchFamily="2" charset="0"/>
              </a:rPr>
              <a:t> can </a:t>
            </a:r>
            <a:r>
              <a:rPr lang="it-IT" b="0" i="0" dirty="0" err="1">
                <a:solidFill>
                  <a:srgbClr val="333333"/>
                </a:solidFill>
                <a:effectLst/>
                <a:latin typeface="Merriweather" panose="00000500000000000000" pitchFamily="2" charset="0"/>
              </a:rPr>
              <a:t>also</a:t>
            </a:r>
            <a:r>
              <a:rPr lang="it-IT" b="0" i="0" dirty="0">
                <a:solidFill>
                  <a:srgbClr val="333333"/>
                </a:solidFill>
                <a:effectLst/>
                <a:latin typeface="Merriweather" panose="00000500000000000000" pitchFamily="2" charset="0"/>
              </a:rPr>
              <a:t> fix </a:t>
            </a:r>
            <a:r>
              <a:rPr lang="it-IT" b="0" i="0" dirty="0" err="1">
                <a:solidFill>
                  <a:srgbClr val="333333"/>
                </a:solidFill>
                <a:effectLst/>
                <a:latin typeface="Merriweather" panose="00000500000000000000" pitchFamily="2" charset="0"/>
              </a:rPr>
              <a:t>parameters</a:t>
            </a:r>
            <a:r>
              <a:rPr lang="it-IT" b="0" i="0" dirty="0">
                <a:solidFill>
                  <a:srgbClr val="333333"/>
                </a:solidFill>
                <a:effectLst/>
                <a:latin typeface="Merriweather" panose="00000500000000000000" pitchFamily="2" charset="0"/>
              </a:rPr>
              <a:t> and </a:t>
            </a:r>
            <a:r>
              <a:rPr lang="it-IT" b="0" i="0" dirty="0" err="1">
                <a:solidFill>
                  <a:srgbClr val="333333"/>
                </a:solidFill>
                <a:effectLst/>
                <a:latin typeface="Merriweather" panose="00000500000000000000" pitchFamily="2" charset="0"/>
              </a:rPr>
              <a:t>change</a:t>
            </a:r>
            <a:r>
              <a:rPr lang="it-IT" b="0" i="0" dirty="0">
                <a:solidFill>
                  <a:srgbClr val="333333"/>
                </a:solidFill>
                <a:effectLst/>
                <a:latin typeface="Merriweather" panose="00000500000000000000" pitchFamily="2" charset="0"/>
              </a:rPr>
              <a:t> the input, </a:t>
            </a:r>
            <a:r>
              <a:rPr lang="it-IT" b="0" i="0" dirty="0" err="1">
                <a:solidFill>
                  <a:srgbClr val="333333"/>
                </a:solidFill>
                <a:effectLst/>
                <a:latin typeface="Merriweather" panose="00000500000000000000" pitchFamily="2" charset="0"/>
              </a:rPr>
              <a:t>based</a:t>
            </a:r>
            <a:r>
              <a:rPr lang="it-IT" b="0" i="0" dirty="0">
                <a:solidFill>
                  <a:srgbClr val="333333"/>
                </a:solidFill>
                <a:effectLst/>
                <a:latin typeface="Merriweather" panose="00000500000000000000" pitchFamily="2" charset="0"/>
              </a:rPr>
              <a:t> on the </a:t>
            </a:r>
            <a:r>
              <a:rPr lang="it-IT" b="0" i="0" dirty="0" err="1">
                <a:solidFill>
                  <a:srgbClr val="333333"/>
                </a:solidFill>
                <a:effectLst/>
                <a:latin typeface="Merriweather" panose="00000500000000000000" pitchFamily="2" charset="0"/>
              </a:rPr>
              <a:t>gradient</a:t>
            </a:r>
            <a:r>
              <a:rPr lang="it-IT" b="0" i="0" dirty="0">
                <a:solidFill>
                  <a:srgbClr val="333333"/>
                </a:solidFill>
                <a:effectLst/>
                <a:latin typeface="Merriweather" panose="00000500000000000000" pitchFamily="2" charset="0"/>
              </a:rPr>
              <a:t> </a:t>
            </a:r>
            <a:r>
              <a:rPr lang="it-IT" b="0" i="0" dirty="0" err="1">
                <a:solidFill>
                  <a:srgbClr val="333333"/>
                </a:solidFill>
                <a:effectLst/>
                <a:latin typeface="Merriweather" panose="00000500000000000000" pitchFamily="2" charset="0"/>
              </a:rPr>
              <a:t>wrt</a:t>
            </a:r>
            <a:r>
              <a:rPr lang="it-IT" b="0" i="0" dirty="0">
                <a:solidFill>
                  <a:srgbClr val="333333"/>
                </a:solidFill>
                <a:effectLst/>
                <a:latin typeface="Merriweather" panose="00000500000000000000" pitchFamily="2" charset="0"/>
              </a:rPr>
              <a:t> the input… In AML </a:t>
            </a:r>
            <a:r>
              <a:rPr lang="it-IT" b="0" i="0" dirty="0" err="1">
                <a:solidFill>
                  <a:srgbClr val="333333"/>
                </a:solidFill>
                <a:effectLst/>
                <a:latin typeface="Merriweather" panose="00000500000000000000" pitchFamily="2" charset="0"/>
              </a:rPr>
              <a:t>we</a:t>
            </a:r>
            <a:r>
              <a:rPr lang="it-IT" b="0" i="0" dirty="0">
                <a:solidFill>
                  <a:srgbClr val="333333"/>
                </a:solidFill>
                <a:effectLst/>
                <a:latin typeface="Merriweather" panose="00000500000000000000" pitchFamily="2" charset="0"/>
              </a:rPr>
              <a:t> compute </a:t>
            </a:r>
            <a:r>
              <a:rPr lang="it-IT" b="0" i="0" dirty="0" err="1">
                <a:solidFill>
                  <a:srgbClr val="333333"/>
                </a:solidFill>
                <a:effectLst/>
                <a:latin typeface="Merriweather" panose="00000500000000000000" pitchFamily="2" charset="0"/>
              </a:rPr>
              <a:t>how</a:t>
            </a:r>
            <a:r>
              <a:rPr lang="it-IT" b="0" i="0" dirty="0">
                <a:solidFill>
                  <a:srgbClr val="333333"/>
                </a:solidFill>
                <a:effectLst/>
                <a:latin typeface="Merriweather" panose="00000500000000000000" pitchFamily="2" charset="0"/>
              </a:rPr>
              <a:t> a </a:t>
            </a:r>
            <a:r>
              <a:rPr lang="it-IT" b="0" i="0" dirty="0" err="1">
                <a:solidFill>
                  <a:srgbClr val="333333"/>
                </a:solidFill>
                <a:effectLst/>
                <a:latin typeface="Merriweather" panose="00000500000000000000" pitchFamily="2" charset="0"/>
              </a:rPr>
              <a:t>change</a:t>
            </a:r>
            <a:r>
              <a:rPr lang="it-IT" b="0" i="0" dirty="0">
                <a:solidFill>
                  <a:srgbClr val="333333"/>
                </a:solidFill>
                <a:effectLst/>
                <a:latin typeface="Merriweather" panose="00000500000000000000" pitchFamily="2" charset="0"/>
              </a:rPr>
              <a:t> in the input </a:t>
            </a:r>
            <a:r>
              <a:rPr lang="it-IT" b="0" i="0" dirty="0" err="1">
                <a:solidFill>
                  <a:srgbClr val="333333"/>
                </a:solidFill>
                <a:effectLst/>
                <a:latin typeface="Merriweather" panose="00000500000000000000" pitchFamily="2" charset="0"/>
              </a:rPr>
              <a:t>affect</a:t>
            </a:r>
            <a:r>
              <a:rPr lang="it-IT" b="0" i="0" dirty="0">
                <a:solidFill>
                  <a:srgbClr val="333333"/>
                </a:solidFill>
                <a:effectLst/>
                <a:latin typeface="Merriweather" panose="00000500000000000000" pitchFamily="2" charset="0"/>
              </a:rPr>
              <a:t> the </a:t>
            </a:r>
            <a:r>
              <a:rPr lang="it-IT" b="0" i="0" dirty="0" err="1">
                <a:solidFill>
                  <a:srgbClr val="333333"/>
                </a:solidFill>
                <a:effectLst/>
                <a:latin typeface="Merriweather" panose="00000500000000000000" pitchFamily="2" charset="0"/>
              </a:rPr>
              <a:t>loss</a:t>
            </a:r>
            <a:r>
              <a:rPr lang="it-IT" b="0" i="0" dirty="0">
                <a:solidFill>
                  <a:srgbClr val="333333"/>
                </a:solidFill>
                <a:effectLst/>
                <a:latin typeface="Merriweather" panose="00000500000000000000" pitchFamily="2" charset="0"/>
              </a:rPr>
              <a:t>, and an </a:t>
            </a:r>
            <a:r>
              <a:rPr lang="it-IT" b="0" i="0" dirty="0" err="1">
                <a:solidFill>
                  <a:srgbClr val="333333"/>
                </a:solidFill>
                <a:effectLst/>
                <a:latin typeface="Merriweather" panose="00000500000000000000" pitchFamily="2" charset="0"/>
              </a:rPr>
              <a:t>attacker</a:t>
            </a:r>
            <a:r>
              <a:rPr lang="it-IT" b="0" i="0" dirty="0">
                <a:solidFill>
                  <a:srgbClr val="333333"/>
                </a:solidFill>
                <a:effectLst/>
                <a:latin typeface="Merriweather" panose="00000500000000000000" pitchFamily="2" charset="0"/>
              </a:rPr>
              <a:t> </a:t>
            </a:r>
            <a:r>
              <a:rPr lang="it-IT" b="0" i="0" dirty="0" err="1">
                <a:solidFill>
                  <a:srgbClr val="333333"/>
                </a:solidFill>
                <a:effectLst/>
                <a:latin typeface="Merriweather" panose="00000500000000000000" pitchFamily="2" charset="0"/>
              </a:rPr>
              <a:t>want</a:t>
            </a:r>
            <a:r>
              <a:rPr lang="it-IT" b="0" i="0" dirty="0">
                <a:solidFill>
                  <a:srgbClr val="333333"/>
                </a:solidFill>
                <a:effectLst/>
                <a:latin typeface="Merriweather" panose="00000500000000000000" pitchFamily="2" charset="0"/>
              </a:rPr>
              <a:t> to </a:t>
            </a:r>
            <a:r>
              <a:rPr lang="it-IT" b="0" i="0" dirty="0" err="1">
                <a:solidFill>
                  <a:srgbClr val="333333"/>
                </a:solidFill>
                <a:effectLst/>
                <a:latin typeface="Merriweather" panose="00000500000000000000" pitchFamily="2" charset="0"/>
              </a:rPr>
              <a:t>maximize</a:t>
            </a:r>
            <a:r>
              <a:rPr lang="it-IT" b="0" i="0" dirty="0">
                <a:solidFill>
                  <a:srgbClr val="333333"/>
                </a:solidFill>
                <a:effectLst/>
                <a:latin typeface="Merriweather" panose="00000500000000000000" pitchFamily="2" charset="0"/>
              </a:rPr>
              <a:t> </a:t>
            </a:r>
            <a:r>
              <a:rPr lang="it-IT" b="0" i="0" dirty="0" err="1">
                <a:solidFill>
                  <a:srgbClr val="333333"/>
                </a:solidFill>
                <a:effectLst/>
                <a:latin typeface="Merriweather" panose="00000500000000000000" pitchFamily="2" charset="0"/>
              </a:rPr>
              <a:t>this</a:t>
            </a:r>
            <a:r>
              <a:rPr lang="it-IT" b="0" i="0" dirty="0">
                <a:solidFill>
                  <a:srgbClr val="333333"/>
                </a:solidFill>
                <a:effectLst/>
                <a:latin typeface="Merriweather" panose="00000500000000000000" pitchFamily="2" charset="0"/>
              </a:rPr>
              <a:t> </a:t>
            </a:r>
            <a:r>
              <a:rPr lang="it-IT" b="0" i="0" dirty="0" err="1">
                <a:solidFill>
                  <a:srgbClr val="333333"/>
                </a:solidFill>
                <a:effectLst/>
                <a:latin typeface="Merriweather" panose="00000500000000000000" pitchFamily="2" charset="0"/>
              </a:rPr>
              <a:t>loss</a:t>
            </a:r>
            <a:r>
              <a:rPr lang="it-IT" b="0" i="0" dirty="0">
                <a:solidFill>
                  <a:srgbClr val="333333"/>
                </a:solidFill>
                <a:effectLst/>
                <a:latin typeface="Merriweather" panose="00000500000000000000" pitchFamily="2" charset="0"/>
              </a:rPr>
              <a:t>.</a:t>
            </a:r>
            <a:endParaRPr lang="en-GB" dirty="0"/>
          </a:p>
          <a:p>
            <a:endParaRPr lang="en-GB" dirty="0"/>
          </a:p>
          <a:p>
            <a:r>
              <a:rPr lang="en-GB" dirty="0"/>
              <a:t>https://gradientscience.org/intro_adversarial/</a:t>
            </a:r>
          </a:p>
        </p:txBody>
      </p:sp>
      <p:sp>
        <p:nvSpPr>
          <p:cNvPr id="4" name="Segnaposto numero diapositiva 3"/>
          <p:cNvSpPr>
            <a:spLocks noGrp="1"/>
          </p:cNvSpPr>
          <p:nvPr>
            <p:ph type="sldNum" sz="quarter" idx="5"/>
          </p:nvPr>
        </p:nvSpPr>
        <p:spPr/>
        <p:txBody>
          <a:bodyPr/>
          <a:lstStyle/>
          <a:p>
            <a:fld id="{99F03811-5223-4A0C-A787-453808ED27F1}" type="slidenum">
              <a:rPr lang="en-GB" smtClean="0"/>
              <a:t>33</a:t>
            </a:fld>
            <a:endParaRPr lang="en-GB"/>
          </a:p>
        </p:txBody>
      </p:sp>
    </p:spTree>
    <p:extLst>
      <p:ext uri="{BB962C8B-B14F-4D97-AF65-F5344CB8AC3E}">
        <p14:creationId xmlns:p14="http://schemas.microsoft.com/office/powerpoint/2010/main" val="3129674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The obvious solution is to change the input as much as we can fool the classifier, but it’s not that impressive…</a:t>
            </a:r>
          </a:p>
          <a:p>
            <a:endParaRPr lang="en-GB" dirty="0"/>
          </a:p>
          <a:p>
            <a:r>
              <a:rPr lang="en-GB" dirty="0"/>
              <a:t>https://gradientscience.org/intro_adversarial/</a:t>
            </a:r>
          </a:p>
        </p:txBody>
      </p:sp>
      <p:sp>
        <p:nvSpPr>
          <p:cNvPr id="4" name="Segnaposto numero diapositiva 3"/>
          <p:cNvSpPr>
            <a:spLocks noGrp="1"/>
          </p:cNvSpPr>
          <p:nvPr>
            <p:ph type="sldNum" sz="quarter" idx="5"/>
          </p:nvPr>
        </p:nvSpPr>
        <p:spPr/>
        <p:txBody>
          <a:bodyPr/>
          <a:lstStyle/>
          <a:p>
            <a:fld id="{99F03811-5223-4A0C-A787-453808ED27F1}" type="slidenum">
              <a:rPr lang="en-GB" smtClean="0"/>
              <a:t>34</a:t>
            </a:fld>
            <a:endParaRPr lang="en-GB"/>
          </a:p>
        </p:txBody>
      </p:sp>
    </p:spTree>
    <p:extLst>
      <p:ext uri="{BB962C8B-B14F-4D97-AF65-F5344CB8AC3E}">
        <p14:creationId xmlns:p14="http://schemas.microsoft.com/office/powerpoint/2010/main" val="31543022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sz="1900" dirty="0" err="1"/>
              <a:t>This</a:t>
            </a:r>
            <a:r>
              <a:rPr lang="it-IT" sz="1900" dirty="0"/>
              <a:t> </a:t>
            </a:r>
            <a:r>
              <a:rPr lang="it-IT" sz="1900" dirty="0" err="1"/>
              <a:t>has</a:t>
            </a:r>
            <a:r>
              <a:rPr lang="it-IT" sz="1900" dirty="0"/>
              <a:t> </a:t>
            </a:r>
            <a:r>
              <a:rPr lang="it-IT" sz="1900" dirty="0" err="1"/>
              <a:t>been</a:t>
            </a:r>
            <a:r>
              <a:rPr lang="it-IT" sz="1900" dirty="0"/>
              <a:t> </a:t>
            </a:r>
            <a:r>
              <a:rPr lang="it-IT" sz="1900" dirty="0" err="1"/>
              <a:t>actually</a:t>
            </a:r>
            <a:r>
              <a:rPr lang="it-IT" sz="1900" dirty="0"/>
              <a:t> </a:t>
            </a:r>
            <a:r>
              <a:rPr lang="it-IT" sz="1900" dirty="0" err="1"/>
              <a:t>done</a:t>
            </a:r>
            <a:r>
              <a:rPr lang="it-IT" sz="1900" dirty="0"/>
              <a:t> in </a:t>
            </a:r>
            <a:r>
              <a:rPr lang="it-IT" sz="1900" dirty="0" err="1"/>
              <a:t>this</a:t>
            </a:r>
            <a:r>
              <a:rPr lang="it-IT" sz="1900" dirty="0"/>
              <a:t> work… In </a:t>
            </a:r>
            <a:r>
              <a:rPr lang="it-IT" sz="1900" dirty="0" err="1"/>
              <a:t>this</a:t>
            </a:r>
            <a:r>
              <a:rPr lang="it-IT" sz="1900" dirty="0"/>
              <a:t> paper, the </a:t>
            </a:r>
            <a:r>
              <a:rPr lang="it-IT" sz="1900" dirty="0" err="1"/>
              <a:t>authors</a:t>
            </a:r>
            <a:r>
              <a:rPr lang="it-IT" sz="1900" dirty="0"/>
              <a:t> </a:t>
            </a:r>
            <a:r>
              <a:rPr lang="it-IT" sz="1900" dirty="0" err="1"/>
              <a:t>fixed</a:t>
            </a:r>
            <a:r>
              <a:rPr lang="it-IT" sz="1900" dirty="0"/>
              <a:t> the output class, and </a:t>
            </a:r>
            <a:r>
              <a:rPr lang="it-IT" sz="1900" dirty="0" err="1"/>
              <a:t>optimized</a:t>
            </a:r>
            <a:r>
              <a:rPr lang="it-IT" sz="1900" dirty="0"/>
              <a:t> the input image so </a:t>
            </a:r>
            <a:r>
              <a:rPr lang="it-IT" sz="1900" dirty="0" err="1"/>
              <a:t>that</a:t>
            </a:r>
            <a:r>
              <a:rPr lang="it-IT" sz="1900" dirty="0"/>
              <a:t> </a:t>
            </a:r>
            <a:r>
              <a:rPr lang="it-IT" sz="1900" dirty="0" err="1"/>
              <a:t>they</a:t>
            </a:r>
            <a:r>
              <a:rPr lang="it-IT" sz="1900" dirty="0"/>
              <a:t> </a:t>
            </a:r>
            <a:r>
              <a:rPr lang="it-IT" sz="1900" dirty="0" err="1"/>
              <a:t>obtained</a:t>
            </a:r>
            <a:r>
              <a:rPr lang="it-IT" sz="1900" dirty="0"/>
              <a:t> </a:t>
            </a:r>
            <a:r>
              <a:rPr lang="it-IT" sz="1900" dirty="0" err="1"/>
              <a:t>specific</a:t>
            </a:r>
            <a:r>
              <a:rPr lang="it-IT" sz="1900" dirty="0"/>
              <a:t> patterns </a:t>
            </a:r>
            <a:r>
              <a:rPr lang="it-IT" sz="1900" dirty="0" err="1"/>
              <a:t>that</a:t>
            </a:r>
            <a:r>
              <a:rPr lang="it-IT" sz="1900" dirty="0"/>
              <a:t> are </a:t>
            </a:r>
            <a:r>
              <a:rPr lang="it-IT" sz="1900" dirty="0" err="1"/>
              <a:t>unrecognizable</a:t>
            </a:r>
            <a:r>
              <a:rPr lang="it-IT" sz="1900" dirty="0"/>
              <a:t> to </a:t>
            </a:r>
            <a:r>
              <a:rPr lang="it-IT" sz="1900" dirty="0" err="1"/>
              <a:t>humans</a:t>
            </a:r>
            <a:r>
              <a:rPr lang="it-IT" sz="1900" dirty="0"/>
              <a:t> </a:t>
            </a:r>
            <a:r>
              <a:rPr lang="it-IT" sz="1900" dirty="0" err="1"/>
              <a:t>but</a:t>
            </a:r>
            <a:r>
              <a:rPr lang="it-IT" sz="1900" dirty="0"/>
              <a:t> </a:t>
            </a:r>
            <a:r>
              <a:rPr lang="it-IT" sz="1900" dirty="0" err="1"/>
              <a:t>get</a:t>
            </a:r>
            <a:r>
              <a:rPr lang="it-IT" sz="1900" dirty="0"/>
              <a:t> 99% confidence of an image </a:t>
            </a:r>
            <a:r>
              <a:rPr lang="it-IT" sz="1900" dirty="0" err="1"/>
              <a:t>classifier</a:t>
            </a:r>
            <a:r>
              <a:rPr lang="it-IT" sz="1900" dirty="0"/>
              <a:t>.</a:t>
            </a:r>
            <a:endParaRPr lang="en-GB" sz="1900" dirty="0"/>
          </a:p>
        </p:txBody>
      </p:sp>
      <p:sp>
        <p:nvSpPr>
          <p:cNvPr id="4" name="Segnaposto numero diapositiva 3"/>
          <p:cNvSpPr>
            <a:spLocks noGrp="1"/>
          </p:cNvSpPr>
          <p:nvPr>
            <p:ph type="sldNum" sz="quarter" idx="5"/>
          </p:nvPr>
        </p:nvSpPr>
        <p:spPr/>
        <p:txBody>
          <a:bodyPr/>
          <a:lstStyle/>
          <a:p>
            <a:fld id="{99F03811-5223-4A0C-A787-453808ED27F1}" type="slidenum">
              <a:rPr lang="en-GB" smtClean="0"/>
              <a:t>35</a:t>
            </a:fld>
            <a:endParaRPr lang="en-GB"/>
          </a:p>
        </p:txBody>
      </p:sp>
    </p:spTree>
    <p:extLst>
      <p:ext uri="{BB962C8B-B14F-4D97-AF65-F5344CB8AC3E}">
        <p14:creationId xmlns:p14="http://schemas.microsoft.com/office/powerpoint/2010/main" val="22991875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The goal is to fool the classifier with an input that seems x, then we optimize over a perturbation within a set of possible perturbations.</a:t>
            </a:r>
          </a:p>
          <a:p>
            <a:endParaRPr lang="en-GB" dirty="0"/>
          </a:p>
          <a:p>
            <a:r>
              <a:rPr lang="en-GB" dirty="0"/>
              <a:t>https://gradientscience.org/intro_adversarial/</a:t>
            </a:r>
          </a:p>
        </p:txBody>
      </p:sp>
      <p:sp>
        <p:nvSpPr>
          <p:cNvPr id="4" name="Segnaposto numero diapositiva 3"/>
          <p:cNvSpPr>
            <a:spLocks noGrp="1"/>
          </p:cNvSpPr>
          <p:nvPr>
            <p:ph type="sldNum" sz="quarter" idx="5"/>
          </p:nvPr>
        </p:nvSpPr>
        <p:spPr/>
        <p:txBody>
          <a:bodyPr/>
          <a:lstStyle/>
          <a:p>
            <a:fld id="{99F03811-5223-4A0C-A787-453808ED27F1}" type="slidenum">
              <a:rPr lang="en-GB" smtClean="0"/>
              <a:t>36</a:t>
            </a:fld>
            <a:endParaRPr lang="en-GB"/>
          </a:p>
        </p:txBody>
      </p:sp>
    </p:spTree>
    <p:extLst>
      <p:ext uri="{BB962C8B-B14F-4D97-AF65-F5344CB8AC3E}">
        <p14:creationId xmlns:p14="http://schemas.microsoft.com/office/powerpoint/2010/main" val="5485231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a:p>
            <a:r>
              <a:rPr lang="en-GB" dirty="0"/>
              <a:t>https://gradientscience.org/intro_adversarial/</a:t>
            </a:r>
          </a:p>
        </p:txBody>
      </p:sp>
      <p:sp>
        <p:nvSpPr>
          <p:cNvPr id="4" name="Segnaposto numero diapositiva 3"/>
          <p:cNvSpPr>
            <a:spLocks noGrp="1"/>
          </p:cNvSpPr>
          <p:nvPr>
            <p:ph type="sldNum" sz="quarter" idx="5"/>
          </p:nvPr>
        </p:nvSpPr>
        <p:spPr/>
        <p:txBody>
          <a:bodyPr/>
          <a:lstStyle/>
          <a:p>
            <a:fld id="{99F03811-5223-4A0C-A787-453808ED27F1}" type="slidenum">
              <a:rPr lang="en-GB" smtClean="0"/>
              <a:t>37</a:t>
            </a:fld>
            <a:endParaRPr lang="en-GB"/>
          </a:p>
        </p:txBody>
      </p:sp>
    </p:spTree>
    <p:extLst>
      <p:ext uri="{BB962C8B-B14F-4D97-AF65-F5344CB8AC3E}">
        <p14:creationId xmlns:p14="http://schemas.microsoft.com/office/powerpoint/2010/main" val="21347128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To train an ADV robust classifier we have to minimize the adversarial empirical risk.. Which is empirical because we lean on train data (not the true distribution)… Moreover we can’t derivate the max function, so we can only find a local optimal and approximate the solution.</a:t>
            </a:r>
          </a:p>
          <a:p>
            <a:endParaRPr lang="en-GB" dirty="0"/>
          </a:p>
          <a:p>
            <a:r>
              <a:rPr lang="en-GB" dirty="0"/>
              <a:t>https://gradientscience.org/intro_adversarial/</a:t>
            </a:r>
          </a:p>
        </p:txBody>
      </p:sp>
      <p:sp>
        <p:nvSpPr>
          <p:cNvPr id="4" name="Segnaposto numero diapositiva 3"/>
          <p:cNvSpPr>
            <a:spLocks noGrp="1"/>
          </p:cNvSpPr>
          <p:nvPr>
            <p:ph type="sldNum" sz="quarter" idx="5"/>
          </p:nvPr>
        </p:nvSpPr>
        <p:spPr/>
        <p:txBody>
          <a:bodyPr/>
          <a:lstStyle/>
          <a:p>
            <a:fld id="{99F03811-5223-4A0C-A787-453808ED27F1}" type="slidenum">
              <a:rPr lang="en-GB" smtClean="0"/>
              <a:t>38</a:t>
            </a:fld>
            <a:endParaRPr lang="en-GB"/>
          </a:p>
        </p:txBody>
      </p:sp>
    </p:spTree>
    <p:extLst>
      <p:ext uri="{BB962C8B-B14F-4D97-AF65-F5344CB8AC3E}">
        <p14:creationId xmlns:p14="http://schemas.microsoft.com/office/powerpoint/2010/main" val="28839211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To train an ADV robust classifier we have to minimize the adversarial empirical risk</a:t>
            </a:r>
          </a:p>
          <a:p>
            <a:endParaRPr lang="en-GB" dirty="0"/>
          </a:p>
          <a:p>
            <a:r>
              <a:rPr lang="en-GB" dirty="0"/>
              <a:t>https://gradientscience.org/intro_adversarial/</a:t>
            </a:r>
          </a:p>
        </p:txBody>
      </p:sp>
      <p:sp>
        <p:nvSpPr>
          <p:cNvPr id="4" name="Segnaposto numero diapositiva 3"/>
          <p:cNvSpPr>
            <a:spLocks noGrp="1"/>
          </p:cNvSpPr>
          <p:nvPr>
            <p:ph type="sldNum" sz="quarter" idx="5"/>
          </p:nvPr>
        </p:nvSpPr>
        <p:spPr/>
        <p:txBody>
          <a:bodyPr/>
          <a:lstStyle/>
          <a:p>
            <a:fld id="{99F03811-5223-4A0C-A787-453808ED27F1}" type="slidenum">
              <a:rPr lang="en-GB" smtClean="0"/>
              <a:t>39</a:t>
            </a:fld>
            <a:endParaRPr lang="en-GB"/>
          </a:p>
        </p:txBody>
      </p:sp>
    </p:spTree>
    <p:extLst>
      <p:ext uri="{BB962C8B-B14F-4D97-AF65-F5344CB8AC3E}">
        <p14:creationId xmlns:p14="http://schemas.microsoft.com/office/powerpoint/2010/main" val="1458181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948249"/>
            <a:r>
              <a:rPr lang="en-GB" sz="1900" dirty="0">
                <a:latin typeface="Calibri" panose="020F0502020204030204" pitchFamily="34" charset="0"/>
                <a:ea typeface="Calibri" panose="020F0502020204030204" pitchFamily="34" charset="0"/>
                <a:cs typeface="Times New Roman" panose="02020603050405020304" pitchFamily="18" charset="0"/>
              </a:rPr>
              <a:t>In this first part I will talk about Deep Learning and in particular about GAN. The second part focuses on deep fakes and adversarial ML which are currently hot topics in the field. </a:t>
            </a:r>
          </a:p>
          <a:p>
            <a:endParaRPr lang="en-GB" dirty="0"/>
          </a:p>
        </p:txBody>
      </p:sp>
      <p:sp>
        <p:nvSpPr>
          <p:cNvPr id="4" name="Segnaposto numero diapositiva 3"/>
          <p:cNvSpPr>
            <a:spLocks noGrp="1"/>
          </p:cNvSpPr>
          <p:nvPr>
            <p:ph type="sldNum" sz="quarter" idx="5"/>
          </p:nvPr>
        </p:nvSpPr>
        <p:spPr/>
        <p:txBody>
          <a:bodyPr/>
          <a:lstStyle/>
          <a:p>
            <a:fld id="{99F03811-5223-4A0C-A787-453808ED27F1}" type="slidenum">
              <a:rPr lang="en-GB" smtClean="0"/>
              <a:t>4</a:t>
            </a:fld>
            <a:endParaRPr lang="en-GB"/>
          </a:p>
        </p:txBody>
      </p:sp>
    </p:spTree>
    <p:extLst>
      <p:ext uri="{BB962C8B-B14F-4D97-AF65-F5344CB8AC3E}">
        <p14:creationId xmlns:p14="http://schemas.microsoft.com/office/powerpoint/2010/main" val="38851718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All AML attacks/</a:t>
            </a:r>
            <a:r>
              <a:rPr lang="en-GB" dirty="0" err="1"/>
              <a:t>defense</a:t>
            </a:r>
            <a:r>
              <a:rPr lang="en-GB" dirty="0"/>
              <a:t> methods are based on this min-max objective.. Outer minimization (robust classifier) inner maximization (adversarial perturbation)</a:t>
            </a:r>
          </a:p>
          <a:p>
            <a:endParaRPr lang="en-GB" dirty="0"/>
          </a:p>
          <a:p>
            <a:r>
              <a:rPr lang="en-GB" dirty="0"/>
              <a:t>https://gradientscience.org/intro_adversarial/</a:t>
            </a:r>
          </a:p>
        </p:txBody>
      </p:sp>
      <p:sp>
        <p:nvSpPr>
          <p:cNvPr id="4" name="Segnaposto numero diapositiva 3"/>
          <p:cNvSpPr>
            <a:spLocks noGrp="1"/>
          </p:cNvSpPr>
          <p:nvPr>
            <p:ph type="sldNum" sz="quarter" idx="5"/>
          </p:nvPr>
        </p:nvSpPr>
        <p:spPr/>
        <p:txBody>
          <a:bodyPr/>
          <a:lstStyle/>
          <a:p>
            <a:fld id="{99F03811-5223-4A0C-A787-453808ED27F1}" type="slidenum">
              <a:rPr lang="en-GB" smtClean="0"/>
              <a:t>40</a:t>
            </a:fld>
            <a:endParaRPr lang="en-GB"/>
          </a:p>
        </p:txBody>
      </p:sp>
    </p:spTree>
    <p:extLst>
      <p:ext uri="{BB962C8B-B14F-4D97-AF65-F5344CB8AC3E}">
        <p14:creationId xmlns:p14="http://schemas.microsoft.com/office/powerpoint/2010/main" val="37784634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 is not possible to find a perfect solution because we can’t compute the deriv. of max function. Only approximate solutions are available… </a:t>
            </a:r>
          </a:p>
          <a:p>
            <a:endParaRPr lang="en-GB" dirty="0"/>
          </a:p>
          <a:p>
            <a:r>
              <a:rPr lang="en-GB" dirty="0"/>
              <a:t>https://gradientscience.org/intro_adversarial/</a:t>
            </a:r>
          </a:p>
        </p:txBody>
      </p:sp>
      <p:sp>
        <p:nvSpPr>
          <p:cNvPr id="4" name="Segnaposto numero diapositiva 3"/>
          <p:cNvSpPr>
            <a:spLocks noGrp="1"/>
          </p:cNvSpPr>
          <p:nvPr>
            <p:ph type="sldNum" sz="quarter" idx="5"/>
          </p:nvPr>
        </p:nvSpPr>
        <p:spPr/>
        <p:txBody>
          <a:bodyPr/>
          <a:lstStyle/>
          <a:p>
            <a:fld id="{99F03811-5223-4A0C-A787-453808ED27F1}" type="slidenum">
              <a:rPr lang="en-GB" smtClean="0"/>
              <a:t>41</a:t>
            </a:fld>
            <a:endParaRPr lang="en-GB"/>
          </a:p>
        </p:txBody>
      </p:sp>
    </p:spTree>
    <p:extLst>
      <p:ext uri="{BB962C8B-B14F-4D97-AF65-F5344CB8AC3E}">
        <p14:creationId xmlns:p14="http://schemas.microsoft.com/office/powerpoint/2010/main" val="11749101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Evasion -&gt; Test    Poisoning -&gt; Training   Exploratory-&gt; tries to </a:t>
            </a:r>
            <a:r>
              <a:rPr lang="en-GB" dirty="0" err="1"/>
              <a:t>distill</a:t>
            </a:r>
            <a:r>
              <a:rPr lang="en-GB" dirty="0"/>
              <a:t> the model (a sort of evasion attack)</a:t>
            </a:r>
          </a:p>
        </p:txBody>
      </p:sp>
      <p:sp>
        <p:nvSpPr>
          <p:cNvPr id="4" name="Segnaposto numero diapositiva 3"/>
          <p:cNvSpPr>
            <a:spLocks noGrp="1"/>
          </p:cNvSpPr>
          <p:nvPr>
            <p:ph type="sldNum" sz="quarter" idx="5"/>
          </p:nvPr>
        </p:nvSpPr>
        <p:spPr/>
        <p:txBody>
          <a:bodyPr/>
          <a:lstStyle/>
          <a:p>
            <a:fld id="{99F03811-5223-4A0C-A787-453808ED27F1}" type="slidenum">
              <a:rPr lang="en-GB" smtClean="0"/>
              <a:t>42</a:t>
            </a:fld>
            <a:endParaRPr lang="en-GB"/>
          </a:p>
        </p:txBody>
      </p:sp>
    </p:spTree>
    <p:extLst>
      <p:ext uri="{BB962C8B-B14F-4D97-AF65-F5344CB8AC3E}">
        <p14:creationId xmlns:p14="http://schemas.microsoft.com/office/powerpoint/2010/main" val="29231436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99F03811-5223-4A0C-A787-453808ED27F1}" type="slidenum">
              <a:rPr lang="en-GB" smtClean="0"/>
              <a:t>43</a:t>
            </a:fld>
            <a:endParaRPr lang="en-GB"/>
          </a:p>
        </p:txBody>
      </p:sp>
    </p:spTree>
    <p:extLst>
      <p:ext uri="{BB962C8B-B14F-4D97-AF65-F5344CB8AC3E}">
        <p14:creationId xmlns:p14="http://schemas.microsoft.com/office/powerpoint/2010/main" val="15187278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defRPr>
            </a:lvl1pPr>
            <a:lvl2pPr marL="770452" indent="-296328">
              <a:defRPr>
                <a:solidFill>
                  <a:schemeClr val="tx1"/>
                </a:solidFill>
                <a:latin typeface="Arial" charset="0"/>
              </a:defRPr>
            </a:lvl2pPr>
            <a:lvl3pPr marL="1185312" indent="-237062">
              <a:defRPr>
                <a:solidFill>
                  <a:schemeClr val="tx1"/>
                </a:solidFill>
                <a:latin typeface="Arial" charset="0"/>
              </a:defRPr>
            </a:lvl3pPr>
            <a:lvl4pPr marL="1659436" indent="-237062">
              <a:defRPr>
                <a:solidFill>
                  <a:schemeClr val="tx1"/>
                </a:solidFill>
                <a:latin typeface="Arial" charset="0"/>
              </a:defRPr>
            </a:lvl4pPr>
            <a:lvl5pPr marL="2133561" indent="-237062">
              <a:defRPr>
                <a:solidFill>
                  <a:schemeClr val="tx1"/>
                </a:solidFill>
                <a:latin typeface="Arial" charset="0"/>
              </a:defRPr>
            </a:lvl5pPr>
            <a:lvl6pPr marL="2607685" indent="-237062" eaLnBrk="0" fontAlgn="base" hangingPunct="0">
              <a:spcBef>
                <a:spcPct val="0"/>
              </a:spcBef>
              <a:spcAft>
                <a:spcPct val="0"/>
              </a:spcAft>
              <a:defRPr>
                <a:solidFill>
                  <a:schemeClr val="tx1"/>
                </a:solidFill>
                <a:latin typeface="Arial" charset="0"/>
              </a:defRPr>
            </a:lvl6pPr>
            <a:lvl7pPr marL="3081809" indent="-237062" eaLnBrk="0" fontAlgn="base" hangingPunct="0">
              <a:spcBef>
                <a:spcPct val="0"/>
              </a:spcBef>
              <a:spcAft>
                <a:spcPct val="0"/>
              </a:spcAft>
              <a:defRPr>
                <a:solidFill>
                  <a:schemeClr val="tx1"/>
                </a:solidFill>
                <a:latin typeface="Arial" charset="0"/>
              </a:defRPr>
            </a:lvl7pPr>
            <a:lvl8pPr marL="3555935" indent="-237062" eaLnBrk="0" fontAlgn="base" hangingPunct="0">
              <a:spcBef>
                <a:spcPct val="0"/>
              </a:spcBef>
              <a:spcAft>
                <a:spcPct val="0"/>
              </a:spcAft>
              <a:defRPr>
                <a:solidFill>
                  <a:schemeClr val="tx1"/>
                </a:solidFill>
                <a:latin typeface="Arial" charset="0"/>
              </a:defRPr>
            </a:lvl8pPr>
            <a:lvl9pPr marL="4030059" indent="-237062" eaLnBrk="0" fontAlgn="base" hangingPunct="0">
              <a:spcBef>
                <a:spcPct val="0"/>
              </a:spcBef>
              <a:spcAft>
                <a:spcPct val="0"/>
              </a:spcAft>
              <a:defRPr>
                <a:solidFill>
                  <a:schemeClr val="tx1"/>
                </a:solidFill>
                <a:latin typeface="Arial" charset="0"/>
              </a:defRPr>
            </a:lvl9pPr>
          </a:lstStyle>
          <a:p>
            <a:fld id="{FEE56D5D-3E7A-41F0-A9BF-8A7245F68385}" type="slidenum">
              <a:rPr lang="en-US"/>
              <a:pPr/>
              <a:t>44</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xfrm>
            <a:off x="889212" y="4715153"/>
            <a:ext cx="4890664" cy="44669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0145568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99F03811-5223-4A0C-A787-453808ED27F1}" type="slidenum">
              <a:rPr lang="en-GB" smtClean="0"/>
              <a:t>45</a:t>
            </a:fld>
            <a:endParaRPr lang="en-GB"/>
          </a:p>
        </p:txBody>
      </p:sp>
    </p:spTree>
    <p:extLst>
      <p:ext uri="{BB962C8B-B14F-4D97-AF65-F5344CB8AC3E}">
        <p14:creationId xmlns:p14="http://schemas.microsoft.com/office/powerpoint/2010/main" val="34802525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defRPr>
            </a:lvl1pPr>
            <a:lvl2pPr marL="770452" indent="-296328">
              <a:defRPr>
                <a:solidFill>
                  <a:schemeClr val="tx1"/>
                </a:solidFill>
                <a:latin typeface="Arial" charset="0"/>
              </a:defRPr>
            </a:lvl2pPr>
            <a:lvl3pPr marL="1185312" indent="-237062">
              <a:defRPr>
                <a:solidFill>
                  <a:schemeClr val="tx1"/>
                </a:solidFill>
                <a:latin typeface="Arial" charset="0"/>
              </a:defRPr>
            </a:lvl3pPr>
            <a:lvl4pPr marL="1659436" indent="-237062">
              <a:defRPr>
                <a:solidFill>
                  <a:schemeClr val="tx1"/>
                </a:solidFill>
                <a:latin typeface="Arial" charset="0"/>
              </a:defRPr>
            </a:lvl4pPr>
            <a:lvl5pPr marL="2133561" indent="-237062">
              <a:defRPr>
                <a:solidFill>
                  <a:schemeClr val="tx1"/>
                </a:solidFill>
                <a:latin typeface="Arial" charset="0"/>
              </a:defRPr>
            </a:lvl5pPr>
            <a:lvl6pPr marL="2607685" indent="-237062" eaLnBrk="0" fontAlgn="base" hangingPunct="0">
              <a:spcBef>
                <a:spcPct val="0"/>
              </a:spcBef>
              <a:spcAft>
                <a:spcPct val="0"/>
              </a:spcAft>
              <a:defRPr>
                <a:solidFill>
                  <a:schemeClr val="tx1"/>
                </a:solidFill>
                <a:latin typeface="Arial" charset="0"/>
              </a:defRPr>
            </a:lvl6pPr>
            <a:lvl7pPr marL="3081809" indent="-237062" eaLnBrk="0" fontAlgn="base" hangingPunct="0">
              <a:spcBef>
                <a:spcPct val="0"/>
              </a:spcBef>
              <a:spcAft>
                <a:spcPct val="0"/>
              </a:spcAft>
              <a:defRPr>
                <a:solidFill>
                  <a:schemeClr val="tx1"/>
                </a:solidFill>
                <a:latin typeface="Arial" charset="0"/>
              </a:defRPr>
            </a:lvl7pPr>
            <a:lvl8pPr marL="3555935" indent="-237062" eaLnBrk="0" fontAlgn="base" hangingPunct="0">
              <a:spcBef>
                <a:spcPct val="0"/>
              </a:spcBef>
              <a:spcAft>
                <a:spcPct val="0"/>
              </a:spcAft>
              <a:defRPr>
                <a:solidFill>
                  <a:schemeClr val="tx1"/>
                </a:solidFill>
                <a:latin typeface="Arial" charset="0"/>
              </a:defRPr>
            </a:lvl8pPr>
            <a:lvl9pPr marL="4030059" indent="-237062" eaLnBrk="0" fontAlgn="base" hangingPunct="0">
              <a:spcBef>
                <a:spcPct val="0"/>
              </a:spcBef>
              <a:spcAft>
                <a:spcPct val="0"/>
              </a:spcAft>
              <a:defRPr>
                <a:solidFill>
                  <a:schemeClr val="tx1"/>
                </a:solidFill>
                <a:latin typeface="Arial" charset="0"/>
              </a:defRPr>
            </a:lvl9pPr>
          </a:lstStyle>
          <a:p>
            <a:fld id="{FEE56D5D-3E7A-41F0-A9BF-8A7245F68385}" type="slidenum">
              <a:rPr lang="en-US"/>
              <a:pPr/>
              <a:t>46</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xfrm>
            <a:off x="889212" y="4715153"/>
            <a:ext cx="4890664" cy="44669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eaLnBrk="1" hangingPunct="1"/>
            <a:r>
              <a:rPr lang="en-US" sz="1900"/>
              <a:t>In evasion attacks, adversarial examples can be crafted by adding a bounded perturbation to data and observe the </a:t>
            </a:r>
            <a:r>
              <a:rPr lang="en-US" sz="1900" err="1"/>
              <a:t>ouput</a:t>
            </a:r>
            <a:r>
              <a:rPr lang="en-US" sz="1900"/>
              <a:t> of the model.</a:t>
            </a:r>
          </a:p>
          <a:p>
            <a:pPr algn="just" eaLnBrk="1" hangingPunct="1"/>
            <a:r>
              <a:rPr lang="en-US" sz="1900"/>
              <a:t>Different crafting systems can be defined based on the implementation of (1) direction estimation and (2) perturbation selection.</a:t>
            </a:r>
          </a:p>
        </p:txBody>
      </p:sp>
    </p:spTree>
    <p:extLst>
      <p:ext uri="{BB962C8B-B14F-4D97-AF65-F5344CB8AC3E}">
        <p14:creationId xmlns:p14="http://schemas.microsoft.com/office/powerpoint/2010/main" val="9915126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99F03811-5223-4A0C-A787-453808ED27F1}" type="slidenum">
              <a:rPr lang="en-GB" smtClean="0"/>
              <a:t>47</a:t>
            </a:fld>
            <a:endParaRPr lang="en-GB"/>
          </a:p>
        </p:txBody>
      </p:sp>
    </p:spTree>
    <p:extLst>
      <p:ext uri="{BB962C8B-B14F-4D97-AF65-F5344CB8AC3E}">
        <p14:creationId xmlns:p14="http://schemas.microsoft.com/office/powerpoint/2010/main" val="7395614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sz="1900"/>
              <a:t>In </a:t>
            </a:r>
            <a:r>
              <a:rPr lang="it-IT" sz="1900" err="1"/>
              <a:t>this</a:t>
            </a:r>
            <a:r>
              <a:rPr lang="it-IT" sz="1900"/>
              <a:t> case the </a:t>
            </a:r>
            <a:r>
              <a:rPr lang="it-IT" sz="1900" err="1"/>
              <a:t>crafted</a:t>
            </a:r>
            <a:r>
              <a:rPr lang="it-IT" sz="1900"/>
              <a:t> </a:t>
            </a:r>
            <a:r>
              <a:rPr lang="it-IT" sz="1900" err="1"/>
              <a:t>example</a:t>
            </a:r>
            <a:r>
              <a:rPr lang="it-IT" sz="1900"/>
              <a:t> </a:t>
            </a:r>
            <a:r>
              <a:rPr lang="it-IT" sz="1900" err="1"/>
              <a:t>is</a:t>
            </a:r>
            <a:r>
              <a:rPr lang="it-IT" sz="1900"/>
              <a:t> </a:t>
            </a:r>
            <a:r>
              <a:rPr lang="it-IT" sz="1900" err="1"/>
              <a:t>generated</a:t>
            </a:r>
            <a:r>
              <a:rPr lang="it-IT" sz="1900"/>
              <a:t> with a target label</a:t>
            </a:r>
            <a:endParaRPr lang="en-GB" sz="1900"/>
          </a:p>
        </p:txBody>
      </p:sp>
      <p:sp>
        <p:nvSpPr>
          <p:cNvPr id="4" name="Segnaposto numero diapositiva 3"/>
          <p:cNvSpPr>
            <a:spLocks noGrp="1"/>
          </p:cNvSpPr>
          <p:nvPr>
            <p:ph type="sldNum" sz="quarter" idx="5"/>
          </p:nvPr>
        </p:nvSpPr>
        <p:spPr/>
        <p:txBody>
          <a:bodyPr/>
          <a:lstStyle/>
          <a:p>
            <a:fld id="{99F03811-5223-4A0C-A787-453808ED27F1}" type="slidenum">
              <a:rPr lang="en-GB" smtClean="0"/>
              <a:t>48</a:t>
            </a:fld>
            <a:endParaRPr lang="en-GB"/>
          </a:p>
        </p:txBody>
      </p:sp>
    </p:spTree>
    <p:extLst>
      <p:ext uri="{BB962C8B-B14F-4D97-AF65-F5344CB8AC3E}">
        <p14:creationId xmlns:p14="http://schemas.microsoft.com/office/powerpoint/2010/main" val="29808370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99F03811-5223-4A0C-A787-453808ED27F1}" type="slidenum">
              <a:rPr lang="en-GB" smtClean="0"/>
              <a:t>49</a:t>
            </a:fld>
            <a:endParaRPr lang="en-GB"/>
          </a:p>
        </p:txBody>
      </p:sp>
    </p:spTree>
    <p:extLst>
      <p:ext uri="{BB962C8B-B14F-4D97-AF65-F5344CB8AC3E}">
        <p14:creationId xmlns:p14="http://schemas.microsoft.com/office/powerpoint/2010/main" val="2837573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07000"/>
              </a:lnSpc>
              <a:spcAft>
                <a:spcPts val="830"/>
              </a:spcAft>
            </a:pPr>
            <a:r>
              <a:rPr lang="en-GB" sz="1900" dirty="0">
                <a:latin typeface="Calibri" panose="020F0502020204030204" pitchFamily="34" charset="0"/>
                <a:ea typeface="Calibri" panose="020F0502020204030204" pitchFamily="34" charset="0"/>
                <a:cs typeface="Times New Roman" panose="02020603050405020304" pitchFamily="18" charset="0"/>
              </a:rPr>
              <a:t>Classification is the main task in machine learning. Basically we have 2 or more classes and want to find a function which is able to distinguish, in some space, elements of one class from the others.</a:t>
            </a:r>
          </a:p>
          <a:p>
            <a:pPr algn="just">
              <a:lnSpc>
                <a:spcPct val="107000"/>
              </a:lnSpc>
              <a:spcAft>
                <a:spcPts val="830"/>
              </a:spcAft>
            </a:pPr>
            <a:r>
              <a:rPr lang="en-GB" sz="1900" dirty="0">
                <a:latin typeface="Calibri" panose="020F0502020204030204" pitchFamily="34" charset="0"/>
                <a:ea typeface="Calibri" panose="020F0502020204030204" pitchFamily="34" charset="0"/>
                <a:cs typeface="Times New Roman" panose="02020603050405020304" pitchFamily="18" charset="0"/>
              </a:rPr>
              <a:t>On the left we have what we call ‘’separable data’’, and there are multiple solutions to the problem. When data are not separable, we start to find out some tricks: complex functions, non linear functions, feature transformation, feature learning. In general we can either transform the data to make them separable or use a more complex discrimination function to better fit the data. In any way, we can also accommodate some errors on training data. </a:t>
            </a:r>
          </a:p>
          <a:p>
            <a:pPr algn="just">
              <a:lnSpc>
                <a:spcPct val="107000"/>
              </a:lnSpc>
              <a:spcAft>
                <a:spcPts val="830"/>
              </a:spcAft>
            </a:pPr>
            <a:r>
              <a:rPr lang="en-GB" sz="1900" dirty="0">
                <a:latin typeface="Calibri" panose="020F0502020204030204" pitchFamily="34" charset="0"/>
                <a:ea typeface="Calibri" panose="020F0502020204030204" pitchFamily="34" charset="0"/>
                <a:cs typeface="Times New Roman" panose="02020603050405020304" pitchFamily="18" charset="0"/>
              </a:rPr>
              <a:t>In general any model we train for this task only defines an approximation of the real decision boundary based just on the information provided by the training data. Indeed in the second case the number of possible solution is limited by only one example that has been shifted, dec. boundary is driven by training data.</a:t>
            </a:r>
          </a:p>
          <a:p>
            <a:endParaRPr lang="it-IT" dirty="0"/>
          </a:p>
        </p:txBody>
      </p:sp>
      <p:sp>
        <p:nvSpPr>
          <p:cNvPr id="4" name="Segnaposto numero diapositiva 3"/>
          <p:cNvSpPr>
            <a:spLocks noGrp="1"/>
          </p:cNvSpPr>
          <p:nvPr>
            <p:ph type="sldNum" sz="quarter" idx="5"/>
          </p:nvPr>
        </p:nvSpPr>
        <p:spPr/>
        <p:txBody>
          <a:bodyPr/>
          <a:lstStyle/>
          <a:p>
            <a:fld id="{BA9AB4CD-8C60-47EB-ABCE-1EE9FE7EA880}" type="slidenum">
              <a:rPr lang="it-IT" smtClean="0"/>
              <a:t>5</a:t>
            </a:fld>
            <a:endParaRPr lang="it-IT"/>
          </a:p>
        </p:txBody>
      </p:sp>
    </p:spTree>
    <p:extLst>
      <p:ext uri="{BB962C8B-B14F-4D97-AF65-F5344CB8AC3E}">
        <p14:creationId xmlns:p14="http://schemas.microsoft.com/office/powerpoint/2010/main" val="33801901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defRPr>
            </a:lvl1pPr>
            <a:lvl2pPr marL="770452" indent="-296328">
              <a:defRPr>
                <a:solidFill>
                  <a:schemeClr val="tx1"/>
                </a:solidFill>
                <a:latin typeface="Arial" charset="0"/>
              </a:defRPr>
            </a:lvl2pPr>
            <a:lvl3pPr marL="1185312" indent="-237062">
              <a:defRPr>
                <a:solidFill>
                  <a:schemeClr val="tx1"/>
                </a:solidFill>
                <a:latin typeface="Arial" charset="0"/>
              </a:defRPr>
            </a:lvl3pPr>
            <a:lvl4pPr marL="1659436" indent="-237062">
              <a:defRPr>
                <a:solidFill>
                  <a:schemeClr val="tx1"/>
                </a:solidFill>
                <a:latin typeface="Arial" charset="0"/>
              </a:defRPr>
            </a:lvl4pPr>
            <a:lvl5pPr marL="2133561" indent="-237062">
              <a:defRPr>
                <a:solidFill>
                  <a:schemeClr val="tx1"/>
                </a:solidFill>
                <a:latin typeface="Arial" charset="0"/>
              </a:defRPr>
            </a:lvl5pPr>
            <a:lvl6pPr marL="2607685" indent="-237062" eaLnBrk="0" fontAlgn="base" hangingPunct="0">
              <a:spcBef>
                <a:spcPct val="0"/>
              </a:spcBef>
              <a:spcAft>
                <a:spcPct val="0"/>
              </a:spcAft>
              <a:defRPr>
                <a:solidFill>
                  <a:schemeClr val="tx1"/>
                </a:solidFill>
                <a:latin typeface="Arial" charset="0"/>
              </a:defRPr>
            </a:lvl6pPr>
            <a:lvl7pPr marL="3081809" indent="-237062" eaLnBrk="0" fontAlgn="base" hangingPunct="0">
              <a:spcBef>
                <a:spcPct val="0"/>
              </a:spcBef>
              <a:spcAft>
                <a:spcPct val="0"/>
              </a:spcAft>
              <a:defRPr>
                <a:solidFill>
                  <a:schemeClr val="tx1"/>
                </a:solidFill>
                <a:latin typeface="Arial" charset="0"/>
              </a:defRPr>
            </a:lvl7pPr>
            <a:lvl8pPr marL="3555935" indent="-237062" eaLnBrk="0" fontAlgn="base" hangingPunct="0">
              <a:spcBef>
                <a:spcPct val="0"/>
              </a:spcBef>
              <a:spcAft>
                <a:spcPct val="0"/>
              </a:spcAft>
              <a:defRPr>
                <a:solidFill>
                  <a:schemeClr val="tx1"/>
                </a:solidFill>
                <a:latin typeface="Arial" charset="0"/>
              </a:defRPr>
            </a:lvl8pPr>
            <a:lvl9pPr marL="4030059" indent="-237062" eaLnBrk="0" fontAlgn="base" hangingPunct="0">
              <a:spcBef>
                <a:spcPct val="0"/>
              </a:spcBef>
              <a:spcAft>
                <a:spcPct val="0"/>
              </a:spcAft>
              <a:defRPr>
                <a:solidFill>
                  <a:schemeClr val="tx1"/>
                </a:solidFill>
                <a:latin typeface="Arial" charset="0"/>
              </a:defRPr>
            </a:lvl9pPr>
          </a:lstStyle>
          <a:p>
            <a:fld id="{FEE56D5D-3E7A-41F0-A9BF-8A7245F68385}" type="slidenum">
              <a:rPr lang="en-US"/>
              <a:pPr/>
              <a:t>50</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xfrm>
            <a:off x="889212" y="4715153"/>
            <a:ext cx="4890664" cy="44669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308275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defRPr>
            </a:lvl1pPr>
            <a:lvl2pPr marL="770452" indent="-296328">
              <a:defRPr>
                <a:solidFill>
                  <a:schemeClr val="tx1"/>
                </a:solidFill>
                <a:latin typeface="Arial" charset="0"/>
              </a:defRPr>
            </a:lvl2pPr>
            <a:lvl3pPr marL="1185312" indent="-237062">
              <a:defRPr>
                <a:solidFill>
                  <a:schemeClr val="tx1"/>
                </a:solidFill>
                <a:latin typeface="Arial" charset="0"/>
              </a:defRPr>
            </a:lvl3pPr>
            <a:lvl4pPr marL="1659436" indent="-237062">
              <a:defRPr>
                <a:solidFill>
                  <a:schemeClr val="tx1"/>
                </a:solidFill>
                <a:latin typeface="Arial" charset="0"/>
              </a:defRPr>
            </a:lvl4pPr>
            <a:lvl5pPr marL="2133561" indent="-237062">
              <a:defRPr>
                <a:solidFill>
                  <a:schemeClr val="tx1"/>
                </a:solidFill>
                <a:latin typeface="Arial" charset="0"/>
              </a:defRPr>
            </a:lvl5pPr>
            <a:lvl6pPr marL="2607685" indent="-237062" eaLnBrk="0" fontAlgn="base" hangingPunct="0">
              <a:spcBef>
                <a:spcPct val="0"/>
              </a:spcBef>
              <a:spcAft>
                <a:spcPct val="0"/>
              </a:spcAft>
              <a:defRPr>
                <a:solidFill>
                  <a:schemeClr val="tx1"/>
                </a:solidFill>
                <a:latin typeface="Arial" charset="0"/>
              </a:defRPr>
            </a:lvl6pPr>
            <a:lvl7pPr marL="3081809" indent="-237062" eaLnBrk="0" fontAlgn="base" hangingPunct="0">
              <a:spcBef>
                <a:spcPct val="0"/>
              </a:spcBef>
              <a:spcAft>
                <a:spcPct val="0"/>
              </a:spcAft>
              <a:defRPr>
                <a:solidFill>
                  <a:schemeClr val="tx1"/>
                </a:solidFill>
                <a:latin typeface="Arial" charset="0"/>
              </a:defRPr>
            </a:lvl7pPr>
            <a:lvl8pPr marL="3555935" indent="-237062" eaLnBrk="0" fontAlgn="base" hangingPunct="0">
              <a:spcBef>
                <a:spcPct val="0"/>
              </a:spcBef>
              <a:spcAft>
                <a:spcPct val="0"/>
              </a:spcAft>
              <a:defRPr>
                <a:solidFill>
                  <a:schemeClr val="tx1"/>
                </a:solidFill>
                <a:latin typeface="Arial" charset="0"/>
              </a:defRPr>
            </a:lvl8pPr>
            <a:lvl9pPr marL="4030059" indent="-237062" eaLnBrk="0" fontAlgn="base" hangingPunct="0">
              <a:spcBef>
                <a:spcPct val="0"/>
              </a:spcBef>
              <a:spcAft>
                <a:spcPct val="0"/>
              </a:spcAft>
              <a:defRPr>
                <a:solidFill>
                  <a:schemeClr val="tx1"/>
                </a:solidFill>
                <a:latin typeface="Arial" charset="0"/>
              </a:defRPr>
            </a:lvl9pPr>
          </a:lstStyle>
          <a:p>
            <a:fld id="{FEE56D5D-3E7A-41F0-A9BF-8A7245F68385}" type="slidenum">
              <a:rPr lang="en-US"/>
              <a:pPr/>
              <a:t>51</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xfrm>
            <a:off x="889212" y="4715153"/>
            <a:ext cx="4890664" cy="44669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I </a:t>
            </a:r>
            <a:r>
              <a:rPr lang="en-US" err="1"/>
              <a:t>metodi</a:t>
            </a:r>
            <a:r>
              <a:rPr lang="en-US"/>
              <a:t> di crafting </a:t>
            </a:r>
            <a:r>
              <a:rPr lang="en-US" err="1"/>
              <a:t>si</a:t>
            </a:r>
            <a:r>
              <a:rPr lang="en-US"/>
              <a:t> </a:t>
            </a:r>
            <a:r>
              <a:rPr lang="en-US" err="1"/>
              <a:t>differenziano</a:t>
            </a:r>
            <a:r>
              <a:rPr lang="en-US"/>
              <a:t> per </a:t>
            </a:r>
            <a:r>
              <a:rPr lang="en-US" err="1"/>
              <a:t>cosa</a:t>
            </a:r>
            <a:r>
              <a:rPr lang="en-US"/>
              <a:t> </a:t>
            </a:r>
            <a:r>
              <a:rPr lang="en-US" err="1"/>
              <a:t>fanno</a:t>
            </a:r>
            <a:r>
              <a:rPr lang="en-US"/>
              <a:t> in (1) direction estimation e (2) perturbation selection </a:t>
            </a:r>
          </a:p>
        </p:txBody>
      </p:sp>
    </p:spTree>
    <p:extLst>
      <p:ext uri="{BB962C8B-B14F-4D97-AF65-F5344CB8AC3E}">
        <p14:creationId xmlns:p14="http://schemas.microsoft.com/office/powerpoint/2010/main" val="23225013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defTabSz="948249">
              <a:defRPr/>
            </a:pPr>
            <a:r>
              <a:rPr lang="en-GB" sz="1900" dirty="0">
                <a:solidFill>
                  <a:srgbClr val="000000"/>
                </a:solidFill>
              </a:rPr>
              <a:t>A learning process fine-tunes the parameters θ of an hypothesis function </a:t>
            </a:r>
            <a:r>
              <a:rPr lang="en-GB" sz="1900" i="1" dirty="0" err="1">
                <a:solidFill>
                  <a:srgbClr val="000000"/>
                </a:solidFill>
              </a:rPr>
              <a:t>h</a:t>
            </a:r>
            <a:r>
              <a:rPr lang="en-GB" sz="1900" i="1" baseline="-25000" dirty="0" err="1">
                <a:solidFill>
                  <a:srgbClr val="000000"/>
                </a:solidFill>
              </a:rPr>
              <a:t>θ</a:t>
            </a:r>
            <a:r>
              <a:rPr lang="en-GB" sz="1900" i="1" dirty="0">
                <a:solidFill>
                  <a:srgbClr val="000000"/>
                </a:solidFill>
              </a:rPr>
              <a:t>(x)</a:t>
            </a:r>
            <a:r>
              <a:rPr lang="en-GB" sz="1900" dirty="0">
                <a:solidFill>
                  <a:srgbClr val="000000"/>
                </a:solidFill>
              </a:rPr>
              <a:t> by analysing a training set. This makes the training set susceptible to manipulation by adversaries. This concept is exploited in poisoning attacks given the fact that decision boundary is driven by training data…</a:t>
            </a:r>
          </a:p>
          <a:p>
            <a:pPr algn="just"/>
            <a:endParaRPr lang="en-GB" sz="1900" dirty="0"/>
          </a:p>
        </p:txBody>
      </p:sp>
      <p:sp>
        <p:nvSpPr>
          <p:cNvPr id="4" name="Segnaposto numero diapositiva 3"/>
          <p:cNvSpPr>
            <a:spLocks noGrp="1"/>
          </p:cNvSpPr>
          <p:nvPr>
            <p:ph type="sldNum" sz="quarter" idx="5"/>
          </p:nvPr>
        </p:nvSpPr>
        <p:spPr/>
        <p:txBody>
          <a:bodyPr/>
          <a:lstStyle/>
          <a:p>
            <a:fld id="{99F03811-5223-4A0C-A787-453808ED27F1}" type="slidenum">
              <a:rPr lang="en-GB" smtClean="0"/>
              <a:t>52</a:t>
            </a:fld>
            <a:endParaRPr lang="en-GB"/>
          </a:p>
        </p:txBody>
      </p:sp>
    </p:spTree>
    <p:extLst>
      <p:ext uri="{BB962C8B-B14F-4D97-AF65-F5344CB8AC3E}">
        <p14:creationId xmlns:p14="http://schemas.microsoft.com/office/powerpoint/2010/main" val="34421556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99F03811-5223-4A0C-A787-453808ED27F1}" type="slidenum">
              <a:rPr lang="en-GB" smtClean="0"/>
              <a:t>53</a:t>
            </a:fld>
            <a:endParaRPr lang="en-GB"/>
          </a:p>
        </p:txBody>
      </p:sp>
    </p:spTree>
    <p:extLst>
      <p:ext uri="{BB962C8B-B14F-4D97-AF65-F5344CB8AC3E}">
        <p14:creationId xmlns:p14="http://schemas.microsoft.com/office/powerpoint/2010/main" val="9609823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defTabSz="948249">
              <a:defRPr/>
            </a:pPr>
            <a:r>
              <a:rPr lang="en-GB" sz="1900" dirty="0">
                <a:latin typeface="Calibri" panose="020F0502020204030204" pitchFamily="34" charset="0"/>
                <a:ea typeface="Calibri" panose="020F0502020204030204" pitchFamily="34" charset="0"/>
                <a:cs typeface="Times New Roman" panose="02020603050405020304" pitchFamily="18" charset="0"/>
              </a:rPr>
              <a:t>Conceptual examples of poisoning attack. Each plot shows the training data and corresponding trained classifier. The fraction of poisoning points injected into the training set is reported on top of each plot along with the test error. The small fraction of poisoned </a:t>
            </a:r>
            <a:r>
              <a:rPr lang="en-GB" sz="1900" dirty="0" err="1">
                <a:latin typeface="Calibri" panose="020F0502020204030204" pitchFamily="34" charset="0"/>
                <a:ea typeface="Calibri" panose="020F0502020204030204" pitchFamily="34" charset="0"/>
                <a:cs typeface="Times New Roman" panose="02020603050405020304" pitchFamily="18" charset="0"/>
              </a:rPr>
              <a:t>samp</a:t>
            </a:r>
            <a:r>
              <a:rPr lang="en-GB" sz="1900" dirty="0">
                <a:latin typeface="Calibri" panose="020F0502020204030204" pitchFamily="34" charset="0"/>
                <a:ea typeface="Calibri" panose="020F0502020204030204" pitchFamily="34" charset="0"/>
                <a:cs typeface="Times New Roman" panose="02020603050405020304" pitchFamily="18" charset="0"/>
              </a:rPr>
              <a:t>. affects the decision boundary that makes errors also on other samples.</a:t>
            </a:r>
          </a:p>
          <a:p>
            <a:pPr algn="just" defTabSz="948249">
              <a:defRPr/>
            </a:pPr>
            <a:r>
              <a:rPr lang="en-GB" sz="1900" dirty="0">
                <a:latin typeface="Calibri" panose="020F0502020204030204" pitchFamily="34" charset="0"/>
                <a:ea typeface="Calibri" panose="020F0502020204030204" pitchFamily="34" charset="0"/>
                <a:cs typeface="Times New Roman" panose="02020603050405020304" pitchFamily="18" charset="0"/>
              </a:rPr>
              <a:t>…Poisoned points are optimized through a gradient based attack algorithm. Dashed line is the path followed by the attack point (gradient). The gradient trajectories are followed up to some local optimal obtaining the final poisoning points.</a:t>
            </a:r>
            <a:endParaRPr lang="en-GB" u="none" dirty="0"/>
          </a:p>
        </p:txBody>
      </p:sp>
      <p:sp>
        <p:nvSpPr>
          <p:cNvPr id="4" name="Segnaposto numero diapositiva 3"/>
          <p:cNvSpPr>
            <a:spLocks noGrp="1"/>
          </p:cNvSpPr>
          <p:nvPr>
            <p:ph type="sldNum" sz="quarter" idx="5"/>
          </p:nvPr>
        </p:nvSpPr>
        <p:spPr/>
        <p:txBody>
          <a:bodyPr/>
          <a:lstStyle/>
          <a:p>
            <a:fld id="{99F03811-5223-4A0C-A787-453808ED27F1}" type="slidenum">
              <a:rPr lang="en-GB" smtClean="0"/>
              <a:t>54</a:t>
            </a:fld>
            <a:endParaRPr lang="en-GB"/>
          </a:p>
        </p:txBody>
      </p:sp>
    </p:spTree>
    <p:extLst>
      <p:ext uri="{BB962C8B-B14F-4D97-AF65-F5344CB8AC3E}">
        <p14:creationId xmlns:p14="http://schemas.microsoft.com/office/powerpoint/2010/main" val="19937061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99F03811-5223-4A0C-A787-453808ED27F1}" type="slidenum">
              <a:rPr lang="en-GB" smtClean="0"/>
              <a:t>55</a:t>
            </a:fld>
            <a:endParaRPr lang="en-GB"/>
          </a:p>
        </p:txBody>
      </p:sp>
    </p:spTree>
    <p:extLst>
      <p:ext uri="{BB962C8B-B14F-4D97-AF65-F5344CB8AC3E}">
        <p14:creationId xmlns:p14="http://schemas.microsoft.com/office/powerpoint/2010/main" val="5626774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99F03811-5223-4A0C-A787-453808ED27F1}" type="slidenum">
              <a:rPr lang="en-GB" smtClean="0"/>
              <a:t>56</a:t>
            </a:fld>
            <a:endParaRPr lang="en-GB"/>
          </a:p>
        </p:txBody>
      </p:sp>
    </p:spTree>
    <p:extLst>
      <p:ext uri="{BB962C8B-B14F-4D97-AF65-F5344CB8AC3E}">
        <p14:creationId xmlns:p14="http://schemas.microsoft.com/office/powerpoint/2010/main" val="42213482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99F03811-5223-4A0C-A787-453808ED27F1}" type="slidenum">
              <a:rPr lang="en-GB" smtClean="0"/>
              <a:t>57</a:t>
            </a:fld>
            <a:endParaRPr lang="en-GB"/>
          </a:p>
        </p:txBody>
      </p:sp>
    </p:spTree>
    <p:extLst>
      <p:ext uri="{BB962C8B-B14F-4D97-AF65-F5344CB8AC3E}">
        <p14:creationId xmlns:p14="http://schemas.microsoft.com/office/powerpoint/2010/main" val="14014067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defTabSz="948249">
              <a:defRPr/>
            </a:pPr>
            <a:r>
              <a:rPr lang="en-GB" sz="1900">
                <a:solidFill>
                  <a:srgbClr val="000000"/>
                </a:solidFill>
                <a:ea typeface="Calibri" panose="020F0502020204030204" pitchFamily="34" charset="0"/>
                <a:cs typeface="Times New Roman" panose="02020603050405020304" pitchFamily="18" charset="0"/>
              </a:rPr>
              <a:t>In this work we aim to perform a label consistent poisoning attack on a face recognition system. In the sense that injected adversarial inputs are consistent with their labels. </a:t>
            </a:r>
            <a:endParaRPr lang="en-GB">
              <a:latin typeface="+mn-lt"/>
            </a:endParaRPr>
          </a:p>
        </p:txBody>
      </p:sp>
      <p:sp>
        <p:nvSpPr>
          <p:cNvPr id="4" name="Segnaposto numero diapositiva 3"/>
          <p:cNvSpPr>
            <a:spLocks noGrp="1"/>
          </p:cNvSpPr>
          <p:nvPr>
            <p:ph type="sldNum" sz="quarter" idx="5"/>
          </p:nvPr>
        </p:nvSpPr>
        <p:spPr/>
        <p:txBody>
          <a:bodyPr/>
          <a:lstStyle/>
          <a:p>
            <a:fld id="{99F03811-5223-4A0C-A787-453808ED27F1}" type="slidenum">
              <a:rPr lang="en-GB" smtClean="0"/>
              <a:t>58</a:t>
            </a:fld>
            <a:endParaRPr lang="en-GB"/>
          </a:p>
        </p:txBody>
      </p:sp>
    </p:spTree>
    <p:extLst>
      <p:ext uri="{BB962C8B-B14F-4D97-AF65-F5344CB8AC3E}">
        <p14:creationId xmlns:p14="http://schemas.microsoft.com/office/powerpoint/2010/main" val="30077697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defTabSz="948249">
              <a:defRPr/>
            </a:pPr>
            <a:r>
              <a:rPr lang="en-GB" sz="1900">
                <a:solidFill>
                  <a:srgbClr val="000000"/>
                </a:solidFill>
                <a:ea typeface="Calibri" panose="020F0502020204030204" pitchFamily="34" charset="0"/>
                <a:cs typeface="Times New Roman" panose="02020603050405020304" pitchFamily="18" charset="0"/>
              </a:rPr>
              <a:t>Our objective is to create poisoned examples that are similar to real examples in the visual space, but close to fake identity (attacker face) in the feature space. </a:t>
            </a:r>
            <a:endParaRPr lang="en-GB" sz="1900">
              <a:ea typeface="Calibri" panose="020F0502020204030204" pitchFamily="34" charset="0"/>
              <a:cs typeface="Times New Roman" panose="02020603050405020304" pitchFamily="18" charset="0"/>
            </a:endParaRPr>
          </a:p>
        </p:txBody>
      </p:sp>
      <p:sp>
        <p:nvSpPr>
          <p:cNvPr id="4" name="Segnaposto numero diapositiva 3"/>
          <p:cNvSpPr>
            <a:spLocks noGrp="1"/>
          </p:cNvSpPr>
          <p:nvPr>
            <p:ph type="sldNum" sz="quarter" idx="5"/>
          </p:nvPr>
        </p:nvSpPr>
        <p:spPr/>
        <p:txBody>
          <a:bodyPr/>
          <a:lstStyle/>
          <a:p>
            <a:fld id="{99F03811-5223-4A0C-A787-453808ED27F1}" type="slidenum">
              <a:rPr lang="en-GB" smtClean="0"/>
              <a:t>59</a:t>
            </a:fld>
            <a:endParaRPr lang="en-GB"/>
          </a:p>
        </p:txBody>
      </p:sp>
    </p:spTree>
    <p:extLst>
      <p:ext uri="{BB962C8B-B14F-4D97-AF65-F5344CB8AC3E}">
        <p14:creationId xmlns:p14="http://schemas.microsoft.com/office/powerpoint/2010/main" val="4091950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07000"/>
              </a:lnSpc>
              <a:spcAft>
                <a:spcPts val="830"/>
              </a:spcAft>
            </a:pPr>
            <a:r>
              <a:rPr lang="en-GB" sz="1900" dirty="0">
                <a:ea typeface="Calibri" panose="020F0502020204030204" pitchFamily="34" charset="0"/>
                <a:cs typeface="Times New Roman" panose="02020603050405020304" pitchFamily="18" charset="0"/>
              </a:rPr>
              <a:t>Another problem to deal with is the trade-off between generalization and accuracy. The model should be enough accurate on training data but also able to generalize to new examples.</a:t>
            </a:r>
          </a:p>
          <a:p>
            <a:r>
              <a:rPr lang="it-IT" sz="1900" dirty="0"/>
              <a:t>Left: </a:t>
            </a:r>
            <a:r>
              <a:rPr lang="it-IT" sz="1900" dirty="0" err="1"/>
              <a:t>simple</a:t>
            </a:r>
            <a:r>
              <a:rPr lang="it-IT" sz="1900" dirty="0"/>
              <a:t> </a:t>
            </a:r>
            <a:r>
              <a:rPr lang="it-IT" sz="1900" dirty="0" err="1"/>
              <a:t>but</a:t>
            </a:r>
            <a:r>
              <a:rPr lang="it-IT" sz="1900" dirty="0"/>
              <a:t> makes </a:t>
            </a:r>
            <a:r>
              <a:rPr lang="it-IT" sz="1900" dirty="0" err="1"/>
              <a:t>several</a:t>
            </a:r>
            <a:r>
              <a:rPr lang="it-IT" sz="1900" dirty="0"/>
              <a:t> </a:t>
            </a:r>
            <a:r>
              <a:rPr lang="it-IT" sz="1900" dirty="0" err="1"/>
              <a:t>errors</a:t>
            </a:r>
            <a:endParaRPr lang="it-IT" sz="1900" dirty="0"/>
          </a:p>
          <a:p>
            <a:r>
              <a:rPr lang="it-IT" sz="1900" dirty="0" err="1"/>
              <a:t>Right</a:t>
            </a:r>
            <a:r>
              <a:rPr lang="it-IT" sz="1900" dirty="0"/>
              <a:t>: </a:t>
            </a:r>
            <a:r>
              <a:rPr lang="it-IT" sz="1900" dirty="0" err="1"/>
              <a:t>doesn’t</a:t>
            </a:r>
            <a:r>
              <a:rPr lang="it-IT" sz="1900" dirty="0"/>
              <a:t> make </a:t>
            </a:r>
            <a:r>
              <a:rPr lang="it-IT" sz="1900" dirty="0" err="1"/>
              <a:t>errors</a:t>
            </a:r>
            <a:r>
              <a:rPr lang="it-IT" sz="1900" dirty="0"/>
              <a:t> </a:t>
            </a:r>
            <a:r>
              <a:rPr lang="it-IT" sz="1900" dirty="0" err="1"/>
              <a:t>but</a:t>
            </a:r>
            <a:r>
              <a:rPr lang="it-IT" sz="1900" dirty="0"/>
              <a:t> </a:t>
            </a:r>
            <a:r>
              <a:rPr lang="it-IT" sz="1900" dirty="0" err="1"/>
              <a:t>is</a:t>
            </a:r>
            <a:r>
              <a:rPr lang="it-IT" sz="1900" dirty="0"/>
              <a:t> </a:t>
            </a:r>
            <a:r>
              <a:rPr lang="it-IT" sz="1900" dirty="0" err="1"/>
              <a:t>unable</a:t>
            </a:r>
            <a:r>
              <a:rPr lang="it-IT" sz="1900" dirty="0"/>
              <a:t> to </a:t>
            </a:r>
            <a:r>
              <a:rPr lang="it-IT" sz="1900" dirty="0" err="1"/>
              <a:t>generalize</a:t>
            </a:r>
            <a:endParaRPr lang="it-IT" sz="1900" dirty="0"/>
          </a:p>
        </p:txBody>
      </p:sp>
      <p:sp>
        <p:nvSpPr>
          <p:cNvPr id="4" name="Segnaposto numero diapositiva 3"/>
          <p:cNvSpPr>
            <a:spLocks noGrp="1"/>
          </p:cNvSpPr>
          <p:nvPr>
            <p:ph type="sldNum" sz="quarter" idx="5"/>
          </p:nvPr>
        </p:nvSpPr>
        <p:spPr/>
        <p:txBody>
          <a:bodyPr/>
          <a:lstStyle/>
          <a:p>
            <a:fld id="{99F03811-5223-4A0C-A787-453808ED27F1}" type="slidenum">
              <a:rPr lang="en-GB" smtClean="0"/>
              <a:t>6</a:t>
            </a:fld>
            <a:endParaRPr lang="en-GB"/>
          </a:p>
        </p:txBody>
      </p:sp>
    </p:spTree>
    <p:extLst>
      <p:ext uri="{BB962C8B-B14F-4D97-AF65-F5344CB8AC3E}">
        <p14:creationId xmlns:p14="http://schemas.microsoft.com/office/powerpoint/2010/main" val="15863194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sz="1900" dirty="0"/>
              <a:t>The side </a:t>
            </a:r>
            <a:r>
              <a:rPr lang="it-IT" sz="1900" dirty="0" err="1"/>
              <a:t>effect</a:t>
            </a:r>
            <a:r>
              <a:rPr lang="it-IT" sz="1900" dirty="0"/>
              <a:t> </a:t>
            </a:r>
            <a:r>
              <a:rPr lang="it-IT" sz="1900" dirty="0" err="1"/>
              <a:t>is</a:t>
            </a:r>
            <a:r>
              <a:rPr lang="it-IT" sz="1900" dirty="0"/>
              <a:t> </a:t>
            </a:r>
            <a:r>
              <a:rPr lang="it-IT" sz="1900" dirty="0" err="1"/>
              <a:t>that</a:t>
            </a:r>
            <a:r>
              <a:rPr lang="it-IT" sz="1900" dirty="0"/>
              <a:t> the </a:t>
            </a:r>
            <a:r>
              <a:rPr lang="en-GB" sz="1900" dirty="0">
                <a:solidFill>
                  <a:srgbClr val="000000"/>
                </a:solidFill>
                <a:ea typeface="Calibri" panose="020F0502020204030204" pitchFamily="34" charset="0"/>
                <a:cs typeface="Times New Roman" panose="02020603050405020304" pitchFamily="18" charset="0"/>
              </a:rPr>
              <a:t>decision boundary related to the class is also enlarged in all the surrounding directions</a:t>
            </a:r>
            <a:r>
              <a:rPr lang="it-IT" sz="1900" dirty="0"/>
              <a:t>, </a:t>
            </a:r>
            <a:r>
              <a:rPr lang="it-IT" sz="1900" dirty="0" err="1"/>
              <a:t>this</a:t>
            </a:r>
            <a:r>
              <a:rPr lang="it-IT" sz="1900" dirty="0"/>
              <a:t> </a:t>
            </a:r>
            <a:r>
              <a:rPr lang="it-IT" sz="1900" dirty="0" err="1"/>
              <a:t>may</a:t>
            </a:r>
            <a:r>
              <a:rPr lang="it-IT" sz="1900" dirty="0"/>
              <a:t> cause </a:t>
            </a:r>
            <a:r>
              <a:rPr lang="it-IT" sz="1900" dirty="0" err="1"/>
              <a:t>error</a:t>
            </a:r>
            <a:r>
              <a:rPr lang="it-IT" sz="1900" dirty="0"/>
              <a:t> </a:t>
            </a:r>
            <a:r>
              <a:rPr lang="it-IT" sz="1900" dirty="0" err="1"/>
              <a:t>also</a:t>
            </a:r>
            <a:r>
              <a:rPr lang="it-IT" sz="1900" dirty="0"/>
              <a:t> with </a:t>
            </a:r>
            <a:r>
              <a:rPr lang="it-IT" sz="1900" dirty="0" err="1"/>
              <a:t>other</a:t>
            </a:r>
            <a:r>
              <a:rPr lang="it-IT" sz="1900" dirty="0"/>
              <a:t> </a:t>
            </a:r>
            <a:r>
              <a:rPr lang="it-IT" sz="1900" dirty="0" err="1"/>
              <a:t>examples</a:t>
            </a:r>
            <a:r>
              <a:rPr lang="it-IT" sz="1900" dirty="0"/>
              <a:t>. </a:t>
            </a:r>
            <a:r>
              <a:rPr lang="it-IT" sz="1900" dirty="0" err="1"/>
              <a:t>This</a:t>
            </a:r>
            <a:r>
              <a:rPr lang="it-IT" sz="1900" dirty="0"/>
              <a:t> </a:t>
            </a:r>
            <a:r>
              <a:rPr lang="it-IT" sz="1900" dirty="0" err="1"/>
              <a:t>means</a:t>
            </a:r>
            <a:r>
              <a:rPr lang="it-IT" sz="1900" dirty="0"/>
              <a:t> </a:t>
            </a:r>
            <a:r>
              <a:rPr lang="it-IT" sz="1900" dirty="0" err="1"/>
              <a:t>that</a:t>
            </a:r>
            <a:r>
              <a:rPr lang="it-IT" sz="1900" dirty="0"/>
              <a:t> the model </a:t>
            </a:r>
            <a:r>
              <a:rPr lang="it-IT" sz="1900" dirty="0" err="1"/>
              <a:t>is</a:t>
            </a:r>
            <a:r>
              <a:rPr lang="it-IT" sz="1900" dirty="0"/>
              <a:t> </a:t>
            </a:r>
            <a:r>
              <a:rPr lang="it-IT" sz="1900" dirty="0" err="1"/>
              <a:t>less</a:t>
            </a:r>
            <a:r>
              <a:rPr lang="it-IT" sz="1900" dirty="0"/>
              <a:t> </a:t>
            </a:r>
            <a:r>
              <a:rPr lang="it-IT" sz="1900" dirty="0" err="1"/>
              <a:t>confident</a:t>
            </a:r>
            <a:r>
              <a:rPr lang="it-IT" sz="1900" dirty="0"/>
              <a:t> </a:t>
            </a:r>
            <a:r>
              <a:rPr lang="it-IT" sz="1900" dirty="0" err="1"/>
              <a:t>about</a:t>
            </a:r>
            <a:r>
              <a:rPr lang="it-IT" sz="1900" dirty="0"/>
              <a:t> patterns </a:t>
            </a:r>
            <a:r>
              <a:rPr lang="it-IT" sz="1900" dirty="0" err="1"/>
              <a:t>associated</a:t>
            </a:r>
            <a:r>
              <a:rPr lang="it-IT" sz="1900" dirty="0"/>
              <a:t> to </a:t>
            </a:r>
            <a:r>
              <a:rPr lang="it-IT" sz="1900" dirty="0" err="1"/>
              <a:t>that</a:t>
            </a:r>
            <a:r>
              <a:rPr lang="it-IT" sz="1900" dirty="0"/>
              <a:t> class.</a:t>
            </a:r>
            <a:endParaRPr lang="en-GB" sz="1900" dirty="0"/>
          </a:p>
        </p:txBody>
      </p:sp>
      <p:sp>
        <p:nvSpPr>
          <p:cNvPr id="4" name="Segnaposto numero diapositiva 3"/>
          <p:cNvSpPr>
            <a:spLocks noGrp="1"/>
          </p:cNvSpPr>
          <p:nvPr>
            <p:ph type="sldNum" sz="quarter" idx="5"/>
          </p:nvPr>
        </p:nvSpPr>
        <p:spPr/>
        <p:txBody>
          <a:bodyPr/>
          <a:lstStyle/>
          <a:p>
            <a:fld id="{99F03811-5223-4A0C-A787-453808ED27F1}" type="slidenum">
              <a:rPr lang="en-GB" smtClean="0"/>
              <a:t>60</a:t>
            </a:fld>
            <a:endParaRPr lang="en-GB"/>
          </a:p>
        </p:txBody>
      </p:sp>
    </p:spTree>
    <p:extLst>
      <p:ext uri="{BB962C8B-B14F-4D97-AF65-F5344CB8AC3E}">
        <p14:creationId xmlns:p14="http://schemas.microsoft.com/office/powerpoint/2010/main" val="21303796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defTabSz="948249">
              <a:defRPr/>
            </a:pPr>
            <a:r>
              <a:rPr lang="en-GB" sz="1900" dirty="0">
                <a:latin typeface="Calibri" panose="020F0502020204030204" pitchFamily="34" charset="0"/>
                <a:ea typeface="Calibri" panose="020F0502020204030204" pitchFamily="34" charset="0"/>
                <a:cs typeface="Times New Roman" panose="02020603050405020304" pitchFamily="18" charset="0"/>
              </a:rPr>
              <a:t>Exploratory attacks do not modify the training set but instead tries to gain information about the state by probing the learner. This approach is also known as model distillation, which attempts to </a:t>
            </a:r>
            <a:r>
              <a:rPr lang="en-GB" sz="1900" dirty="0" err="1">
                <a:latin typeface="Calibri" panose="020F0502020204030204" pitchFamily="34" charset="0"/>
                <a:ea typeface="Calibri" panose="020F0502020204030204" pitchFamily="34" charset="0"/>
                <a:cs typeface="Times New Roman" panose="02020603050405020304" pitchFamily="18" charset="0"/>
              </a:rPr>
              <a:t>distill</a:t>
            </a:r>
            <a:r>
              <a:rPr lang="en-GB" sz="1900" dirty="0">
                <a:latin typeface="Calibri" panose="020F0502020204030204" pitchFamily="34" charset="0"/>
                <a:ea typeface="Calibri" panose="020F0502020204030204" pitchFamily="34" charset="0"/>
                <a:cs typeface="Times New Roman" panose="02020603050405020304" pitchFamily="18" charset="0"/>
              </a:rPr>
              <a:t> knowledge from a larger model to a small model.</a:t>
            </a:r>
          </a:p>
          <a:p>
            <a:pPr algn="just"/>
            <a:endParaRPr lang="en-GB" dirty="0"/>
          </a:p>
        </p:txBody>
      </p:sp>
      <p:sp>
        <p:nvSpPr>
          <p:cNvPr id="4" name="Segnaposto numero diapositiva 3"/>
          <p:cNvSpPr>
            <a:spLocks noGrp="1"/>
          </p:cNvSpPr>
          <p:nvPr>
            <p:ph type="sldNum" sz="quarter" idx="5"/>
          </p:nvPr>
        </p:nvSpPr>
        <p:spPr/>
        <p:txBody>
          <a:bodyPr/>
          <a:lstStyle/>
          <a:p>
            <a:fld id="{99F03811-5223-4A0C-A787-453808ED27F1}" type="slidenum">
              <a:rPr lang="en-GB" smtClean="0"/>
              <a:t>61</a:t>
            </a:fld>
            <a:endParaRPr lang="en-GB"/>
          </a:p>
        </p:txBody>
      </p:sp>
    </p:spTree>
    <p:extLst>
      <p:ext uri="{BB962C8B-B14F-4D97-AF65-F5344CB8AC3E}">
        <p14:creationId xmlns:p14="http://schemas.microsoft.com/office/powerpoint/2010/main" val="758078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sz="1900" err="1"/>
              <a:t>There</a:t>
            </a:r>
            <a:r>
              <a:rPr lang="it-IT" sz="1900"/>
              <a:t> are </a:t>
            </a:r>
            <a:r>
              <a:rPr lang="it-IT" sz="1900" err="1"/>
              <a:t>several</a:t>
            </a:r>
            <a:r>
              <a:rPr lang="it-IT" sz="1900"/>
              <a:t> </a:t>
            </a:r>
            <a:r>
              <a:rPr lang="it-IT" sz="1900" err="1"/>
              <a:t>attempts</a:t>
            </a:r>
            <a:r>
              <a:rPr lang="it-IT" sz="1900"/>
              <a:t> of </a:t>
            </a:r>
            <a:r>
              <a:rPr lang="it-IT" sz="1900" err="1"/>
              <a:t>developing</a:t>
            </a:r>
            <a:r>
              <a:rPr lang="it-IT" sz="1900"/>
              <a:t> defense strategies, </a:t>
            </a:r>
            <a:r>
              <a:rPr lang="it-IT" sz="1900" err="1"/>
              <a:t>this</a:t>
            </a:r>
            <a:r>
              <a:rPr lang="it-IT" sz="1900"/>
              <a:t> slide lists some </a:t>
            </a:r>
            <a:r>
              <a:rPr lang="it-IT" sz="1900" err="1"/>
              <a:t>examples</a:t>
            </a:r>
            <a:r>
              <a:rPr lang="it-IT" sz="1900"/>
              <a:t>..</a:t>
            </a:r>
            <a:endParaRPr lang="en-GB" sz="1900"/>
          </a:p>
        </p:txBody>
      </p:sp>
      <p:sp>
        <p:nvSpPr>
          <p:cNvPr id="4" name="Segnaposto numero diapositiva 3"/>
          <p:cNvSpPr>
            <a:spLocks noGrp="1"/>
          </p:cNvSpPr>
          <p:nvPr>
            <p:ph type="sldNum" sz="quarter" idx="5"/>
          </p:nvPr>
        </p:nvSpPr>
        <p:spPr/>
        <p:txBody>
          <a:bodyPr/>
          <a:lstStyle/>
          <a:p>
            <a:fld id="{99F03811-5223-4A0C-A787-453808ED27F1}" type="slidenum">
              <a:rPr lang="en-GB" smtClean="0"/>
              <a:t>62</a:t>
            </a:fld>
            <a:endParaRPr lang="en-GB"/>
          </a:p>
        </p:txBody>
      </p:sp>
    </p:spTree>
    <p:extLst>
      <p:ext uri="{BB962C8B-B14F-4D97-AF65-F5344CB8AC3E}">
        <p14:creationId xmlns:p14="http://schemas.microsoft.com/office/powerpoint/2010/main" val="22199182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defTabSz="948249">
              <a:defRPr/>
            </a:pPr>
            <a:r>
              <a:rPr lang="en-GB" sz="1900">
                <a:latin typeface="Calibri" panose="020F0502020204030204" pitchFamily="34" charset="0"/>
                <a:ea typeface="Calibri" panose="020F0502020204030204" pitchFamily="34" charset="0"/>
                <a:cs typeface="Times New Roman" panose="02020603050405020304" pitchFamily="18" charset="0"/>
              </a:rPr>
              <a:t>The objective of the adversarial training is to increase model robustness by injecting adversarial examples into the training set.</a:t>
            </a:r>
          </a:p>
          <a:p>
            <a:pPr algn="just" defTabSz="948249">
              <a:defRPr/>
            </a:pPr>
            <a:r>
              <a:rPr lang="en-GB" sz="1900">
                <a:latin typeface="Calibri" panose="020F0502020204030204" pitchFamily="34" charset="0"/>
                <a:ea typeface="Calibri" panose="020F0502020204030204" pitchFamily="34" charset="0"/>
                <a:cs typeface="Times New Roman" panose="02020603050405020304" pitchFamily="18" charset="0"/>
              </a:rPr>
              <a:t>The </a:t>
            </a:r>
            <a:r>
              <a:rPr lang="en-GB" sz="1900" err="1">
                <a:latin typeface="Calibri" panose="020F0502020204030204" pitchFamily="34" charset="0"/>
                <a:ea typeface="Calibri" panose="020F0502020204030204" pitchFamily="34" charset="0"/>
                <a:cs typeface="Times New Roman" panose="02020603050405020304" pitchFamily="18" charset="0"/>
              </a:rPr>
              <a:t>objFunc</a:t>
            </a:r>
            <a:r>
              <a:rPr lang="en-GB" sz="1900">
                <a:latin typeface="Calibri" panose="020F0502020204030204" pitchFamily="34" charset="0"/>
                <a:ea typeface="Calibri" panose="020F0502020204030204" pitchFamily="34" charset="0"/>
                <a:cs typeface="Times New Roman" panose="02020603050405020304" pitchFamily="18" charset="0"/>
              </a:rPr>
              <a:t> takes into account also perturbations of the inputs.</a:t>
            </a:r>
          </a:p>
        </p:txBody>
      </p:sp>
      <p:sp>
        <p:nvSpPr>
          <p:cNvPr id="4" name="Segnaposto numero diapositiva 3"/>
          <p:cNvSpPr>
            <a:spLocks noGrp="1"/>
          </p:cNvSpPr>
          <p:nvPr>
            <p:ph type="sldNum" sz="quarter" idx="5"/>
          </p:nvPr>
        </p:nvSpPr>
        <p:spPr/>
        <p:txBody>
          <a:bodyPr/>
          <a:lstStyle/>
          <a:p>
            <a:fld id="{99F03811-5223-4A0C-A787-453808ED27F1}" type="slidenum">
              <a:rPr lang="en-GB" smtClean="0"/>
              <a:t>63</a:t>
            </a:fld>
            <a:endParaRPr lang="en-GB"/>
          </a:p>
        </p:txBody>
      </p:sp>
    </p:spTree>
    <p:extLst>
      <p:ext uri="{BB962C8B-B14F-4D97-AF65-F5344CB8AC3E}">
        <p14:creationId xmlns:p14="http://schemas.microsoft.com/office/powerpoint/2010/main" val="42433246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GB" sz="1900">
                <a:latin typeface="LinLibertineT"/>
              </a:rPr>
              <a:t>Let us assume that we already have a neural network </a:t>
            </a:r>
            <a:r>
              <a:rPr lang="en-GB" sz="1900">
                <a:latin typeface="LinLibertineI"/>
              </a:rPr>
              <a:t>F </a:t>
            </a:r>
            <a:r>
              <a:rPr lang="en-GB" sz="1900">
                <a:latin typeface="LinLibertineT"/>
              </a:rPr>
              <a:t>which classifies a training dataset </a:t>
            </a:r>
            <a:r>
              <a:rPr lang="en-GB" sz="1900">
                <a:latin typeface="LinLibertineI"/>
              </a:rPr>
              <a:t>X </a:t>
            </a:r>
            <a:r>
              <a:rPr lang="en-GB" sz="1900">
                <a:latin typeface="LinLibertineT"/>
              </a:rPr>
              <a:t>into the target classes </a:t>
            </a:r>
            <a:r>
              <a:rPr lang="en-GB" sz="1900">
                <a:latin typeface="LinLibertineI"/>
              </a:rPr>
              <a:t>Y</a:t>
            </a:r>
            <a:r>
              <a:rPr lang="en-GB" sz="1900">
                <a:latin typeface="LinLibertineT"/>
              </a:rPr>
              <a:t>. The final </a:t>
            </a:r>
            <a:r>
              <a:rPr lang="en-GB" sz="1900" err="1">
                <a:latin typeface="LinLibertineT"/>
              </a:rPr>
              <a:t>softmax</a:t>
            </a:r>
            <a:r>
              <a:rPr lang="en-GB" sz="1900">
                <a:latin typeface="LinLibertineT"/>
              </a:rPr>
              <a:t> layer in the produces a probability distribution over </a:t>
            </a:r>
            <a:r>
              <a:rPr lang="en-GB" sz="1900">
                <a:latin typeface="LinLibertineI"/>
              </a:rPr>
              <a:t>Y</a:t>
            </a:r>
            <a:r>
              <a:rPr lang="en-GB" sz="1900">
                <a:latin typeface="LinLibertineT"/>
              </a:rPr>
              <a:t>. Further, assume that we want to train a second neural network </a:t>
            </a:r>
            <a:r>
              <a:rPr lang="en-GB" sz="1900">
                <a:latin typeface="LinLibertineI"/>
              </a:rPr>
              <a:t>F </a:t>
            </a:r>
            <a:r>
              <a:rPr lang="en-GB" sz="1900">
                <a:latin typeface="txsys"/>
              </a:rPr>
              <a:t>′ </a:t>
            </a:r>
            <a:r>
              <a:rPr lang="en-GB" sz="1900">
                <a:latin typeface="LinLibertineT"/>
              </a:rPr>
              <a:t>on the same dataset </a:t>
            </a:r>
            <a:r>
              <a:rPr lang="en-GB" sz="1900">
                <a:latin typeface="LinLibertineI"/>
              </a:rPr>
              <a:t>X </a:t>
            </a:r>
            <a:r>
              <a:rPr lang="en-GB" sz="1900">
                <a:latin typeface="LinLibertineT"/>
              </a:rPr>
              <a:t>achieving the same performance. Now, instead of using the target class labels of the training dataset, we use the output of the network </a:t>
            </a:r>
            <a:r>
              <a:rPr lang="en-GB" sz="1900">
                <a:latin typeface="LinLibertineI"/>
              </a:rPr>
              <a:t>F </a:t>
            </a:r>
            <a:r>
              <a:rPr lang="en-GB" sz="1900">
                <a:latin typeface="LinLibertineT"/>
              </a:rPr>
              <a:t>as the label to train another neural network </a:t>
            </a:r>
            <a:r>
              <a:rPr lang="en-GB" sz="1900">
                <a:latin typeface="LinLibertineI"/>
              </a:rPr>
              <a:t>F </a:t>
            </a:r>
            <a:r>
              <a:rPr lang="en-GB" sz="1900">
                <a:latin typeface="txsys"/>
              </a:rPr>
              <a:t>′ </a:t>
            </a:r>
            <a:r>
              <a:rPr lang="en-GB" sz="1900">
                <a:latin typeface="LinLibertineT"/>
              </a:rPr>
              <a:t>with the same architecture having the same input dataset </a:t>
            </a:r>
            <a:r>
              <a:rPr lang="en-GB" sz="1900">
                <a:latin typeface="LinLibertineI"/>
              </a:rPr>
              <a:t>X</a:t>
            </a:r>
            <a:r>
              <a:rPr lang="en-GB" sz="1900">
                <a:latin typeface="LinLibertineT"/>
              </a:rPr>
              <a:t>. The new labels, therefore, contain more information about the membership of </a:t>
            </a:r>
            <a:r>
              <a:rPr lang="en-GB" sz="1900">
                <a:latin typeface="LinLibertineI"/>
              </a:rPr>
              <a:t>X </a:t>
            </a:r>
            <a:r>
              <a:rPr lang="en-GB" sz="1900">
                <a:latin typeface="LinLibertineT"/>
              </a:rPr>
              <a:t>to the different target classes, compared to a simple label that just chooses the most likely class.</a:t>
            </a:r>
            <a:endParaRPr lang="en-GB"/>
          </a:p>
        </p:txBody>
      </p:sp>
      <p:sp>
        <p:nvSpPr>
          <p:cNvPr id="4" name="Segnaposto numero diapositiva 3"/>
          <p:cNvSpPr>
            <a:spLocks noGrp="1"/>
          </p:cNvSpPr>
          <p:nvPr>
            <p:ph type="sldNum" sz="quarter" idx="5"/>
          </p:nvPr>
        </p:nvSpPr>
        <p:spPr/>
        <p:txBody>
          <a:bodyPr/>
          <a:lstStyle/>
          <a:p>
            <a:fld id="{99F03811-5223-4A0C-A787-453808ED27F1}" type="slidenum">
              <a:rPr lang="en-GB" smtClean="0"/>
              <a:t>64</a:t>
            </a:fld>
            <a:endParaRPr lang="en-GB"/>
          </a:p>
        </p:txBody>
      </p:sp>
    </p:spTree>
    <p:extLst>
      <p:ext uri="{BB962C8B-B14F-4D97-AF65-F5344CB8AC3E}">
        <p14:creationId xmlns:p14="http://schemas.microsoft.com/office/powerpoint/2010/main" val="33729493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defRPr>
            </a:lvl1pPr>
            <a:lvl2pPr marL="770452" indent="-296328">
              <a:defRPr>
                <a:solidFill>
                  <a:schemeClr val="tx1"/>
                </a:solidFill>
                <a:latin typeface="Arial" charset="0"/>
              </a:defRPr>
            </a:lvl2pPr>
            <a:lvl3pPr marL="1185312" indent="-237062">
              <a:defRPr>
                <a:solidFill>
                  <a:schemeClr val="tx1"/>
                </a:solidFill>
                <a:latin typeface="Arial" charset="0"/>
              </a:defRPr>
            </a:lvl3pPr>
            <a:lvl4pPr marL="1659436" indent="-237062">
              <a:defRPr>
                <a:solidFill>
                  <a:schemeClr val="tx1"/>
                </a:solidFill>
                <a:latin typeface="Arial" charset="0"/>
              </a:defRPr>
            </a:lvl4pPr>
            <a:lvl5pPr marL="2133561" indent="-237062">
              <a:defRPr>
                <a:solidFill>
                  <a:schemeClr val="tx1"/>
                </a:solidFill>
                <a:latin typeface="Arial" charset="0"/>
              </a:defRPr>
            </a:lvl5pPr>
            <a:lvl6pPr marL="2607685" indent="-237062" eaLnBrk="0" fontAlgn="base" hangingPunct="0">
              <a:spcBef>
                <a:spcPct val="0"/>
              </a:spcBef>
              <a:spcAft>
                <a:spcPct val="0"/>
              </a:spcAft>
              <a:defRPr>
                <a:solidFill>
                  <a:schemeClr val="tx1"/>
                </a:solidFill>
                <a:latin typeface="Arial" charset="0"/>
              </a:defRPr>
            </a:lvl6pPr>
            <a:lvl7pPr marL="3081809" indent="-237062" eaLnBrk="0" fontAlgn="base" hangingPunct="0">
              <a:spcBef>
                <a:spcPct val="0"/>
              </a:spcBef>
              <a:spcAft>
                <a:spcPct val="0"/>
              </a:spcAft>
              <a:defRPr>
                <a:solidFill>
                  <a:schemeClr val="tx1"/>
                </a:solidFill>
                <a:latin typeface="Arial" charset="0"/>
              </a:defRPr>
            </a:lvl7pPr>
            <a:lvl8pPr marL="3555935" indent="-237062" eaLnBrk="0" fontAlgn="base" hangingPunct="0">
              <a:spcBef>
                <a:spcPct val="0"/>
              </a:spcBef>
              <a:spcAft>
                <a:spcPct val="0"/>
              </a:spcAft>
              <a:defRPr>
                <a:solidFill>
                  <a:schemeClr val="tx1"/>
                </a:solidFill>
                <a:latin typeface="Arial" charset="0"/>
              </a:defRPr>
            </a:lvl8pPr>
            <a:lvl9pPr marL="4030059" indent="-237062" eaLnBrk="0" fontAlgn="base" hangingPunct="0">
              <a:spcBef>
                <a:spcPct val="0"/>
              </a:spcBef>
              <a:spcAft>
                <a:spcPct val="0"/>
              </a:spcAft>
              <a:defRPr>
                <a:solidFill>
                  <a:schemeClr val="tx1"/>
                </a:solidFill>
                <a:latin typeface="Arial" charset="0"/>
              </a:defRPr>
            </a:lvl9pPr>
          </a:lstStyle>
          <a:p>
            <a:fld id="{FEE56D5D-3E7A-41F0-A9BF-8A7245F68385}" type="slidenum">
              <a:rPr lang="en-US"/>
              <a:pPr/>
              <a:t>65</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xfrm>
            <a:off x="889212" y="4715153"/>
            <a:ext cx="4890664" cy="44669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sz="1100" dirty="0">
                <a:latin typeface="Arial" panose="020B0604020202020204" pitchFamily="34" charset="0"/>
              </a:rPr>
              <a:t>Distillation is a training procedure initially designed to train a DNN using knowledge transferred from a different DNN.</a:t>
            </a:r>
          </a:p>
          <a:p>
            <a:pPr algn="l"/>
            <a:r>
              <a:rPr lang="en-US" sz="1100" dirty="0">
                <a:latin typeface="Arial" panose="020B0604020202020204" pitchFamily="34" charset="0"/>
              </a:rPr>
              <a:t>– extract class probability vectors produced by a first DNN or an ensemble of DNNs to train a second DNN</a:t>
            </a:r>
          </a:p>
          <a:p>
            <a:pPr algn="l"/>
            <a:r>
              <a:rPr lang="en-US" sz="1100" dirty="0">
                <a:latin typeface="Arial" panose="020B0604020202020204" pitchFamily="34" charset="0"/>
              </a:rPr>
              <a:t>of reduced dimensionality without loss of accuracy.</a:t>
            </a:r>
          </a:p>
          <a:p>
            <a:pPr algn="l"/>
            <a:r>
              <a:rPr lang="en-US" sz="1100" dirty="0">
                <a:latin typeface="Arial" panose="020B0604020202020204" pitchFamily="34" charset="0"/>
              </a:rPr>
              <a:t>– label inputs in the training dataset of the second DNN using their classification predictions according to the</a:t>
            </a:r>
          </a:p>
          <a:p>
            <a:pPr algn="l"/>
            <a:r>
              <a:rPr lang="it-IT" sz="1100" dirty="0">
                <a:latin typeface="Arial" panose="020B0604020202020204" pitchFamily="34" charset="0"/>
              </a:rPr>
              <a:t>first DNN.</a:t>
            </a:r>
          </a:p>
          <a:p>
            <a:pPr algn="l"/>
            <a:r>
              <a:rPr lang="en-US" sz="1100" dirty="0">
                <a:latin typeface="Arial" panose="020B0604020202020204" pitchFamily="34" charset="0"/>
              </a:rPr>
              <a:t>• Use defensive distillation to smooth the model learned by a DNN architecture during training by helping the model generalize better to samples outside of its training dataset.</a:t>
            </a:r>
          </a:p>
          <a:p>
            <a:pPr algn="l"/>
            <a:r>
              <a:rPr lang="en-US" sz="1100" dirty="0">
                <a:latin typeface="Arial" panose="020B0604020202020204" pitchFamily="34" charset="0"/>
              </a:rPr>
              <a:t>Temperature controls the </a:t>
            </a:r>
            <a:r>
              <a:rPr lang="en-US" sz="1100" dirty="0" err="1">
                <a:latin typeface="Arial" panose="020B0604020202020204" pitchFamily="34" charset="0"/>
              </a:rPr>
              <a:t>softmax</a:t>
            </a:r>
            <a:r>
              <a:rPr lang="en-US" sz="1100" dirty="0">
                <a:latin typeface="Arial" panose="020B0604020202020204" pitchFamily="34" charset="0"/>
              </a:rPr>
              <a:t>, </a:t>
            </a:r>
            <a:r>
              <a:rPr lang="en-US" dirty="0"/>
              <a:t>increasing the temperature will generally speaking make adversarial sample crafting harder, high T -&gt; smaller sensitivity to perturbations, this is because increasing T will decrease the amplitude of Jacobian’s components of the model.</a:t>
            </a:r>
            <a:endParaRPr lang="it-IT" dirty="0"/>
          </a:p>
          <a:p>
            <a:pPr eaLnBrk="1" hangingPunct="1"/>
            <a:endParaRPr lang="en-US" dirty="0"/>
          </a:p>
        </p:txBody>
      </p:sp>
    </p:spTree>
    <p:extLst>
      <p:ext uri="{BB962C8B-B14F-4D97-AF65-F5344CB8AC3E}">
        <p14:creationId xmlns:p14="http://schemas.microsoft.com/office/powerpoint/2010/main" val="18399789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07000"/>
              </a:lnSpc>
              <a:spcAft>
                <a:spcPts val="830"/>
              </a:spcAft>
            </a:pPr>
            <a:r>
              <a:rPr lang="en-GB" sz="1900"/>
              <a:t>Here the authors proposed a mechanism to exploit the power of GAN to reduce the efficiency of adversarial perturbations</a:t>
            </a:r>
          </a:p>
          <a:p>
            <a:pPr algn="just">
              <a:lnSpc>
                <a:spcPct val="107000"/>
              </a:lnSpc>
              <a:spcAft>
                <a:spcPts val="830"/>
              </a:spcAft>
            </a:pPr>
            <a:r>
              <a:rPr lang="en-GB" sz="1900">
                <a:ea typeface="Calibri" panose="020F0502020204030204" pitchFamily="34" charset="0"/>
                <a:cs typeface="Times New Roman" panose="02020603050405020304" pitchFamily="18" charset="0"/>
              </a:rPr>
              <a:t>In a typical GAN, a generative model emulates a data distribution. The central idea is to "project" input images onto the range of the generator G by prior to feeding the image x to the classifier. </a:t>
            </a:r>
          </a:p>
          <a:p>
            <a:pPr algn="just">
              <a:lnSpc>
                <a:spcPct val="107000"/>
              </a:lnSpc>
              <a:spcAft>
                <a:spcPts val="830"/>
              </a:spcAft>
            </a:pPr>
            <a:r>
              <a:rPr lang="en-GB" sz="1900">
                <a:ea typeface="Calibri" panose="020F0502020204030204" pitchFamily="34" charset="0"/>
                <a:cs typeface="Times New Roman" panose="02020603050405020304" pitchFamily="18" charset="0"/>
              </a:rPr>
              <a:t>…The samples will be close to the range of G than the adversarial samples, resulting in substantial reduction of potential adversarial perturbations. …At inference time, it finds a close output to a given image which does not contain the adversarial changes. This output is then fed to the classifier.	 </a:t>
            </a:r>
          </a:p>
        </p:txBody>
      </p:sp>
      <p:sp>
        <p:nvSpPr>
          <p:cNvPr id="4" name="Segnaposto numero diapositiva 3"/>
          <p:cNvSpPr>
            <a:spLocks noGrp="1"/>
          </p:cNvSpPr>
          <p:nvPr>
            <p:ph type="sldNum" sz="quarter" idx="5"/>
          </p:nvPr>
        </p:nvSpPr>
        <p:spPr/>
        <p:txBody>
          <a:bodyPr/>
          <a:lstStyle/>
          <a:p>
            <a:fld id="{99F03811-5223-4A0C-A787-453808ED27F1}" type="slidenum">
              <a:rPr lang="en-GB" smtClean="0"/>
              <a:t>66</a:t>
            </a:fld>
            <a:endParaRPr lang="en-GB"/>
          </a:p>
        </p:txBody>
      </p:sp>
    </p:spTree>
    <p:extLst>
      <p:ext uri="{BB962C8B-B14F-4D97-AF65-F5344CB8AC3E}">
        <p14:creationId xmlns:p14="http://schemas.microsoft.com/office/powerpoint/2010/main" val="39003043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data 2">
            <a:extLst>
              <a:ext uri="{FF2B5EF4-FFF2-40B4-BE49-F238E27FC236}">
                <a16:creationId xmlns:a16="http://schemas.microsoft.com/office/drawing/2014/main" id="{013CBD7E-8B3D-4D93-8F1C-A656919D4511}"/>
              </a:ext>
            </a:extLst>
          </p:cNvPr>
          <p:cNvSpPr txBox="1">
            <a:spLocks noGrp="1"/>
          </p:cNvSpPr>
          <p:nvPr>
            <p:ph type="dt" idx="1"/>
          </p:nvPr>
        </p:nvSpPr>
        <p:spPr>
          <a:ln/>
        </p:spPr>
        <p:txBody>
          <a:bodyPr wrap="square" lIns="91440" tIns="45720" rIns="91440" bIns="45720" anchor="t" anchorCtr="0">
            <a:noAutofit/>
          </a:bodyPr>
          <a:lstStyle/>
          <a:p>
            <a:pPr lvl="0"/>
            <a:fld id="{DCA7E6F0-A601-443D-AD0D-86290EF0539D}" type="datetime1">
              <a:rPr lang="it-IT"/>
              <a:pPr lvl="0"/>
              <a:t>04/04/2024</a:t>
            </a:fld>
            <a:endParaRPr lang="it-IT"/>
          </a:p>
        </p:txBody>
      </p:sp>
      <p:sp>
        <p:nvSpPr>
          <p:cNvPr id="7" name="Segnaposto numero diapositiva 6">
            <a:extLst>
              <a:ext uri="{FF2B5EF4-FFF2-40B4-BE49-F238E27FC236}">
                <a16:creationId xmlns:a16="http://schemas.microsoft.com/office/drawing/2014/main" id="{D912400C-1512-4070-83F4-191CAFA4163B}"/>
              </a:ext>
            </a:extLst>
          </p:cNvPr>
          <p:cNvSpPr txBox="1">
            <a:spLocks noGrp="1"/>
          </p:cNvSpPr>
          <p:nvPr>
            <p:ph type="sldNum" sz="quarter" idx="5"/>
          </p:nvPr>
        </p:nvSpPr>
        <p:spPr>
          <a:ln/>
        </p:spPr>
        <p:txBody>
          <a:bodyPr wrap="square" lIns="91440" tIns="45720" rIns="91440" bIns="45720" anchor="b" anchorCtr="0">
            <a:noAutofit/>
          </a:bodyPr>
          <a:lstStyle/>
          <a:p>
            <a:pPr lvl="0"/>
            <a:fld id="{ABC40BC5-2922-4F62-A140-ADD3C5B02155}" type="slidenum">
              <a:t>67</a:t>
            </a:fld>
            <a:endParaRPr lang="it-IT"/>
          </a:p>
        </p:txBody>
      </p:sp>
      <p:sp>
        <p:nvSpPr>
          <p:cNvPr id="2" name="Segnaposto immagine diapositiva 1">
            <a:extLst>
              <a:ext uri="{FF2B5EF4-FFF2-40B4-BE49-F238E27FC236}">
                <a16:creationId xmlns:a16="http://schemas.microsoft.com/office/drawing/2014/main" id="{A95C3E17-DA97-429A-87B7-F35CCD7C7660}"/>
              </a:ext>
            </a:extLst>
          </p:cNvPr>
          <p:cNvSpPr>
            <a:spLocks noGrp="1" noRot="1" noChangeAspect="1" noResize="1"/>
          </p:cNvSpPr>
          <p:nvPr>
            <p:ph type="sldImg"/>
          </p:nvPr>
        </p:nvSpPr>
        <p:spPr>
          <a:xfrm>
            <a:off x="685800" y="1143000"/>
            <a:ext cx="5486400" cy="3086100"/>
          </a:xfrm>
          <a:solidFill>
            <a:srgbClr val="4472C4"/>
          </a:solidFill>
          <a:ln w="12600" cap="flat">
            <a:solidFill>
              <a:srgbClr val="2F528F"/>
            </a:solidFill>
            <a:prstDash val="solid"/>
            <a:miter/>
          </a:ln>
        </p:spPr>
      </p:sp>
      <p:sp>
        <p:nvSpPr>
          <p:cNvPr id="3" name="Segnaposto note 2">
            <a:extLst>
              <a:ext uri="{FF2B5EF4-FFF2-40B4-BE49-F238E27FC236}">
                <a16:creationId xmlns:a16="http://schemas.microsoft.com/office/drawing/2014/main" id="{D14B1EC9-16B7-4010-BF00-813E7703D155}"/>
              </a:ext>
            </a:extLst>
          </p:cNvPr>
          <p:cNvSpPr txBox="1">
            <a:spLocks noGrp="1"/>
          </p:cNvSpPr>
          <p:nvPr>
            <p:ph type="body" sz="quarter" idx="1"/>
          </p:nvPr>
        </p:nvSpPr>
        <p:spPr/>
        <p:txBody>
          <a:bodyPr lIns="0" tIns="0" rIns="0" bIns="0"/>
          <a:lstStyle/>
          <a:p>
            <a:pPr marL="216000" indent="-216000" hangingPunct="0"/>
            <a:endParaRPr lang="it-IT" sz="2000" dirty="0">
              <a:latin typeface="Arial" pitchFamily="18"/>
            </a:endParaRPr>
          </a:p>
        </p:txBody>
      </p:sp>
    </p:spTree>
    <p:extLst>
      <p:ext uri="{BB962C8B-B14F-4D97-AF65-F5344CB8AC3E}">
        <p14:creationId xmlns:p14="http://schemas.microsoft.com/office/powerpoint/2010/main" val="13837717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99F03811-5223-4A0C-A787-453808ED27F1}" type="slidenum">
              <a:rPr lang="en-GB" smtClean="0"/>
              <a:t>68</a:t>
            </a:fld>
            <a:endParaRPr lang="en-GB"/>
          </a:p>
        </p:txBody>
      </p:sp>
    </p:spTree>
    <p:extLst>
      <p:ext uri="{BB962C8B-B14F-4D97-AF65-F5344CB8AC3E}">
        <p14:creationId xmlns:p14="http://schemas.microsoft.com/office/powerpoint/2010/main" val="40334588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 some published works propose adversarial examples as advanced data augmentation techniques to </a:t>
            </a:r>
            <a:r>
              <a:rPr lang="en-GB"/>
              <a:t>augment generalization.</a:t>
            </a:r>
          </a:p>
        </p:txBody>
      </p:sp>
      <p:sp>
        <p:nvSpPr>
          <p:cNvPr id="4" name="Segnaposto numero diapositiva 3"/>
          <p:cNvSpPr>
            <a:spLocks noGrp="1"/>
          </p:cNvSpPr>
          <p:nvPr>
            <p:ph type="sldNum" sz="quarter" idx="5"/>
          </p:nvPr>
        </p:nvSpPr>
        <p:spPr/>
        <p:txBody>
          <a:bodyPr/>
          <a:lstStyle/>
          <a:p>
            <a:fld id="{99F03811-5223-4A0C-A787-453808ED27F1}" type="slidenum">
              <a:rPr lang="en-GB" smtClean="0"/>
              <a:t>69</a:t>
            </a:fld>
            <a:endParaRPr lang="en-GB"/>
          </a:p>
        </p:txBody>
      </p:sp>
    </p:spTree>
    <p:extLst>
      <p:ext uri="{BB962C8B-B14F-4D97-AF65-F5344CB8AC3E}">
        <p14:creationId xmlns:p14="http://schemas.microsoft.com/office/powerpoint/2010/main" val="359344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07000"/>
              </a:lnSpc>
              <a:spcAft>
                <a:spcPts val="830"/>
              </a:spcAft>
            </a:pPr>
            <a:r>
              <a:rPr lang="en-GB" sz="1900" dirty="0">
                <a:latin typeface="Calibri" panose="020F0502020204030204" pitchFamily="34" charset="0"/>
                <a:ea typeface="Calibri" panose="020F0502020204030204" pitchFamily="34" charset="0"/>
                <a:cs typeface="Times New Roman" panose="02020603050405020304" pitchFamily="18" charset="0"/>
              </a:rPr>
              <a:t>Convolutional layers are the major building blocks used in convolutional neural networks. A convolution is the simple application of a filter to an input that results in an activation. </a:t>
            </a:r>
          </a:p>
          <a:p>
            <a:pPr algn="just">
              <a:lnSpc>
                <a:spcPct val="107000"/>
              </a:lnSpc>
              <a:spcAft>
                <a:spcPts val="830"/>
              </a:spcAft>
            </a:pPr>
            <a:endParaRPr lang="en-GB" sz="19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30"/>
              </a:spcAft>
            </a:pPr>
            <a:r>
              <a:rPr lang="en-GB" sz="1900" dirty="0">
                <a:latin typeface="Calibri" panose="020F0502020204030204" pitchFamily="34" charset="0"/>
                <a:ea typeface="Calibri" panose="020F0502020204030204" pitchFamily="34" charset="0"/>
                <a:cs typeface="Times New Roman" panose="02020603050405020304" pitchFamily="18" charset="0"/>
              </a:rPr>
              <a:t>The innovation of convolutional neural networks is the ability to automatically learn a large number of filters (specific to a training dataset) under the constraints of a given predictive </a:t>
            </a:r>
            <a:r>
              <a:rPr lang="en-GB" sz="1900" dirty="0" err="1">
                <a:latin typeface="Calibri" panose="020F0502020204030204" pitchFamily="34" charset="0"/>
                <a:ea typeface="Calibri" panose="020F0502020204030204" pitchFamily="34" charset="0"/>
                <a:cs typeface="Times New Roman" panose="02020603050405020304" pitchFamily="18" charset="0"/>
              </a:rPr>
              <a:t>modeling</a:t>
            </a:r>
            <a:r>
              <a:rPr lang="en-GB" sz="1900" dirty="0">
                <a:latin typeface="Calibri" panose="020F0502020204030204" pitchFamily="34" charset="0"/>
                <a:ea typeface="Calibri" panose="020F0502020204030204" pitchFamily="34" charset="0"/>
                <a:cs typeface="Times New Roman" panose="02020603050405020304" pitchFamily="18" charset="0"/>
              </a:rPr>
              <a:t> problem, such as image classification. The result is the definition of highly specific features that can be detected anywhere on input images.</a:t>
            </a:r>
          </a:p>
        </p:txBody>
      </p:sp>
      <p:sp>
        <p:nvSpPr>
          <p:cNvPr id="4" name="Segnaposto numero diapositiva 3"/>
          <p:cNvSpPr>
            <a:spLocks noGrp="1"/>
          </p:cNvSpPr>
          <p:nvPr>
            <p:ph type="sldNum" sz="quarter" idx="5"/>
          </p:nvPr>
        </p:nvSpPr>
        <p:spPr/>
        <p:txBody>
          <a:bodyPr/>
          <a:lstStyle/>
          <a:p>
            <a:fld id="{99F03811-5223-4A0C-A787-453808ED27F1}" type="slidenum">
              <a:rPr lang="en-GB" smtClean="0"/>
              <a:t>7</a:t>
            </a:fld>
            <a:endParaRPr lang="en-GB"/>
          </a:p>
        </p:txBody>
      </p:sp>
    </p:spTree>
    <p:extLst>
      <p:ext uri="{BB962C8B-B14F-4D97-AF65-F5344CB8AC3E}">
        <p14:creationId xmlns:p14="http://schemas.microsoft.com/office/powerpoint/2010/main" val="539577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99F03811-5223-4A0C-A787-453808ED27F1}" type="slidenum">
              <a:rPr lang="en-GB" smtClean="0"/>
              <a:t>70</a:t>
            </a:fld>
            <a:endParaRPr lang="en-GB"/>
          </a:p>
        </p:txBody>
      </p:sp>
    </p:spTree>
    <p:extLst>
      <p:ext uri="{BB962C8B-B14F-4D97-AF65-F5344CB8AC3E}">
        <p14:creationId xmlns:p14="http://schemas.microsoft.com/office/powerpoint/2010/main" val="40785148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99F03811-5223-4A0C-A787-453808ED27F1}" type="slidenum">
              <a:rPr lang="en-GB" smtClean="0"/>
              <a:t>71</a:t>
            </a:fld>
            <a:endParaRPr lang="en-GB"/>
          </a:p>
        </p:txBody>
      </p:sp>
    </p:spTree>
    <p:extLst>
      <p:ext uri="{BB962C8B-B14F-4D97-AF65-F5344CB8AC3E}">
        <p14:creationId xmlns:p14="http://schemas.microsoft.com/office/powerpoint/2010/main" val="15740277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99F03811-5223-4A0C-A787-453808ED27F1}" type="slidenum">
              <a:rPr lang="en-GB" smtClean="0"/>
              <a:t>72</a:t>
            </a:fld>
            <a:endParaRPr lang="en-GB"/>
          </a:p>
        </p:txBody>
      </p:sp>
    </p:spTree>
    <p:extLst>
      <p:ext uri="{BB962C8B-B14F-4D97-AF65-F5344CB8AC3E}">
        <p14:creationId xmlns:p14="http://schemas.microsoft.com/office/powerpoint/2010/main" val="42558662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99F03811-5223-4A0C-A787-453808ED27F1}" type="slidenum">
              <a:rPr lang="en-GB" smtClean="0"/>
              <a:t>73</a:t>
            </a:fld>
            <a:endParaRPr lang="en-GB"/>
          </a:p>
        </p:txBody>
      </p:sp>
    </p:spTree>
    <p:extLst>
      <p:ext uri="{BB962C8B-B14F-4D97-AF65-F5344CB8AC3E}">
        <p14:creationId xmlns:p14="http://schemas.microsoft.com/office/powerpoint/2010/main" val="3429803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07000"/>
              </a:lnSpc>
              <a:spcAft>
                <a:spcPts val="830"/>
              </a:spcAft>
            </a:pPr>
            <a:r>
              <a:rPr lang="en-GB" sz="1900" dirty="0">
                <a:latin typeface="Calibri" panose="020F0502020204030204" pitchFamily="34" charset="0"/>
                <a:ea typeface="Calibri" panose="020F0502020204030204" pitchFamily="34" charset="0"/>
                <a:cs typeface="Times New Roman" panose="02020603050405020304" pitchFamily="18" charset="0"/>
              </a:rPr>
              <a:t>The features learned in the first layers are very basic, such as blobs and edges. As well as we go deeper in the architecture the features represent more semantic information. </a:t>
            </a:r>
          </a:p>
          <a:p>
            <a:pPr algn="just">
              <a:lnSpc>
                <a:spcPct val="107000"/>
              </a:lnSpc>
              <a:spcAft>
                <a:spcPts val="830"/>
              </a:spcAft>
            </a:pPr>
            <a:r>
              <a:rPr lang="en-GB" sz="1900" dirty="0">
                <a:latin typeface="Calibri" panose="020F0502020204030204" pitchFamily="34" charset="0"/>
                <a:ea typeface="Calibri" panose="020F0502020204030204" pitchFamily="34" charset="0"/>
                <a:cs typeface="Times New Roman" panose="02020603050405020304" pitchFamily="18" charset="0"/>
              </a:rPr>
              <a:t>A DNN performs several feature transformation applying convolutions and not linear transformations in order to learn a final meaningful representation of the input.</a:t>
            </a:r>
          </a:p>
        </p:txBody>
      </p:sp>
      <p:sp>
        <p:nvSpPr>
          <p:cNvPr id="4" name="Segnaposto numero diapositiva 3"/>
          <p:cNvSpPr>
            <a:spLocks noGrp="1"/>
          </p:cNvSpPr>
          <p:nvPr>
            <p:ph type="sldNum" sz="quarter" idx="5"/>
          </p:nvPr>
        </p:nvSpPr>
        <p:spPr/>
        <p:txBody>
          <a:bodyPr/>
          <a:lstStyle/>
          <a:p>
            <a:fld id="{99F03811-5223-4A0C-A787-453808ED27F1}" type="slidenum">
              <a:rPr lang="en-GB" smtClean="0"/>
              <a:t>8</a:t>
            </a:fld>
            <a:endParaRPr lang="en-GB"/>
          </a:p>
        </p:txBody>
      </p:sp>
    </p:spTree>
    <p:extLst>
      <p:ext uri="{BB962C8B-B14F-4D97-AF65-F5344CB8AC3E}">
        <p14:creationId xmlns:p14="http://schemas.microsoft.com/office/powerpoint/2010/main" val="2564780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data 2">
            <a:extLst>
              <a:ext uri="{FF2B5EF4-FFF2-40B4-BE49-F238E27FC236}">
                <a16:creationId xmlns:a16="http://schemas.microsoft.com/office/drawing/2014/main" id="{013CBD7E-8B3D-4D93-8F1C-A656919D4511}"/>
              </a:ext>
            </a:extLst>
          </p:cNvPr>
          <p:cNvSpPr txBox="1">
            <a:spLocks noGrp="1"/>
          </p:cNvSpPr>
          <p:nvPr>
            <p:ph type="dt" idx="1"/>
          </p:nvPr>
        </p:nvSpPr>
        <p:spPr>
          <a:ln/>
        </p:spPr>
        <p:txBody>
          <a:bodyPr wrap="square" lIns="94825" tIns="47413" rIns="94825" bIns="47413" anchor="t" anchorCtr="0">
            <a:noAutofit/>
          </a:bodyPr>
          <a:lstStyle/>
          <a:p>
            <a:pPr lvl="0"/>
            <a:fld id="{DCA7E6F0-A601-443D-AD0D-86290EF0539D}" type="datetime1">
              <a:rPr lang="it-IT"/>
              <a:pPr lvl="0"/>
              <a:t>04/04/2024</a:t>
            </a:fld>
            <a:endParaRPr lang="it-IT"/>
          </a:p>
        </p:txBody>
      </p:sp>
      <p:sp>
        <p:nvSpPr>
          <p:cNvPr id="7" name="Segnaposto numero diapositiva 6">
            <a:extLst>
              <a:ext uri="{FF2B5EF4-FFF2-40B4-BE49-F238E27FC236}">
                <a16:creationId xmlns:a16="http://schemas.microsoft.com/office/drawing/2014/main" id="{D912400C-1512-4070-83F4-191CAFA4163B}"/>
              </a:ext>
            </a:extLst>
          </p:cNvPr>
          <p:cNvSpPr txBox="1">
            <a:spLocks noGrp="1"/>
          </p:cNvSpPr>
          <p:nvPr>
            <p:ph type="sldNum" sz="quarter" idx="5"/>
          </p:nvPr>
        </p:nvSpPr>
        <p:spPr>
          <a:ln/>
        </p:spPr>
        <p:txBody>
          <a:bodyPr wrap="square" lIns="94825" tIns="47413" rIns="94825" bIns="47413" anchor="b" anchorCtr="0">
            <a:noAutofit/>
          </a:bodyPr>
          <a:lstStyle/>
          <a:p>
            <a:pPr lvl="0"/>
            <a:fld id="{ABC40BC5-2922-4F62-A140-ADD3C5B02155}" type="slidenum">
              <a:t>9</a:t>
            </a:fld>
            <a:endParaRPr lang="it-IT"/>
          </a:p>
        </p:txBody>
      </p:sp>
      <p:sp>
        <p:nvSpPr>
          <p:cNvPr id="2" name="Segnaposto immagine diapositiva 1">
            <a:extLst>
              <a:ext uri="{FF2B5EF4-FFF2-40B4-BE49-F238E27FC236}">
                <a16:creationId xmlns:a16="http://schemas.microsoft.com/office/drawing/2014/main" id="{A95C3E17-DA97-429A-87B7-F35CCD7C7660}"/>
              </a:ext>
            </a:extLst>
          </p:cNvPr>
          <p:cNvSpPr>
            <a:spLocks noGrp="1" noRot="1" noChangeAspect="1" noResize="1"/>
          </p:cNvSpPr>
          <p:nvPr>
            <p:ph type="sldImg"/>
          </p:nvPr>
        </p:nvSpPr>
        <p:spPr>
          <a:xfrm>
            <a:off x="2736850" y="860425"/>
            <a:ext cx="4135438" cy="2327275"/>
          </a:xfrm>
          <a:solidFill>
            <a:srgbClr val="4472C4"/>
          </a:solidFill>
          <a:ln w="12600" cap="flat">
            <a:solidFill>
              <a:srgbClr val="2F528F"/>
            </a:solidFill>
            <a:prstDash val="solid"/>
            <a:miter/>
          </a:ln>
        </p:spPr>
      </p:sp>
      <p:sp>
        <p:nvSpPr>
          <p:cNvPr id="3" name="Segnaposto note 2">
            <a:extLst>
              <a:ext uri="{FF2B5EF4-FFF2-40B4-BE49-F238E27FC236}">
                <a16:creationId xmlns:a16="http://schemas.microsoft.com/office/drawing/2014/main" id="{D14B1EC9-16B7-4010-BF00-813E7703D155}"/>
              </a:ext>
            </a:extLst>
          </p:cNvPr>
          <p:cNvSpPr txBox="1">
            <a:spLocks noGrp="1"/>
          </p:cNvSpPr>
          <p:nvPr>
            <p:ph type="body" sz="quarter" idx="1"/>
          </p:nvPr>
        </p:nvSpPr>
        <p:spPr/>
        <p:txBody>
          <a:bodyPr lIns="0" tIns="0" rIns="0" bIns="0"/>
          <a:lstStyle/>
          <a:p>
            <a:pPr algn="just" defTabSz="875172">
              <a:lnSpc>
                <a:spcPct val="107000"/>
              </a:lnSpc>
              <a:spcAft>
                <a:spcPts val="830"/>
              </a:spcAft>
              <a:defRPr/>
            </a:pPr>
            <a:r>
              <a:rPr lang="it-IT" sz="1900" dirty="0"/>
              <a:t>One of the </a:t>
            </a:r>
            <a:r>
              <a:rPr lang="it-IT" sz="1900" dirty="0" err="1"/>
              <a:t>most</a:t>
            </a:r>
            <a:r>
              <a:rPr lang="it-IT" sz="1900" dirty="0"/>
              <a:t> </a:t>
            </a:r>
            <a:r>
              <a:rPr lang="it-IT" sz="1900" dirty="0" err="1"/>
              <a:t>important</a:t>
            </a:r>
            <a:r>
              <a:rPr lang="it-IT" sz="1900" dirty="0"/>
              <a:t> model in deep learning </a:t>
            </a:r>
            <a:r>
              <a:rPr lang="it-IT" sz="1900" dirty="0" err="1"/>
              <a:t>is</a:t>
            </a:r>
            <a:r>
              <a:rPr lang="it-IT" sz="1900" dirty="0"/>
              <a:t> </a:t>
            </a:r>
            <a:r>
              <a:rPr lang="it-IT" sz="1900" dirty="0" err="1"/>
              <a:t>represented</a:t>
            </a:r>
            <a:r>
              <a:rPr lang="it-IT" sz="1900" dirty="0"/>
              <a:t> by generative </a:t>
            </a:r>
            <a:r>
              <a:rPr lang="it-IT" sz="1900" dirty="0" err="1"/>
              <a:t>adversarial</a:t>
            </a:r>
            <a:r>
              <a:rPr lang="it-IT" sz="1900" dirty="0"/>
              <a:t> networks or GAN</a:t>
            </a:r>
          </a:p>
          <a:p>
            <a:pPr algn="just">
              <a:lnSpc>
                <a:spcPct val="107000"/>
              </a:lnSpc>
              <a:spcAft>
                <a:spcPts val="830"/>
              </a:spcAft>
            </a:pPr>
            <a:endParaRPr lang="en-GB" sz="19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30"/>
              </a:spcAft>
            </a:pPr>
            <a:r>
              <a:rPr lang="en-GB" sz="1900" dirty="0">
                <a:latin typeface="Calibri" panose="020F0502020204030204" pitchFamily="34" charset="0"/>
                <a:ea typeface="Calibri" panose="020F0502020204030204" pitchFamily="34" charset="0"/>
                <a:cs typeface="Times New Roman" panose="02020603050405020304" pitchFamily="18" charset="0"/>
              </a:rPr>
              <a:t>GANs are neural networks able to generate data from a training distribution. Application examples are data augmentation, photorealistic image generation and image translations, among others.</a:t>
            </a:r>
          </a:p>
        </p:txBody>
      </p:sp>
    </p:spTree>
    <p:extLst>
      <p:ext uri="{BB962C8B-B14F-4D97-AF65-F5344CB8AC3E}">
        <p14:creationId xmlns:p14="http://schemas.microsoft.com/office/powerpoint/2010/main" val="2406858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32D544-E3A2-4EEC-9B16-34B8E44D660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E3ECBFA4-8640-4F7A-A681-77810D11A9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a:extLst>
              <a:ext uri="{FF2B5EF4-FFF2-40B4-BE49-F238E27FC236}">
                <a16:creationId xmlns:a16="http://schemas.microsoft.com/office/drawing/2014/main" id="{8A5DEED9-0B0F-43D7-9B1E-2DC28ED6D6DF}"/>
              </a:ext>
            </a:extLst>
          </p:cNvPr>
          <p:cNvSpPr>
            <a:spLocks noGrp="1"/>
          </p:cNvSpPr>
          <p:nvPr>
            <p:ph type="dt" sz="half" idx="10"/>
          </p:nvPr>
        </p:nvSpPr>
        <p:spPr/>
        <p:txBody>
          <a:bodyPr/>
          <a:lstStyle/>
          <a:p>
            <a:fld id="{E642F39D-1B23-4F88-B67E-714DC795B20A}" type="datetimeFigureOut">
              <a:rPr lang="en-GB" smtClean="0"/>
              <a:t>04/04/2024</a:t>
            </a:fld>
            <a:endParaRPr lang="en-GB"/>
          </a:p>
        </p:txBody>
      </p:sp>
      <p:sp>
        <p:nvSpPr>
          <p:cNvPr id="5" name="Segnaposto piè di pagina 4">
            <a:extLst>
              <a:ext uri="{FF2B5EF4-FFF2-40B4-BE49-F238E27FC236}">
                <a16:creationId xmlns:a16="http://schemas.microsoft.com/office/drawing/2014/main" id="{0B7B7B6F-058D-4E61-A71B-0E6931392FDD}"/>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54D80F49-8818-436B-A962-33E7366684EC}"/>
              </a:ext>
            </a:extLst>
          </p:cNvPr>
          <p:cNvSpPr>
            <a:spLocks noGrp="1"/>
          </p:cNvSpPr>
          <p:nvPr>
            <p:ph type="sldNum" sz="quarter" idx="12"/>
          </p:nvPr>
        </p:nvSpPr>
        <p:spPr/>
        <p:txBody>
          <a:bodyPr/>
          <a:lstStyle/>
          <a:p>
            <a:fld id="{EE86B520-C92E-4BD9-A300-C20859BA6A6E}" type="slidenum">
              <a:rPr lang="en-GB" smtClean="0"/>
              <a:t>‹N›</a:t>
            </a:fld>
            <a:endParaRPr lang="en-GB"/>
          </a:p>
        </p:txBody>
      </p:sp>
    </p:spTree>
    <p:extLst>
      <p:ext uri="{BB962C8B-B14F-4D97-AF65-F5344CB8AC3E}">
        <p14:creationId xmlns:p14="http://schemas.microsoft.com/office/powerpoint/2010/main" val="3950337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EEC8B4-652D-48CE-B689-5F1460E6BC52}"/>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4B42DC00-7517-47CD-AD35-A5EC00524F4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C7F26FAF-EF7E-4C14-9FEC-90A945EB8177}"/>
              </a:ext>
            </a:extLst>
          </p:cNvPr>
          <p:cNvSpPr>
            <a:spLocks noGrp="1"/>
          </p:cNvSpPr>
          <p:nvPr>
            <p:ph type="dt" sz="half" idx="10"/>
          </p:nvPr>
        </p:nvSpPr>
        <p:spPr/>
        <p:txBody>
          <a:bodyPr/>
          <a:lstStyle/>
          <a:p>
            <a:fld id="{E642F39D-1B23-4F88-B67E-714DC795B20A}" type="datetimeFigureOut">
              <a:rPr lang="en-GB" smtClean="0"/>
              <a:t>04/04/2024</a:t>
            </a:fld>
            <a:endParaRPr lang="en-GB"/>
          </a:p>
        </p:txBody>
      </p:sp>
      <p:sp>
        <p:nvSpPr>
          <p:cNvPr id="5" name="Segnaposto piè di pagina 4">
            <a:extLst>
              <a:ext uri="{FF2B5EF4-FFF2-40B4-BE49-F238E27FC236}">
                <a16:creationId xmlns:a16="http://schemas.microsoft.com/office/drawing/2014/main" id="{D957BD2B-2BD9-4F6A-97A1-ED83ED68E93B}"/>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8B725297-E135-4E49-B005-17DF5E7CE40C}"/>
              </a:ext>
            </a:extLst>
          </p:cNvPr>
          <p:cNvSpPr>
            <a:spLocks noGrp="1"/>
          </p:cNvSpPr>
          <p:nvPr>
            <p:ph type="sldNum" sz="quarter" idx="12"/>
          </p:nvPr>
        </p:nvSpPr>
        <p:spPr/>
        <p:txBody>
          <a:bodyPr/>
          <a:lstStyle/>
          <a:p>
            <a:fld id="{EE86B520-C92E-4BD9-A300-C20859BA6A6E}" type="slidenum">
              <a:rPr lang="en-GB" smtClean="0"/>
              <a:t>‹N›</a:t>
            </a:fld>
            <a:endParaRPr lang="en-GB"/>
          </a:p>
        </p:txBody>
      </p:sp>
    </p:spTree>
    <p:extLst>
      <p:ext uri="{BB962C8B-B14F-4D97-AF65-F5344CB8AC3E}">
        <p14:creationId xmlns:p14="http://schemas.microsoft.com/office/powerpoint/2010/main" val="1451918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C9858FF-FF0B-4E73-9C6D-3640C7225938}"/>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150D27D5-315C-4556-A2E1-F69FB6F406D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9EF6E113-535B-4543-BD58-7997E24E0AC9}"/>
              </a:ext>
            </a:extLst>
          </p:cNvPr>
          <p:cNvSpPr>
            <a:spLocks noGrp="1"/>
          </p:cNvSpPr>
          <p:nvPr>
            <p:ph type="dt" sz="half" idx="10"/>
          </p:nvPr>
        </p:nvSpPr>
        <p:spPr/>
        <p:txBody>
          <a:bodyPr/>
          <a:lstStyle/>
          <a:p>
            <a:fld id="{E642F39D-1B23-4F88-B67E-714DC795B20A}" type="datetimeFigureOut">
              <a:rPr lang="en-GB" smtClean="0"/>
              <a:t>04/04/2024</a:t>
            </a:fld>
            <a:endParaRPr lang="en-GB"/>
          </a:p>
        </p:txBody>
      </p:sp>
      <p:sp>
        <p:nvSpPr>
          <p:cNvPr id="5" name="Segnaposto piè di pagina 4">
            <a:extLst>
              <a:ext uri="{FF2B5EF4-FFF2-40B4-BE49-F238E27FC236}">
                <a16:creationId xmlns:a16="http://schemas.microsoft.com/office/drawing/2014/main" id="{B091C90E-F1B4-435D-92FB-CCF3BFE2C289}"/>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D0C6633A-9E57-4583-AA3A-7A9425EBFEB6}"/>
              </a:ext>
            </a:extLst>
          </p:cNvPr>
          <p:cNvSpPr>
            <a:spLocks noGrp="1"/>
          </p:cNvSpPr>
          <p:nvPr>
            <p:ph type="sldNum" sz="quarter" idx="12"/>
          </p:nvPr>
        </p:nvSpPr>
        <p:spPr/>
        <p:txBody>
          <a:bodyPr/>
          <a:lstStyle/>
          <a:p>
            <a:fld id="{EE86B520-C92E-4BD9-A300-C20859BA6A6E}" type="slidenum">
              <a:rPr lang="en-GB" smtClean="0"/>
              <a:t>‹N›</a:t>
            </a:fld>
            <a:endParaRPr lang="en-GB"/>
          </a:p>
        </p:txBody>
      </p:sp>
    </p:spTree>
    <p:extLst>
      <p:ext uri="{BB962C8B-B14F-4D97-AF65-F5344CB8AC3E}">
        <p14:creationId xmlns:p14="http://schemas.microsoft.com/office/powerpoint/2010/main" val="4096048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562" y="273422"/>
            <a:ext cx="10971684" cy="1144631"/>
          </a:xfrm>
          <a:prstGeom prst="rect">
            <a:avLst/>
          </a:prstGeom>
        </p:spPr>
        <p:txBody>
          <a:bodyPr lIns="0" tIns="0" rIns="0" bIns="0" anchor="ctr">
            <a:noAutofit/>
          </a:bodyPr>
          <a:lstStyle/>
          <a:p>
            <a:pPr algn="ctr"/>
            <a:endParaRPr lang="it-IT" sz="5321" b="0" strike="noStrike" spc="-1">
              <a:latin typeface="Arial"/>
            </a:endParaRPr>
          </a:p>
        </p:txBody>
      </p:sp>
      <p:sp>
        <p:nvSpPr>
          <p:cNvPr id="6" name="PlaceHolder 2"/>
          <p:cNvSpPr>
            <a:spLocks noGrp="1"/>
          </p:cNvSpPr>
          <p:nvPr>
            <p:ph type="subTitle"/>
          </p:nvPr>
        </p:nvSpPr>
        <p:spPr>
          <a:xfrm>
            <a:off x="609562" y="1604399"/>
            <a:ext cx="10971684" cy="3976819"/>
          </a:xfrm>
          <a:prstGeom prst="rect">
            <a:avLst/>
          </a:prstGeom>
        </p:spPr>
        <p:txBody>
          <a:bodyPr lIns="0" tIns="0" rIns="0" bIns="0" anchor="ctr">
            <a:noAutofit/>
          </a:bodyPr>
          <a:lstStyle/>
          <a:p>
            <a:pPr algn="ctr"/>
            <a:endParaRPr lang="it-IT" sz="3870" b="0" strike="noStrike" spc="-1">
              <a:latin typeface="Arial"/>
            </a:endParaRPr>
          </a:p>
        </p:txBody>
      </p:sp>
    </p:spTree>
    <p:extLst>
      <p:ext uri="{BB962C8B-B14F-4D97-AF65-F5344CB8AC3E}">
        <p14:creationId xmlns:p14="http://schemas.microsoft.com/office/powerpoint/2010/main" val="2712283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8E7FBF-BC74-4668-AA9B-C63CDCACD02F}"/>
              </a:ext>
            </a:extLst>
          </p:cNvPr>
          <p:cNvSpPr txBox="1">
            <a:spLocks noGrp="1"/>
          </p:cNvSpPr>
          <p:nvPr>
            <p:ph type="title"/>
          </p:nvPr>
        </p:nvSpPr>
        <p:spPr/>
        <p:txBody>
          <a:bodyPr/>
          <a:lstStyle>
            <a:lvl1pPr>
              <a:defRPr/>
            </a:lvl1pPr>
          </a:lstStyle>
          <a:p>
            <a:pPr lvl="0"/>
            <a:r>
              <a:rPr lang="it-IT" dirty="0"/>
              <a:t>Fare clic per modificare lo stile del titolo</a:t>
            </a:r>
          </a:p>
        </p:txBody>
      </p:sp>
      <p:sp>
        <p:nvSpPr>
          <p:cNvPr id="3" name="Segnaposto contenuto 2">
            <a:extLst>
              <a:ext uri="{FF2B5EF4-FFF2-40B4-BE49-F238E27FC236}">
                <a16:creationId xmlns:a16="http://schemas.microsoft.com/office/drawing/2014/main" id="{168176EC-B0BC-4B83-9A7C-CED6D3C4BF4E}"/>
              </a:ext>
            </a:extLst>
          </p:cNvPr>
          <p:cNvSpPr txBox="1">
            <a:spLocks noGrp="1"/>
          </p:cNvSpPr>
          <p:nvPr>
            <p:ph type="title" idx="4294967295"/>
          </p:nvPr>
        </p:nvSpPr>
        <p:spPr>
          <a:xfrm>
            <a:off x="838080" y="1825560"/>
            <a:ext cx="10515600" cy="4351320"/>
          </a:xfrm>
        </p:spPr>
        <p:txBody>
          <a:bodyPr anchor="t"/>
          <a:lstStyle>
            <a:lvl1pPr marL="228600" indent="-228600">
              <a:spcBef>
                <a:spcPts val="1001"/>
              </a:spcBef>
              <a:buSzPct val="100000"/>
              <a:buFont typeface="Arial" pitchFamily="34"/>
              <a:buChar char="•"/>
              <a:defRPr sz="2800">
                <a:latin typeface="Calibri" pitchFamily="18"/>
              </a:defRPr>
            </a:lvl1pPr>
          </a:lstStyle>
          <a:p>
            <a:pPr lvl="0"/>
            <a:r>
              <a:rPr lang="it-IT"/>
              <a:t>Fare clic per modificare stili del testo dello schema</a:t>
            </a:r>
            <a:br>
              <a:rPr lang="it-IT"/>
            </a:br>
            <a:r>
              <a:rPr lang="it-IT"/>
              <a:t>Secondo livello</a:t>
            </a:r>
            <a:br>
              <a:rPr lang="it-IT"/>
            </a:br>
            <a:r>
              <a:rPr lang="it-IT"/>
              <a:t>Terzo livello</a:t>
            </a:r>
            <a:br>
              <a:rPr lang="it-IT"/>
            </a:br>
            <a:r>
              <a:rPr lang="it-IT"/>
              <a:t>Quarto livello</a:t>
            </a:r>
            <a:br>
              <a:rPr lang="it-IT"/>
            </a:br>
            <a:r>
              <a:rPr lang="it-IT"/>
              <a:t>Quinto livello</a:t>
            </a:r>
          </a:p>
        </p:txBody>
      </p:sp>
      <p:sp>
        <p:nvSpPr>
          <p:cNvPr id="4" name="Segnaposto data 3">
            <a:extLst>
              <a:ext uri="{FF2B5EF4-FFF2-40B4-BE49-F238E27FC236}">
                <a16:creationId xmlns:a16="http://schemas.microsoft.com/office/drawing/2014/main" id="{272AD950-46DD-402E-ACB0-A5664F11B50A}"/>
              </a:ext>
            </a:extLst>
          </p:cNvPr>
          <p:cNvSpPr txBox="1">
            <a:spLocks noGrp="1"/>
          </p:cNvSpPr>
          <p:nvPr>
            <p:ph type="dt" sz="half" idx="7"/>
          </p:nvPr>
        </p:nvSpPr>
        <p:spPr/>
        <p:txBody>
          <a:bodyPr/>
          <a:lstStyle>
            <a:lvl1pPr>
              <a:defRPr/>
            </a:lvl1pPr>
          </a:lstStyle>
          <a:p>
            <a:pPr lvl="0"/>
            <a:fld id="{BDA45B66-8AA0-404C-9663-7C31D052408B}" type="datetime1">
              <a:rPr lang="de-DE"/>
              <a:pPr lvl="0"/>
              <a:t>04.04.2024</a:t>
            </a:fld>
            <a:endParaRPr lang="de-DE"/>
          </a:p>
        </p:txBody>
      </p:sp>
      <p:sp>
        <p:nvSpPr>
          <p:cNvPr id="5" name="Segnaposto piè di pagina 4">
            <a:extLst>
              <a:ext uri="{FF2B5EF4-FFF2-40B4-BE49-F238E27FC236}">
                <a16:creationId xmlns:a16="http://schemas.microsoft.com/office/drawing/2014/main" id="{08E0F975-3AC0-4012-AA4F-D0EFE42A4103}"/>
              </a:ext>
            </a:extLst>
          </p:cNvPr>
          <p:cNvSpPr txBox="1">
            <a:spLocks noGrp="1"/>
          </p:cNvSpPr>
          <p:nvPr>
            <p:ph type="ftr" sz="quarter" idx="9"/>
          </p:nvPr>
        </p:nvSpPr>
        <p:spPr/>
        <p:txBody>
          <a:bodyPr/>
          <a:lstStyle>
            <a:lvl1pPr>
              <a:defRPr/>
            </a:lvl1pPr>
          </a:lstStyle>
          <a:p>
            <a:pPr lvl="0"/>
            <a:endParaRPr lang="it-IT" dirty="0"/>
          </a:p>
        </p:txBody>
      </p:sp>
      <p:sp>
        <p:nvSpPr>
          <p:cNvPr id="6" name="Segnaposto numero diapositiva 5">
            <a:extLst>
              <a:ext uri="{FF2B5EF4-FFF2-40B4-BE49-F238E27FC236}">
                <a16:creationId xmlns:a16="http://schemas.microsoft.com/office/drawing/2014/main" id="{D0C7FB9E-2837-4063-9077-E5F042FC7B8D}"/>
              </a:ext>
            </a:extLst>
          </p:cNvPr>
          <p:cNvSpPr txBox="1">
            <a:spLocks noGrp="1"/>
          </p:cNvSpPr>
          <p:nvPr>
            <p:ph type="sldNum" sz="quarter" idx="8"/>
          </p:nvPr>
        </p:nvSpPr>
        <p:spPr/>
        <p:txBody>
          <a:bodyPr/>
          <a:lstStyle>
            <a:lvl1pPr>
              <a:defRPr/>
            </a:lvl1pPr>
          </a:lstStyle>
          <a:p>
            <a:pPr lvl="0"/>
            <a:fld id="{A00AC085-286F-4343-94BB-BC5CEB1A653D}" type="slidenum">
              <a:t>‹N›</a:t>
            </a:fld>
            <a:endParaRPr lang="de-DE"/>
          </a:p>
        </p:txBody>
      </p:sp>
      <p:sp>
        <p:nvSpPr>
          <p:cNvPr id="7" name="Segnaposto contenuto 6">
            <a:extLst>
              <a:ext uri="{FF2B5EF4-FFF2-40B4-BE49-F238E27FC236}">
                <a16:creationId xmlns:a16="http://schemas.microsoft.com/office/drawing/2014/main" id="{ED0B50BB-D80D-4F64-978A-AC009549960F}"/>
              </a:ext>
            </a:extLst>
          </p:cNvPr>
          <p:cNvSpPr txBox="1">
            <a:spLocks noGrp="1"/>
          </p:cNvSpPr>
          <p:nvPr>
            <p:ph idx="1"/>
          </p:nvPr>
        </p:nvSpPr>
        <p:spPr>
          <a:xfrm>
            <a:off x="609480" y="1604520"/>
            <a:ext cx="10972440" cy="4525920"/>
          </a:xfrm>
        </p:spPr>
        <p:txBody>
          <a:bodyPr lIns="0" tIns="0" rIns="0" bIns="0"/>
          <a:lstStyle>
            <a:lvl1pPr hangingPunct="0">
              <a:spcBef>
                <a:spcPts val="0"/>
              </a:spcBef>
              <a:spcAft>
                <a:spcPts val="1417"/>
              </a:spcAft>
              <a:defRPr sz="3200">
                <a:latin typeface="Arial" pitchFamily="18"/>
              </a:defRPr>
            </a:lvl1pPr>
          </a:lstStyle>
          <a:p>
            <a:endParaRPr lang="it-IT"/>
          </a:p>
        </p:txBody>
      </p:sp>
      <p:sp>
        <p:nvSpPr>
          <p:cNvPr id="11" name="CasellaDiTesto 10">
            <a:extLst>
              <a:ext uri="{FF2B5EF4-FFF2-40B4-BE49-F238E27FC236}">
                <a16:creationId xmlns:a16="http://schemas.microsoft.com/office/drawing/2014/main" id="{65784BE3-1017-4EE7-96AE-B369530ACD5B}"/>
              </a:ext>
            </a:extLst>
          </p:cNvPr>
          <p:cNvSpPr txBox="1"/>
          <p:nvPr userDrawn="1"/>
        </p:nvSpPr>
        <p:spPr>
          <a:xfrm>
            <a:off x="8057478" y="20707"/>
            <a:ext cx="5307882" cy="646331"/>
          </a:xfrm>
          <a:prstGeom prst="rect">
            <a:avLst/>
          </a:prstGeom>
          <a:noFill/>
        </p:spPr>
        <p:txBody>
          <a:bodyPr wrap="square" rtlCol="0">
            <a:spAutoFit/>
          </a:bodyPr>
          <a:lstStyle/>
          <a:p>
            <a:pPr lvl="0" algn="ctr"/>
            <a:r>
              <a:rPr lang="it-IT" i="1" dirty="0">
                <a:solidFill>
                  <a:schemeClr val="bg1">
                    <a:lumMod val="75000"/>
                  </a:schemeClr>
                </a:solidFill>
              </a:rPr>
              <a:t>A. Ortis - University of Catania</a:t>
            </a:r>
            <a:endParaRPr lang="en-GB" i="1" dirty="0">
              <a:solidFill>
                <a:schemeClr val="bg1">
                  <a:lumMod val="75000"/>
                </a:schemeClr>
              </a:solidFill>
            </a:endParaRPr>
          </a:p>
          <a:p>
            <a:pPr algn="ctr"/>
            <a:endParaRPr lang="en-GB" i="1" dirty="0">
              <a:solidFill>
                <a:schemeClr val="bg1">
                  <a:lumMod val="75000"/>
                </a:schemeClr>
              </a:solidFill>
            </a:endParaRPr>
          </a:p>
        </p:txBody>
      </p:sp>
    </p:spTree>
    <p:extLst>
      <p:ext uri="{BB962C8B-B14F-4D97-AF65-F5344CB8AC3E}">
        <p14:creationId xmlns:p14="http://schemas.microsoft.com/office/powerpoint/2010/main" val="103626675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_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8E7FBF-BC74-4668-AA9B-C63CDCACD02F}"/>
              </a:ext>
            </a:extLst>
          </p:cNvPr>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a:extLst>
              <a:ext uri="{FF2B5EF4-FFF2-40B4-BE49-F238E27FC236}">
                <a16:creationId xmlns:a16="http://schemas.microsoft.com/office/drawing/2014/main" id="{168176EC-B0BC-4B83-9A7C-CED6D3C4BF4E}"/>
              </a:ext>
            </a:extLst>
          </p:cNvPr>
          <p:cNvSpPr txBox="1">
            <a:spLocks noGrp="1"/>
          </p:cNvSpPr>
          <p:nvPr>
            <p:ph type="title" idx="4294967295"/>
          </p:nvPr>
        </p:nvSpPr>
        <p:spPr>
          <a:xfrm>
            <a:off x="838080" y="1825560"/>
            <a:ext cx="10515600" cy="4351320"/>
          </a:xfrm>
        </p:spPr>
        <p:txBody>
          <a:bodyPr anchor="t"/>
          <a:lstStyle>
            <a:lvl1pPr marL="228600" indent="-228600">
              <a:spcBef>
                <a:spcPts val="1001"/>
              </a:spcBef>
              <a:buSzPct val="100000"/>
              <a:buFont typeface="Arial" pitchFamily="34"/>
              <a:buChar char="•"/>
              <a:defRPr sz="2800">
                <a:latin typeface="Calibri" pitchFamily="18"/>
              </a:defRPr>
            </a:lvl1pPr>
          </a:lstStyle>
          <a:p>
            <a:pPr lvl="0"/>
            <a:r>
              <a:rPr lang="it-IT"/>
              <a:t>Fare clic per modificare stili del testo dello schema</a:t>
            </a:r>
            <a:br>
              <a:rPr lang="it-IT"/>
            </a:br>
            <a:r>
              <a:rPr lang="it-IT"/>
              <a:t>Secondo livello</a:t>
            </a:r>
            <a:br>
              <a:rPr lang="it-IT"/>
            </a:br>
            <a:r>
              <a:rPr lang="it-IT"/>
              <a:t>Terzo livello</a:t>
            </a:r>
            <a:br>
              <a:rPr lang="it-IT"/>
            </a:br>
            <a:r>
              <a:rPr lang="it-IT"/>
              <a:t>Quarto livello</a:t>
            </a:r>
            <a:br>
              <a:rPr lang="it-IT"/>
            </a:br>
            <a:r>
              <a:rPr lang="it-IT"/>
              <a:t>Quinto livello</a:t>
            </a:r>
          </a:p>
        </p:txBody>
      </p:sp>
      <p:sp>
        <p:nvSpPr>
          <p:cNvPr id="4" name="Segnaposto data 3">
            <a:extLst>
              <a:ext uri="{FF2B5EF4-FFF2-40B4-BE49-F238E27FC236}">
                <a16:creationId xmlns:a16="http://schemas.microsoft.com/office/drawing/2014/main" id="{272AD950-46DD-402E-ACB0-A5664F11B50A}"/>
              </a:ext>
            </a:extLst>
          </p:cNvPr>
          <p:cNvSpPr txBox="1">
            <a:spLocks noGrp="1"/>
          </p:cNvSpPr>
          <p:nvPr>
            <p:ph type="dt" sz="half" idx="7"/>
          </p:nvPr>
        </p:nvSpPr>
        <p:spPr/>
        <p:txBody>
          <a:bodyPr/>
          <a:lstStyle>
            <a:lvl1pPr>
              <a:defRPr/>
            </a:lvl1pPr>
          </a:lstStyle>
          <a:p>
            <a:pPr lvl="0"/>
            <a:fld id="{BDA45B66-8AA0-404C-9663-7C31D052408B}" type="datetime1">
              <a:rPr lang="de-DE"/>
              <a:pPr lvl="0"/>
              <a:t>04.04.2024</a:t>
            </a:fld>
            <a:endParaRPr lang="de-DE"/>
          </a:p>
        </p:txBody>
      </p:sp>
      <p:sp>
        <p:nvSpPr>
          <p:cNvPr id="5" name="Segnaposto piè di pagina 4">
            <a:extLst>
              <a:ext uri="{FF2B5EF4-FFF2-40B4-BE49-F238E27FC236}">
                <a16:creationId xmlns:a16="http://schemas.microsoft.com/office/drawing/2014/main" id="{08E0F975-3AC0-4012-AA4F-D0EFE42A4103}"/>
              </a:ext>
            </a:extLst>
          </p:cNvPr>
          <p:cNvSpPr txBox="1">
            <a:spLocks noGrp="1"/>
          </p:cNvSpPr>
          <p:nvPr>
            <p:ph type="ftr" sz="quarter" idx="9"/>
          </p:nvPr>
        </p:nvSpPr>
        <p:spPr/>
        <p:txBody>
          <a:bodyPr/>
          <a:lstStyle>
            <a:lvl1pPr>
              <a:defRPr/>
            </a:lvl1pPr>
          </a:lstStyle>
          <a:p>
            <a:pPr lvl="0"/>
            <a:endParaRPr lang="it-IT"/>
          </a:p>
        </p:txBody>
      </p:sp>
      <p:sp>
        <p:nvSpPr>
          <p:cNvPr id="6" name="Segnaposto numero diapositiva 5">
            <a:extLst>
              <a:ext uri="{FF2B5EF4-FFF2-40B4-BE49-F238E27FC236}">
                <a16:creationId xmlns:a16="http://schemas.microsoft.com/office/drawing/2014/main" id="{D0C7FB9E-2837-4063-9077-E5F042FC7B8D}"/>
              </a:ext>
            </a:extLst>
          </p:cNvPr>
          <p:cNvSpPr txBox="1">
            <a:spLocks noGrp="1"/>
          </p:cNvSpPr>
          <p:nvPr>
            <p:ph type="sldNum" sz="quarter" idx="8"/>
          </p:nvPr>
        </p:nvSpPr>
        <p:spPr/>
        <p:txBody>
          <a:bodyPr/>
          <a:lstStyle>
            <a:lvl1pPr>
              <a:defRPr/>
            </a:lvl1pPr>
          </a:lstStyle>
          <a:p>
            <a:pPr lvl="0"/>
            <a:fld id="{A00AC085-286F-4343-94BB-BC5CEB1A653D}" type="slidenum">
              <a:t>‹N›</a:t>
            </a:fld>
            <a:endParaRPr lang="de-DE"/>
          </a:p>
        </p:txBody>
      </p:sp>
      <p:sp>
        <p:nvSpPr>
          <p:cNvPr id="7" name="Segnaposto contenuto 6">
            <a:extLst>
              <a:ext uri="{FF2B5EF4-FFF2-40B4-BE49-F238E27FC236}">
                <a16:creationId xmlns:a16="http://schemas.microsoft.com/office/drawing/2014/main" id="{ED0B50BB-D80D-4F64-978A-AC009549960F}"/>
              </a:ext>
            </a:extLst>
          </p:cNvPr>
          <p:cNvSpPr txBox="1">
            <a:spLocks noGrp="1"/>
          </p:cNvSpPr>
          <p:nvPr>
            <p:ph idx="1"/>
          </p:nvPr>
        </p:nvSpPr>
        <p:spPr>
          <a:xfrm>
            <a:off x="609480" y="1604520"/>
            <a:ext cx="10972440" cy="4525920"/>
          </a:xfrm>
        </p:spPr>
        <p:txBody>
          <a:bodyPr lIns="0" tIns="0" rIns="0" bIns="0"/>
          <a:lstStyle>
            <a:lvl1pPr hangingPunct="0">
              <a:spcBef>
                <a:spcPts val="0"/>
              </a:spcBef>
              <a:spcAft>
                <a:spcPts val="1417"/>
              </a:spcAft>
              <a:defRPr sz="3200">
                <a:latin typeface="Arial" pitchFamily="18"/>
              </a:defRPr>
            </a:lvl1pPr>
          </a:lstStyle>
          <a:p>
            <a:endParaRPr lang="it-IT"/>
          </a:p>
        </p:txBody>
      </p:sp>
    </p:spTree>
    <p:extLst>
      <p:ext uri="{BB962C8B-B14F-4D97-AF65-F5344CB8AC3E}">
        <p14:creationId xmlns:p14="http://schemas.microsoft.com/office/powerpoint/2010/main" val="212063366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C69C3E-8268-4734-881B-6E2D948244CB}"/>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499F66D9-7F7C-47E6-9EAD-B01B8323F8A2}"/>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C4BE358F-3A45-40C5-8939-A438D5562EE4}"/>
              </a:ext>
            </a:extLst>
          </p:cNvPr>
          <p:cNvSpPr>
            <a:spLocks noGrp="1"/>
          </p:cNvSpPr>
          <p:nvPr>
            <p:ph type="dt" sz="half" idx="10"/>
          </p:nvPr>
        </p:nvSpPr>
        <p:spPr/>
        <p:txBody>
          <a:bodyPr/>
          <a:lstStyle/>
          <a:p>
            <a:fld id="{E642F39D-1B23-4F88-B67E-714DC795B20A}" type="datetimeFigureOut">
              <a:rPr lang="en-GB" smtClean="0"/>
              <a:t>04/04/2024</a:t>
            </a:fld>
            <a:endParaRPr lang="en-GB"/>
          </a:p>
        </p:txBody>
      </p:sp>
      <p:sp>
        <p:nvSpPr>
          <p:cNvPr id="5" name="Segnaposto piè di pagina 4">
            <a:extLst>
              <a:ext uri="{FF2B5EF4-FFF2-40B4-BE49-F238E27FC236}">
                <a16:creationId xmlns:a16="http://schemas.microsoft.com/office/drawing/2014/main" id="{150BD0C9-5F61-4108-8CF5-ECCF26252F06}"/>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BDCB4C3F-CA9F-4992-9CF6-BAE2149DE90D}"/>
              </a:ext>
            </a:extLst>
          </p:cNvPr>
          <p:cNvSpPr>
            <a:spLocks noGrp="1"/>
          </p:cNvSpPr>
          <p:nvPr>
            <p:ph type="sldNum" sz="quarter" idx="12"/>
          </p:nvPr>
        </p:nvSpPr>
        <p:spPr/>
        <p:txBody>
          <a:bodyPr/>
          <a:lstStyle/>
          <a:p>
            <a:fld id="{EE86B520-C92E-4BD9-A300-C20859BA6A6E}" type="slidenum">
              <a:rPr lang="en-GB" smtClean="0"/>
              <a:t>‹N›</a:t>
            </a:fld>
            <a:endParaRPr lang="en-GB"/>
          </a:p>
        </p:txBody>
      </p:sp>
      <p:sp>
        <p:nvSpPr>
          <p:cNvPr id="7" name="CasellaDiTesto 6">
            <a:extLst>
              <a:ext uri="{FF2B5EF4-FFF2-40B4-BE49-F238E27FC236}">
                <a16:creationId xmlns:a16="http://schemas.microsoft.com/office/drawing/2014/main" id="{BC3C5A3A-6C4B-4BBA-9889-B2153791EE49}"/>
              </a:ext>
            </a:extLst>
          </p:cNvPr>
          <p:cNvSpPr txBox="1"/>
          <p:nvPr userDrawn="1"/>
        </p:nvSpPr>
        <p:spPr>
          <a:xfrm>
            <a:off x="8981440" y="103070"/>
            <a:ext cx="3042628" cy="369332"/>
          </a:xfrm>
          <a:prstGeom prst="rect">
            <a:avLst/>
          </a:prstGeom>
          <a:noFill/>
        </p:spPr>
        <p:txBody>
          <a:bodyPr wrap="none" rtlCol="0">
            <a:spAutoFit/>
          </a:bodyPr>
          <a:lstStyle/>
          <a:p>
            <a:pPr algn="just"/>
            <a:r>
              <a:rPr lang="it-IT" i="1">
                <a:solidFill>
                  <a:schemeClr val="bg2"/>
                </a:solidFill>
              </a:rPr>
              <a:t>A. Ortis – University of Catania</a:t>
            </a:r>
            <a:endParaRPr lang="en-GB" i="1">
              <a:solidFill>
                <a:schemeClr val="bg2"/>
              </a:solidFill>
            </a:endParaRPr>
          </a:p>
        </p:txBody>
      </p:sp>
    </p:spTree>
    <p:extLst>
      <p:ext uri="{BB962C8B-B14F-4D97-AF65-F5344CB8AC3E}">
        <p14:creationId xmlns:p14="http://schemas.microsoft.com/office/powerpoint/2010/main" val="1333282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6AE5F-2B93-48EC-A0AA-1275C656A40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627AB781-386F-4F49-AA7F-63CA84546E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F7715D6-B309-4749-8C49-CD919D096FA3}"/>
              </a:ext>
            </a:extLst>
          </p:cNvPr>
          <p:cNvSpPr>
            <a:spLocks noGrp="1"/>
          </p:cNvSpPr>
          <p:nvPr>
            <p:ph type="dt" sz="half" idx="10"/>
          </p:nvPr>
        </p:nvSpPr>
        <p:spPr/>
        <p:txBody>
          <a:bodyPr/>
          <a:lstStyle/>
          <a:p>
            <a:fld id="{E642F39D-1B23-4F88-B67E-714DC795B20A}" type="datetimeFigureOut">
              <a:rPr lang="en-GB" smtClean="0"/>
              <a:t>04/04/2024</a:t>
            </a:fld>
            <a:endParaRPr lang="en-GB"/>
          </a:p>
        </p:txBody>
      </p:sp>
      <p:sp>
        <p:nvSpPr>
          <p:cNvPr id="5" name="Segnaposto piè di pagina 4">
            <a:extLst>
              <a:ext uri="{FF2B5EF4-FFF2-40B4-BE49-F238E27FC236}">
                <a16:creationId xmlns:a16="http://schemas.microsoft.com/office/drawing/2014/main" id="{C366D0BC-433C-4FC2-AB22-ADC4731AE526}"/>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8C5928FD-0D42-4B18-882D-617D7736F53A}"/>
              </a:ext>
            </a:extLst>
          </p:cNvPr>
          <p:cNvSpPr>
            <a:spLocks noGrp="1"/>
          </p:cNvSpPr>
          <p:nvPr>
            <p:ph type="sldNum" sz="quarter" idx="12"/>
          </p:nvPr>
        </p:nvSpPr>
        <p:spPr/>
        <p:txBody>
          <a:bodyPr/>
          <a:lstStyle/>
          <a:p>
            <a:fld id="{EE86B520-C92E-4BD9-A300-C20859BA6A6E}" type="slidenum">
              <a:rPr lang="en-GB" smtClean="0"/>
              <a:t>‹N›</a:t>
            </a:fld>
            <a:endParaRPr lang="en-GB"/>
          </a:p>
        </p:txBody>
      </p:sp>
    </p:spTree>
    <p:extLst>
      <p:ext uri="{BB962C8B-B14F-4D97-AF65-F5344CB8AC3E}">
        <p14:creationId xmlns:p14="http://schemas.microsoft.com/office/powerpoint/2010/main" val="1943625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A2F9CE-210C-4E44-9FA4-EDA1729790AE}"/>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4419124E-AC7A-4AB2-806B-5094896EE79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5CA913C1-1E63-469B-81CD-606A7F48BA42}"/>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a:extLst>
              <a:ext uri="{FF2B5EF4-FFF2-40B4-BE49-F238E27FC236}">
                <a16:creationId xmlns:a16="http://schemas.microsoft.com/office/drawing/2014/main" id="{1FC3CAEA-8CAF-43B6-B6B5-F1E4856BA9ED}"/>
              </a:ext>
            </a:extLst>
          </p:cNvPr>
          <p:cNvSpPr>
            <a:spLocks noGrp="1"/>
          </p:cNvSpPr>
          <p:nvPr>
            <p:ph type="dt" sz="half" idx="10"/>
          </p:nvPr>
        </p:nvSpPr>
        <p:spPr/>
        <p:txBody>
          <a:bodyPr/>
          <a:lstStyle/>
          <a:p>
            <a:fld id="{E642F39D-1B23-4F88-B67E-714DC795B20A}" type="datetimeFigureOut">
              <a:rPr lang="en-GB" smtClean="0"/>
              <a:t>04/04/2024</a:t>
            </a:fld>
            <a:endParaRPr lang="en-GB"/>
          </a:p>
        </p:txBody>
      </p:sp>
      <p:sp>
        <p:nvSpPr>
          <p:cNvPr id="6" name="Segnaposto piè di pagina 5">
            <a:extLst>
              <a:ext uri="{FF2B5EF4-FFF2-40B4-BE49-F238E27FC236}">
                <a16:creationId xmlns:a16="http://schemas.microsoft.com/office/drawing/2014/main" id="{24201431-4921-4DA7-92D4-696C3829584F}"/>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1737F5B2-59BD-4E77-B7AC-F90E0D39738D}"/>
              </a:ext>
            </a:extLst>
          </p:cNvPr>
          <p:cNvSpPr>
            <a:spLocks noGrp="1"/>
          </p:cNvSpPr>
          <p:nvPr>
            <p:ph type="sldNum" sz="quarter" idx="12"/>
          </p:nvPr>
        </p:nvSpPr>
        <p:spPr/>
        <p:txBody>
          <a:bodyPr/>
          <a:lstStyle/>
          <a:p>
            <a:fld id="{EE86B520-C92E-4BD9-A300-C20859BA6A6E}" type="slidenum">
              <a:rPr lang="en-GB" smtClean="0"/>
              <a:t>‹N›</a:t>
            </a:fld>
            <a:endParaRPr lang="en-GB"/>
          </a:p>
        </p:txBody>
      </p:sp>
    </p:spTree>
    <p:extLst>
      <p:ext uri="{BB962C8B-B14F-4D97-AF65-F5344CB8AC3E}">
        <p14:creationId xmlns:p14="http://schemas.microsoft.com/office/powerpoint/2010/main" val="1094546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40EE8A-7485-48E5-9CA8-EC18EEECC49B}"/>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AAC036AB-A80B-4345-803F-83642BD4F6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65ECCE8-D85E-444C-8CD3-82FFDEBC861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a:extLst>
              <a:ext uri="{FF2B5EF4-FFF2-40B4-BE49-F238E27FC236}">
                <a16:creationId xmlns:a16="http://schemas.microsoft.com/office/drawing/2014/main" id="{29DDF206-B797-4041-AE93-75B2D76F73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3D2137E2-C87A-495F-9343-CD6A3F6E3E0A}"/>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a:extLst>
              <a:ext uri="{FF2B5EF4-FFF2-40B4-BE49-F238E27FC236}">
                <a16:creationId xmlns:a16="http://schemas.microsoft.com/office/drawing/2014/main" id="{6F99AC63-99E0-499F-853D-189FB74520AE}"/>
              </a:ext>
            </a:extLst>
          </p:cNvPr>
          <p:cNvSpPr>
            <a:spLocks noGrp="1"/>
          </p:cNvSpPr>
          <p:nvPr>
            <p:ph type="dt" sz="half" idx="10"/>
          </p:nvPr>
        </p:nvSpPr>
        <p:spPr/>
        <p:txBody>
          <a:bodyPr/>
          <a:lstStyle/>
          <a:p>
            <a:fld id="{E642F39D-1B23-4F88-B67E-714DC795B20A}" type="datetimeFigureOut">
              <a:rPr lang="en-GB" smtClean="0"/>
              <a:t>04/04/2024</a:t>
            </a:fld>
            <a:endParaRPr lang="en-GB"/>
          </a:p>
        </p:txBody>
      </p:sp>
      <p:sp>
        <p:nvSpPr>
          <p:cNvPr id="8" name="Segnaposto piè di pagina 7">
            <a:extLst>
              <a:ext uri="{FF2B5EF4-FFF2-40B4-BE49-F238E27FC236}">
                <a16:creationId xmlns:a16="http://schemas.microsoft.com/office/drawing/2014/main" id="{12573160-0A62-400E-AB1F-42D8BA8AD3E9}"/>
              </a:ext>
            </a:extLst>
          </p:cNvPr>
          <p:cNvSpPr>
            <a:spLocks noGrp="1"/>
          </p:cNvSpPr>
          <p:nvPr>
            <p:ph type="ftr" sz="quarter" idx="11"/>
          </p:nvPr>
        </p:nvSpPr>
        <p:spPr/>
        <p:txBody>
          <a:bodyPr/>
          <a:lstStyle/>
          <a:p>
            <a:endParaRPr lang="en-GB"/>
          </a:p>
        </p:txBody>
      </p:sp>
      <p:sp>
        <p:nvSpPr>
          <p:cNvPr id="9" name="Segnaposto numero diapositiva 8">
            <a:extLst>
              <a:ext uri="{FF2B5EF4-FFF2-40B4-BE49-F238E27FC236}">
                <a16:creationId xmlns:a16="http://schemas.microsoft.com/office/drawing/2014/main" id="{34F67277-D488-4039-A8C3-FC9F573346C6}"/>
              </a:ext>
            </a:extLst>
          </p:cNvPr>
          <p:cNvSpPr>
            <a:spLocks noGrp="1"/>
          </p:cNvSpPr>
          <p:nvPr>
            <p:ph type="sldNum" sz="quarter" idx="12"/>
          </p:nvPr>
        </p:nvSpPr>
        <p:spPr/>
        <p:txBody>
          <a:bodyPr/>
          <a:lstStyle/>
          <a:p>
            <a:fld id="{EE86B520-C92E-4BD9-A300-C20859BA6A6E}" type="slidenum">
              <a:rPr lang="en-GB" smtClean="0"/>
              <a:t>‹N›</a:t>
            </a:fld>
            <a:endParaRPr lang="en-GB"/>
          </a:p>
        </p:txBody>
      </p:sp>
    </p:spTree>
    <p:extLst>
      <p:ext uri="{BB962C8B-B14F-4D97-AF65-F5344CB8AC3E}">
        <p14:creationId xmlns:p14="http://schemas.microsoft.com/office/powerpoint/2010/main" val="3026818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0D0F6C-4C1B-4B70-83D0-64709BF2F651}"/>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data 2">
            <a:extLst>
              <a:ext uri="{FF2B5EF4-FFF2-40B4-BE49-F238E27FC236}">
                <a16:creationId xmlns:a16="http://schemas.microsoft.com/office/drawing/2014/main" id="{D228D083-2F08-40F5-8FBE-59368B6F4459}"/>
              </a:ext>
            </a:extLst>
          </p:cNvPr>
          <p:cNvSpPr>
            <a:spLocks noGrp="1"/>
          </p:cNvSpPr>
          <p:nvPr>
            <p:ph type="dt" sz="half" idx="10"/>
          </p:nvPr>
        </p:nvSpPr>
        <p:spPr/>
        <p:txBody>
          <a:bodyPr/>
          <a:lstStyle/>
          <a:p>
            <a:fld id="{E642F39D-1B23-4F88-B67E-714DC795B20A}" type="datetimeFigureOut">
              <a:rPr lang="en-GB" smtClean="0"/>
              <a:t>04/04/2024</a:t>
            </a:fld>
            <a:endParaRPr lang="en-GB"/>
          </a:p>
        </p:txBody>
      </p:sp>
      <p:sp>
        <p:nvSpPr>
          <p:cNvPr id="4" name="Segnaposto piè di pagina 3">
            <a:extLst>
              <a:ext uri="{FF2B5EF4-FFF2-40B4-BE49-F238E27FC236}">
                <a16:creationId xmlns:a16="http://schemas.microsoft.com/office/drawing/2014/main" id="{642DEF4E-2897-4AB5-AF4B-7999C8953ADC}"/>
              </a:ext>
            </a:extLst>
          </p:cNvPr>
          <p:cNvSpPr>
            <a:spLocks noGrp="1"/>
          </p:cNvSpPr>
          <p:nvPr>
            <p:ph type="ftr" sz="quarter" idx="11"/>
          </p:nvPr>
        </p:nvSpPr>
        <p:spPr/>
        <p:txBody>
          <a:bodyPr/>
          <a:lstStyle/>
          <a:p>
            <a:endParaRPr lang="en-GB"/>
          </a:p>
        </p:txBody>
      </p:sp>
      <p:sp>
        <p:nvSpPr>
          <p:cNvPr id="5" name="Segnaposto numero diapositiva 4">
            <a:extLst>
              <a:ext uri="{FF2B5EF4-FFF2-40B4-BE49-F238E27FC236}">
                <a16:creationId xmlns:a16="http://schemas.microsoft.com/office/drawing/2014/main" id="{2E2EE630-F0C3-41E1-9533-B5CD9E875A4F}"/>
              </a:ext>
            </a:extLst>
          </p:cNvPr>
          <p:cNvSpPr>
            <a:spLocks noGrp="1"/>
          </p:cNvSpPr>
          <p:nvPr>
            <p:ph type="sldNum" sz="quarter" idx="12"/>
          </p:nvPr>
        </p:nvSpPr>
        <p:spPr/>
        <p:txBody>
          <a:bodyPr/>
          <a:lstStyle/>
          <a:p>
            <a:fld id="{EE86B520-C92E-4BD9-A300-C20859BA6A6E}" type="slidenum">
              <a:rPr lang="en-GB" smtClean="0"/>
              <a:t>‹N›</a:t>
            </a:fld>
            <a:endParaRPr lang="en-GB"/>
          </a:p>
        </p:txBody>
      </p:sp>
    </p:spTree>
    <p:extLst>
      <p:ext uri="{BB962C8B-B14F-4D97-AF65-F5344CB8AC3E}">
        <p14:creationId xmlns:p14="http://schemas.microsoft.com/office/powerpoint/2010/main" val="1343904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A7C34AE-022C-44A6-8635-4735F623F197}"/>
              </a:ext>
            </a:extLst>
          </p:cNvPr>
          <p:cNvSpPr>
            <a:spLocks noGrp="1"/>
          </p:cNvSpPr>
          <p:nvPr>
            <p:ph type="dt" sz="half" idx="10"/>
          </p:nvPr>
        </p:nvSpPr>
        <p:spPr/>
        <p:txBody>
          <a:bodyPr/>
          <a:lstStyle/>
          <a:p>
            <a:fld id="{E642F39D-1B23-4F88-B67E-714DC795B20A}" type="datetimeFigureOut">
              <a:rPr lang="en-GB" smtClean="0"/>
              <a:t>04/04/2024</a:t>
            </a:fld>
            <a:endParaRPr lang="en-GB"/>
          </a:p>
        </p:txBody>
      </p:sp>
      <p:sp>
        <p:nvSpPr>
          <p:cNvPr id="3" name="Segnaposto piè di pagina 2">
            <a:extLst>
              <a:ext uri="{FF2B5EF4-FFF2-40B4-BE49-F238E27FC236}">
                <a16:creationId xmlns:a16="http://schemas.microsoft.com/office/drawing/2014/main" id="{92077CBC-A68D-4ED8-A202-7E3C89EAAAC8}"/>
              </a:ext>
            </a:extLst>
          </p:cNvPr>
          <p:cNvSpPr>
            <a:spLocks noGrp="1"/>
          </p:cNvSpPr>
          <p:nvPr>
            <p:ph type="ftr" sz="quarter" idx="11"/>
          </p:nvPr>
        </p:nvSpPr>
        <p:spPr/>
        <p:txBody>
          <a:bodyPr/>
          <a:lstStyle/>
          <a:p>
            <a:endParaRPr lang="en-GB"/>
          </a:p>
        </p:txBody>
      </p:sp>
      <p:sp>
        <p:nvSpPr>
          <p:cNvPr id="4" name="Segnaposto numero diapositiva 3">
            <a:extLst>
              <a:ext uri="{FF2B5EF4-FFF2-40B4-BE49-F238E27FC236}">
                <a16:creationId xmlns:a16="http://schemas.microsoft.com/office/drawing/2014/main" id="{866C284F-D1B3-44EC-A1A6-E82BC36043D5}"/>
              </a:ext>
            </a:extLst>
          </p:cNvPr>
          <p:cNvSpPr>
            <a:spLocks noGrp="1"/>
          </p:cNvSpPr>
          <p:nvPr>
            <p:ph type="sldNum" sz="quarter" idx="12"/>
          </p:nvPr>
        </p:nvSpPr>
        <p:spPr/>
        <p:txBody>
          <a:bodyPr/>
          <a:lstStyle/>
          <a:p>
            <a:fld id="{EE86B520-C92E-4BD9-A300-C20859BA6A6E}" type="slidenum">
              <a:rPr lang="en-GB" smtClean="0"/>
              <a:t>‹N›</a:t>
            </a:fld>
            <a:endParaRPr lang="en-GB"/>
          </a:p>
        </p:txBody>
      </p:sp>
    </p:spTree>
    <p:extLst>
      <p:ext uri="{BB962C8B-B14F-4D97-AF65-F5344CB8AC3E}">
        <p14:creationId xmlns:p14="http://schemas.microsoft.com/office/powerpoint/2010/main" val="1560940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D33366-7476-42F1-AAC5-4DDBCA87584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2C2BE0C6-1803-40EF-9E19-591703997B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id="{9BE596AC-CA66-4880-849D-ECD1AD3249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D4BB0CF-77D2-46BB-8BBE-6007D84BD9E3}"/>
              </a:ext>
            </a:extLst>
          </p:cNvPr>
          <p:cNvSpPr>
            <a:spLocks noGrp="1"/>
          </p:cNvSpPr>
          <p:nvPr>
            <p:ph type="dt" sz="half" idx="10"/>
          </p:nvPr>
        </p:nvSpPr>
        <p:spPr/>
        <p:txBody>
          <a:bodyPr/>
          <a:lstStyle/>
          <a:p>
            <a:fld id="{E642F39D-1B23-4F88-B67E-714DC795B20A}" type="datetimeFigureOut">
              <a:rPr lang="en-GB" smtClean="0"/>
              <a:t>04/04/2024</a:t>
            </a:fld>
            <a:endParaRPr lang="en-GB"/>
          </a:p>
        </p:txBody>
      </p:sp>
      <p:sp>
        <p:nvSpPr>
          <p:cNvPr id="6" name="Segnaposto piè di pagina 5">
            <a:extLst>
              <a:ext uri="{FF2B5EF4-FFF2-40B4-BE49-F238E27FC236}">
                <a16:creationId xmlns:a16="http://schemas.microsoft.com/office/drawing/2014/main" id="{833F8511-56FD-486A-83C1-BCAA783C6A9C}"/>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7C8B53F3-80F2-4270-A861-F8FB36CBC7ED}"/>
              </a:ext>
            </a:extLst>
          </p:cNvPr>
          <p:cNvSpPr>
            <a:spLocks noGrp="1"/>
          </p:cNvSpPr>
          <p:nvPr>
            <p:ph type="sldNum" sz="quarter" idx="12"/>
          </p:nvPr>
        </p:nvSpPr>
        <p:spPr/>
        <p:txBody>
          <a:bodyPr/>
          <a:lstStyle/>
          <a:p>
            <a:fld id="{EE86B520-C92E-4BD9-A300-C20859BA6A6E}" type="slidenum">
              <a:rPr lang="en-GB" smtClean="0"/>
              <a:t>‹N›</a:t>
            </a:fld>
            <a:endParaRPr lang="en-GB"/>
          </a:p>
        </p:txBody>
      </p:sp>
    </p:spTree>
    <p:extLst>
      <p:ext uri="{BB962C8B-B14F-4D97-AF65-F5344CB8AC3E}">
        <p14:creationId xmlns:p14="http://schemas.microsoft.com/office/powerpoint/2010/main" val="1335274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9CCF9A-F41F-43A9-AAEE-8082A00545D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id="{F7AC5674-2776-4E00-8EF8-31A0052161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a:extLst>
              <a:ext uri="{FF2B5EF4-FFF2-40B4-BE49-F238E27FC236}">
                <a16:creationId xmlns:a16="http://schemas.microsoft.com/office/drawing/2014/main" id="{E9B12BAE-D694-4759-90F4-7EEAE7D84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92F834B-4CF3-480E-9BAF-F53790F6A605}"/>
              </a:ext>
            </a:extLst>
          </p:cNvPr>
          <p:cNvSpPr>
            <a:spLocks noGrp="1"/>
          </p:cNvSpPr>
          <p:nvPr>
            <p:ph type="dt" sz="half" idx="10"/>
          </p:nvPr>
        </p:nvSpPr>
        <p:spPr/>
        <p:txBody>
          <a:bodyPr/>
          <a:lstStyle/>
          <a:p>
            <a:fld id="{E642F39D-1B23-4F88-B67E-714DC795B20A}" type="datetimeFigureOut">
              <a:rPr lang="en-GB" smtClean="0"/>
              <a:t>04/04/2024</a:t>
            </a:fld>
            <a:endParaRPr lang="en-GB"/>
          </a:p>
        </p:txBody>
      </p:sp>
      <p:sp>
        <p:nvSpPr>
          <p:cNvPr id="6" name="Segnaposto piè di pagina 5">
            <a:extLst>
              <a:ext uri="{FF2B5EF4-FFF2-40B4-BE49-F238E27FC236}">
                <a16:creationId xmlns:a16="http://schemas.microsoft.com/office/drawing/2014/main" id="{1BD7811B-3C90-4B9A-8AD6-DA8BAAB6E18B}"/>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C914490C-FDBB-42DF-8939-3FD2CCAF2CCD}"/>
              </a:ext>
            </a:extLst>
          </p:cNvPr>
          <p:cNvSpPr>
            <a:spLocks noGrp="1"/>
          </p:cNvSpPr>
          <p:nvPr>
            <p:ph type="sldNum" sz="quarter" idx="12"/>
          </p:nvPr>
        </p:nvSpPr>
        <p:spPr/>
        <p:txBody>
          <a:bodyPr/>
          <a:lstStyle/>
          <a:p>
            <a:fld id="{EE86B520-C92E-4BD9-A300-C20859BA6A6E}" type="slidenum">
              <a:rPr lang="en-GB" smtClean="0"/>
              <a:t>‹N›</a:t>
            </a:fld>
            <a:endParaRPr lang="en-GB"/>
          </a:p>
        </p:txBody>
      </p:sp>
    </p:spTree>
    <p:extLst>
      <p:ext uri="{BB962C8B-B14F-4D97-AF65-F5344CB8AC3E}">
        <p14:creationId xmlns:p14="http://schemas.microsoft.com/office/powerpoint/2010/main" val="1442665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613FBE4-04B7-48E5-8D88-905FBB228B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BA45DADA-FE49-48A6-BB4E-10F91C5373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5D357C11-2A20-4B0A-81C3-D85C8F6667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42F39D-1B23-4F88-B67E-714DC795B20A}" type="datetimeFigureOut">
              <a:rPr lang="en-GB" smtClean="0"/>
              <a:t>04/04/2024</a:t>
            </a:fld>
            <a:endParaRPr lang="en-GB"/>
          </a:p>
        </p:txBody>
      </p:sp>
      <p:sp>
        <p:nvSpPr>
          <p:cNvPr id="5" name="Segnaposto piè di pagina 4">
            <a:extLst>
              <a:ext uri="{FF2B5EF4-FFF2-40B4-BE49-F238E27FC236}">
                <a16:creationId xmlns:a16="http://schemas.microsoft.com/office/drawing/2014/main" id="{CA3A2F5E-AF4F-4AA7-B2FD-59C0ED6170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a:extLst>
              <a:ext uri="{FF2B5EF4-FFF2-40B4-BE49-F238E27FC236}">
                <a16:creationId xmlns:a16="http://schemas.microsoft.com/office/drawing/2014/main" id="{B0DB50B3-0D9E-495B-A97B-92295BBF50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86B520-C92E-4BD9-A300-C20859BA6A6E}" type="slidenum">
              <a:rPr lang="en-GB" smtClean="0"/>
              <a:t>‹N›</a:t>
            </a:fld>
            <a:endParaRPr lang="en-GB"/>
          </a:p>
        </p:txBody>
      </p:sp>
    </p:spTree>
    <p:extLst>
      <p:ext uri="{BB962C8B-B14F-4D97-AF65-F5344CB8AC3E}">
        <p14:creationId xmlns:p14="http://schemas.microsoft.com/office/powerpoint/2010/main" val="105359746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9" r:id="rId12"/>
    <p:sldLayoutId id="2147483770" r:id="rId13"/>
    <p:sldLayoutId id="214748377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10.png"/><Relationship Id="rId5" Type="http://schemas.openxmlformats.org/officeDocument/2006/relationships/image" Target="../media/image400.png"/><Relationship Id="rId4" Type="http://schemas.microsoft.com/office/2007/relationships/hdphoto" Target="../media/hdphoto1.wdp"/><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6.gif"/></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microsoft.com/office/2007/relationships/media" Target="../media/media2.mp4"/><Relationship Id="rId7" Type="http://schemas.openxmlformats.org/officeDocument/2006/relationships/slideLayout" Target="../slideLayouts/slideLayout2.xml"/><Relationship Id="rId12"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29.png"/><Relationship Id="rId5" Type="http://schemas.microsoft.com/office/2007/relationships/media" Target="../media/media3.mp4"/><Relationship Id="rId10" Type="http://schemas.openxmlformats.org/officeDocument/2006/relationships/image" Target="../media/image28.png"/><Relationship Id="rId4" Type="http://schemas.openxmlformats.org/officeDocument/2006/relationships/video" Target="../media/media2.mp4"/><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hyperlink" Target="http://iplab.dmi.unict.it/" TargetMode="External"/><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https://www.ifoss.it/" TargetMode="External"/><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2.jpeg"/><Relationship Id="rId4" Type="http://schemas.openxmlformats.org/officeDocument/2006/relationships/image" Target="../media/image12.gif"/></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arxiv.org/pdf/1801.02610.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32.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0.png"/><Relationship Id="rId7"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32.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67.png"/><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arxiv.org/pdf/1709.05583.pd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image" Target="../media/image83.gif"/><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image" Target="../media/image83.gif"/></Relationships>
</file>

<file path=ppt/slides/_rels/slide58.xml.rels><?xml version="1.0" encoding="UTF-8" standalone="yes"?>
<Relationships xmlns="http://schemas.openxmlformats.org/package/2006/relationships"><Relationship Id="rId8" Type="http://schemas.openxmlformats.org/officeDocument/2006/relationships/image" Target="../media/image1500.png"/><Relationship Id="rId3" Type="http://schemas.openxmlformats.org/officeDocument/2006/relationships/image" Target="../media/image84.png"/><Relationship Id="rId7" Type="http://schemas.openxmlformats.org/officeDocument/2006/relationships/image" Target="../media/image1490.png"/><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image" Target="../media/image1480.png"/><Relationship Id="rId5" Type="http://schemas.openxmlformats.org/officeDocument/2006/relationships/image" Target="../media/image85.png"/><Relationship Id="rId4" Type="http://schemas.openxmlformats.org/officeDocument/2006/relationships/image" Target="../media/image1.jpeg"/><Relationship Id="rId9" Type="http://schemas.openxmlformats.org/officeDocument/2006/relationships/image" Target="../media/image2.jpe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image" Target="../media/image2.jpeg"/><Relationship Id="rId5" Type="http://schemas.openxmlformats.org/officeDocument/2006/relationships/image" Target="../media/image1510.png"/><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60.xml"/><Relationship Id="rId1" Type="http://schemas.openxmlformats.org/officeDocument/2006/relationships/slideLayout" Target="../slideLayouts/slideLayout12.xml"/><Relationship Id="rId5" Type="http://schemas.openxmlformats.org/officeDocument/2006/relationships/image" Target="../media/image2.jpeg"/><Relationship Id="rId4" Type="http://schemas.openxmlformats.org/officeDocument/2006/relationships/image" Target="../media/image1.jpeg"/></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6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7.xml"/><Relationship Id="rId1" Type="http://schemas.openxmlformats.org/officeDocument/2006/relationships/slideLayout" Target="../slideLayouts/slideLayout1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2.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www.dmi.unict.it/ortis/" TargetMode="External"/><Relationship Id="rId7" Type="http://schemas.openxmlformats.org/officeDocument/2006/relationships/image" Target="../media/image2.jpe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94.png"/><Relationship Id="rId4" Type="http://schemas.openxmlformats.org/officeDocument/2006/relationships/hyperlink" Target="http://iplab.dmi.unict.it/"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ormAutofit fontScale="90000"/>
          </a:bodyPr>
          <a:lstStyle/>
          <a:p>
            <a:r>
              <a:rPr lang="en-US" dirty="0"/>
              <a:t>Adversarial Machine Learning Model Vulnerabilities and Robustness</a:t>
            </a:r>
          </a:p>
        </p:txBody>
      </p:sp>
      <p:sp>
        <p:nvSpPr>
          <p:cNvPr id="3" name="Sottotitolo 2"/>
          <p:cNvSpPr>
            <a:spLocks noGrp="1"/>
          </p:cNvSpPr>
          <p:nvPr>
            <p:ph type="subTitle" idx="1"/>
          </p:nvPr>
        </p:nvSpPr>
        <p:spPr>
          <a:xfrm>
            <a:off x="1524000" y="3770026"/>
            <a:ext cx="9144000" cy="1487774"/>
          </a:xfrm>
        </p:spPr>
        <p:txBody>
          <a:bodyPr/>
          <a:lstStyle/>
          <a:p>
            <a:r>
              <a:rPr lang="it-IT" dirty="0"/>
              <a:t>Alessandro Ortis, </a:t>
            </a:r>
            <a:r>
              <a:rPr lang="it-IT" i="1" dirty="0"/>
              <a:t>PhD</a:t>
            </a:r>
          </a:p>
        </p:txBody>
      </p:sp>
      <p:pic>
        <p:nvPicPr>
          <p:cNvPr id="16" name="Picture 2" descr="C:\Users\GMF\Pictures\ip_lab.jpg">
            <a:extLst>
              <a:ext uri="{FF2B5EF4-FFF2-40B4-BE49-F238E27FC236}">
                <a16:creationId xmlns:a16="http://schemas.microsoft.com/office/drawing/2014/main" id="{98C5DB26-D88A-9C71-F0A3-3E9B6BE425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1299" y="5113710"/>
            <a:ext cx="2570701" cy="178158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Università di Catania - Brand Guidelines">
            <a:extLst>
              <a:ext uri="{FF2B5EF4-FFF2-40B4-BE49-F238E27FC236}">
                <a16:creationId xmlns:a16="http://schemas.microsoft.com/office/drawing/2014/main" id="{5B2BFCF8-2055-B021-7088-BAE32239CF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23" y="5426612"/>
            <a:ext cx="3379483" cy="1155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425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B8E993AE-0D79-4018-BA75-3E84DB6276C8}"/>
              </a:ext>
            </a:extLst>
          </p:cNvPr>
          <p:cNvSpPr/>
          <p:nvPr/>
        </p:nvSpPr>
        <p:spPr>
          <a:xfrm>
            <a:off x="186099" y="1230898"/>
            <a:ext cx="10769600" cy="547714"/>
          </a:xfrm>
          <a:prstGeom prst="rect">
            <a:avLst/>
          </a:prstGeom>
        </p:spPr>
        <p:txBody>
          <a:bodyPr wrap="square">
            <a:spAutoFit/>
          </a:bodyPr>
          <a:lstStyle/>
          <a:p>
            <a:pPr algn="just">
              <a:lnSpc>
                <a:spcPct val="150000"/>
              </a:lnSpc>
            </a:pPr>
            <a:r>
              <a:rPr lang="it-IT" sz="2200" b="1" i="1" dirty="0"/>
              <a:t>Discriminative models</a:t>
            </a:r>
          </a:p>
        </p:txBody>
      </p:sp>
      <p:sp>
        <p:nvSpPr>
          <p:cNvPr id="11" name="Titolo 1">
            <a:extLst>
              <a:ext uri="{FF2B5EF4-FFF2-40B4-BE49-F238E27FC236}">
                <a16:creationId xmlns:a16="http://schemas.microsoft.com/office/drawing/2014/main" id="{C2F41008-CC05-44B4-B5E6-313098253D38}"/>
              </a:ext>
            </a:extLst>
          </p:cNvPr>
          <p:cNvSpPr txBox="1">
            <a:spLocks noGrp="1"/>
          </p:cNvSpPr>
          <p:nvPr>
            <p:ph type="title"/>
          </p:nvPr>
        </p:nvSpPr>
        <p:spPr>
          <a:xfrm>
            <a:off x="838200" y="365125"/>
            <a:ext cx="10515600" cy="1325563"/>
          </a:xfrm>
        </p:spPr>
        <p:txBody>
          <a:bodyPr/>
          <a:lstStyle/>
          <a:p>
            <a:pPr lvl="0" algn="ctr"/>
            <a:r>
              <a:rPr lang="it-IT" dirty="0">
                <a:cs typeface="Calibri Light" pitchFamily="2"/>
              </a:rPr>
              <a:t>Generative vs. Discriminative models</a:t>
            </a:r>
          </a:p>
        </p:txBody>
      </p:sp>
      <p:pic>
        <p:nvPicPr>
          <p:cNvPr id="9" name="Immagine 8">
            <a:extLst>
              <a:ext uri="{FF2B5EF4-FFF2-40B4-BE49-F238E27FC236}">
                <a16:creationId xmlns:a16="http://schemas.microsoft.com/office/drawing/2014/main" id="{2CFDD9F7-868F-4AB3-9325-4DC5C6960BE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b="37400"/>
          <a:stretch/>
        </p:blipFill>
        <p:spPr>
          <a:xfrm>
            <a:off x="2213225" y="1900554"/>
            <a:ext cx="1572955" cy="1753990"/>
          </a:xfrm>
          <a:prstGeom prst="rect">
            <a:avLst/>
          </a:prstGeom>
        </p:spPr>
      </p:pic>
      <mc:AlternateContent xmlns:mc="http://schemas.openxmlformats.org/markup-compatibility/2006" xmlns:a14="http://schemas.microsoft.com/office/drawing/2010/main">
        <mc:Choice Requires="a14">
          <p:sp>
            <p:nvSpPr>
              <p:cNvPr id="10" name="Trapezio 9">
                <a:extLst>
                  <a:ext uri="{FF2B5EF4-FFF2-40B4-BE49-F238E27FC236}">
                    <a16:creationId xmlns:a16="http://schemas.microsoft.com/office/drawing/2014/main" id="{527329EB-75CD-490A-919E-7D8A9EB608BB}"/>
                  </a:ext>
                </a:extLst>
              </p:cNvPr>
              <p:cNvSpPr/>
              <p:nvPr/>
            </p:nvSpPr>
            <p:spPr>
              <a:xfrm rot="5400000">
                <a:off x="4999705" y="1699717"/>
                <a:ext cx="1753990" cy="2155664"/>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14:m>
                  <m:oMathPara xmlns:m="http://schemas.openxmlformats.org/officeDocument/2006/math">
                    <m:oMathParaPr>
                      <m:jc m:val="center"/>
                    </m:oMathParaPr>
                    <m:oMath xmlns:m="http://schemas.openxmlformats.org/officeDocument/2006/math">
                      <m:sSub>
                        <m:sSubPr>
                          <m:ctrlPr>
                            <a:rPr lang="it-IT" sz="3200" b="1" i="1" smtClean="0">
                              <a:latin typeface="Cambria Math" panose="02040503050406030204" pitchFamily="18" charset="0"/>
                            </a:rPr>
                          </m:ctrlPr>
                        </m:sSubPr>
                        <m:e>
                          <m:r>
                            <a:rPr lang="it-IT" sz="3200" b="1" i="1" smtClean="0">
                              <a:latin typeface="Cambria Math" panose="02040503050406030204" pitchFamily="18" charset="0"/>
                            </a:rPr>
                            <m:t>𝑫</m:t>
                          </m:r>
                        </m:e>
                        <m:sub>
                          <m:r>
                            <a:rPr lang="it-IT" sz="3200" b="1" i="1" smtClean="0">
                              <a:latin typeface="Cambria Math" panose="02040503050406030204" pitchFamily="18" charset="0"/>
                            </a:rPr>
                            <m:t>𝒘</m:t>
                          </m:r>
                        </m:sub>
                      </m:sSub>
                      <m:r>
                        <a:rPr lang="it-IT" sz="3200" b="1" i="1" smtClean="0">
                          <a:latin typeface="Cambria Math" panose="02040503050406030204" pitchFamily="18" charset="0"/>
                        </a:rPr>
                        <m:t>(</m:t>
                      </m:r>
                      <m:r>
                        <a:rPr lang="it-IT" sz="3200" b="1" i="1" smtClean="0">
                          <a:latin typeface="Cambria Math" panose="02040503050406030204" pitchFamily="18" charset="0"/>
                        </a:rPr>
                        <m:t>𝒙</m:t>
                      </m:r>
                      <m:r>
                        <a:rPr lang="it-IT" sz="3200" b="1" i="1" smtClean="0">
                          <a:latin typeface="Cambria Math" panose="02040503050406030204" pitchFamily="18" charset="0"/>
                        </a:rPr>
                        <m:t>)</m:t>
                      </m:r>
                    </m:oMath>
                  </m:oMathPara>
                </a14:m>
                <a:endParaRPr lang="it-IT" sz="3200" b="1" dirty="0"/>
              </a:p>
            </p:txBody>
          </p:sp>
        </mc:Choice>
        <mc:Fallback xmlns="">
          <p:sp>
            <p:nvSpPr>
              <p:cNvPr id="10" name="Trapezio 9">
                <a:extLst>
                  <a:ext uri="{FF2B5EF4-FFF2-40B4-BE49-F238E27FC236}">
                    <a16:creationId xmlns:a16="http://schemas.microsoft.com/office/drawing/2014/main" id="{527329EB-75CD-490A-919E-7D8A9EB608BB}"/>
                  </a:ext>
                </a:extLst>
              </p:cNvPr>
              <p:cNvSpPr>
                <a:spLocks noRot="1" noChangeAspect="1" noMove="1" noResize="1" noEditPoints="1" noAdjustHandles="1" noChangeArrowheads="1" noChangeShapeType="1" noTextEdit="1"/>
              </p:cNvSpPr>
              <p:nvPr/>
            </p:nvSpPr>
            <p:spPr>
              <a:xfrm rot="5400000">
                <a:off x="4999705" y="1699717"/>
                <a:ext cx="1753990" cy="2155664"/>
              </a:xfrm>
              <a:prstGeom prst="trapezoid">
                <a:avLst/>
              </a:prstGeom>
              <a:blipFill>
                <a:blip r:embed="rId5"/>
                <a:stretch>
                  <a:fillRect/>
                </a:stretch>
              </a:blipFill>
            </p:spPr>
            <p:txBody>
              <a:bodyPr/>
              <a:lstStyle/>
              <a:p>
                <a:r>
                  <a:rPr lang="en-GB">
                    <a:noFill/>
                  </a:rPr>
                  <a:t> </a:t>
                </a:r>
              </a:p>
            </p:txBody>
          </p:sp>
        </mc:Fallback>
      </mc:AlternateContent>
      <p:sp>
        <p:nvSpPr>
          <p:cNvPr id="12" name="Freccia a destra 11">
            <a:extLst>
              <a:ext uri="{FF2B5EF4-FFF2-40B4-BE49-F238E27FC236}">
                <a16:creationId xmlns:a16="http://schemas.microsoft.com/office/drawing/2014/main" id="{85858B38-530B-4B2C-BE45-23B18AEE8CC2}"/>
              </a:ext>
            </a:extLst>
          </p:cNvPr>
          <p:cNvSpPr/>
          <p:nvPr/>
        </p:nvSpPr>
        <p:spPr>
          <a:xfrm>
            <a:off x="3934772" y="2534199"/>
            <a:ext cx="777361" cy="44647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3" name="Freccia a destra 12">
            <a:extLst>
              <a:ext uri="{FF2B5EF4-FFF2-40B4-BE49-F238E27FC236}">
                <a16:creationId xmlns:a16="http://schemas.microsoft.com/office/drawing/2014/main" id="{287A99A4-B5C0-4909-83C4-26E5514AD6BF}"/>
              </a:ext>
            </a:extLst>
          </p:cNvPr>
          <p:cNvSpPr/>
          <p:nvPr/>
        </p:nvSpPr>
        <p:spPr>
          <a:xfrm>
            <a:off x="7117848" y="2554311"/>
            <a:ext cx="777361" cy="44647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9C2FB796-AB0F-4905-9B8A-A53C82CCDA4C}"/>
              </a:ext>
            </a:extLst>
          </p:cNvPr>
          <p:cNvSpPr txBox="1"/>
          <p:nvPr/>
        </p:nvSpPr>
        <p:spPr>
          <a:xfrm>
            <a:off x="8052045" y="2631969"/>
            <a:ext cx="822918" cy="400110"/>
          </a:xfrm>
          <a:prstGeom prst="rect">
            <a:avLst/>
          </a:prstGeom>
          <a:noFill/>
        </p:spPr>
        <p:txBody>
          <a:bodyPr wrap="none" rtlCol="0">
            <a:spAutoFit/>
          </a:bodyPr>
          <a:lstStyle/>
          <a:p>
            <a:r>
              <a:rPr lang="it-IT" sz="2000" dirty="0"/>
              <a:t>‘’dog’’</a:t>
            </a:r>
            <a:endParaRPr lang="en-GB" sz="2000" dirty="0"/>
          </a:p>
        </p:txBody>
      </p:sp>
      <p:sp>
        <p:nvSpPr>
          <p:cNvPr id="5" name="Rettangolo 4">
            <a:extLst>
              <a:ext uri="{FF2B5EF4-FFF2-40B4-BE49-F238E27FC236}">
                <a16:creationId xmlns:a16="http://schemas.microsoft.com/office/drawing/2014/main" id="{42E7C115-571E-4B86-B5AE-AF505DEDCB0F}"/>
              </a:ext>
            </a:extLst>
          </p:cNvPr>
          <p:cNvSpPr/>
          <p:nvPr/>
        </p:nvSpPr>
        <p:spPr>
          <a:xfrm>
            <a:off x="6710827" y="2483331"/>
            <a:ext cx="161071" cy="63839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6" name="Ovale 5">
            <a:extLst>
              <a:ext uri="{FF2B5EF4-FFF2-40B4-BE49-F238E27FC236}">
                <a16:creationId xmlns:a16="http://schemas.microsoft.com/office/drawing/2014/main" id="{6329E907-2132-4E00-974D-E5468AC13807}"/>
              </a:ext>
            </a:extLst>
          </p:cNvPr>
          <p:cNvSpPr/>
          <p:nvPr/>
        </p:nvSpPr>
        <p:spPr>
          <a:xfrm>
            <a:off x="9561250" y="1352840"/>
            <a:ext cx="2494626" cy="2087834"/>
          </a:xfrm>
          <a:prstGeom prst="ellipse">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5400000" scaled="1"/>
            <a:tileRect/>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cxnSp>
        <p:nvCxnSpPr>
          <p:cNvPr id="15" name="Connettore diritto 14">
            <a:extLst>
              <a:ext uri="{FF2B5EF4-FFF2-40B4-BE49-F238E27FC236}">
                <a16:creationId xmlns:a16="http://schemas.microsoft.com/office/drawing/2014/main" id="{39C1B01A-AAF6-4C6A-B42C-6322C43B4610}"/>
              </a:ext>
            </a:extLst>
          </p:cNvPr>
          <p:cNvCxnSpPr>
            <a:cxnSpLocks/>
          </p:cNvCxnSpPr>
          <p:nvPr/>
        </p:nvCxnSpPr>
        <p:spPr>
          <a:xfrm flipV="1">
            <a:off x="10082328" y="1416565"/>
            <a:ext cx="1358207" cy="1893645"/>
          </a:xfrm>
          <a:prstGeom prst="line">
            <a:avLst/>
          </a:prstGeom>
          <a:ln>
            <a:prstDash val="dash"/>
          </a:ln>
        </p:spPr>
        <p:style>
          <a:lnRef idx="3">
            <a:schemeClr val="dk1"/>
          </a:lnRef>
          <a:fillRef idx="0">
            <a:schemeClr val="dk1"/>
          </a:fillRef>
          <a:effectRef idx="2">
            <a:schemeClr val="dk1"/>
          </a:effectRef>
          <a:fontRef idx="minor">
            <a:schemeClr val="tx1"/>
          </a:fontRef>
        </p:style>
      </p:cxnSp>
      <p:sp>
        <p:nvSpPr>
          <p:cNvPr id="18" name="Ovale 17">
            <a:extLst>
              <a:ext uri="{FF2B5EF4-FFF2-40B4-BE49-F238E27FC236}">
                <a16:creationId xmlns:a16="http://schemas.microsoft.com/office/drawing/2014/main" id="{8B7BA265-591B-49FA-97DB-898D02532DBB}"/>
              </a:ext>
            </a:extLst>
          </p:cNvPr>
          <p:cNvSpPr/>
          <p:nvPr/>
        </p:nvSpPr>
        <p:spPr>
          <a:xfrm>
            <a:off x="10082328" y="1900554"/>
            <a:ext cx="242402" cy="23510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0" name="CasellaDiTesto 19">
            <a:extLst>
              <a:ext uri="{FF2B5EF4-FFF2-40B4-BE49-F238E27FC236}">
                <a16:creationId xmlns:a16="http://schemas.microsoft.com/office/drawing/2014/main" id="{793DDA8A-4BFE-4C03-96B0-B1982D14ACA6}"/>
              </a:ext>
            </a:extLst>
          </p:cNvPr>
          <p:cNvSpPr txBox="1"/>
          <p:nvPr/>
        </p:nvSpPr>
        <p:spPr>
          <a:xfrm>
            <a:off x="10254825" y="1355187"/>
            <a:ext cx="913520" cy="400110"/>
          </a:xfrm>
          <a:prstGeom prst="rect">
            <a:avLst/>
          </a:prstGeom>
          <a:noFill/>
        </p:spPr>
        <p:txBody>
          <a:bodyPr wrap="none" rtlCol="0">
            <a:spAutoFit/>
          </a:bodyPr>
          <a:lstStyle/>
          <a:p>
            <a:r>
              <a:rPr lang="it-IT" sz="2000" dirty="0"/>
              <a:t>‘’dogs’’</a:t>
            </a:r>
            <a:endParaRPr lang="en-GB" sz="2000" dirty="0"/>
          </a:p>
        </p:txBody>
      </p:sp>
      <p:sp>
        <p:nvSpPr>
          <p:cNvPr id="21" name="CasellaDiTesto 20">
            <a:extLst>
              <a:ext uri="{FF2B5EF4-FFF2-40B4-BE49-F238E27FC236}">
                <a16:creationId xmlns:a16="http://schemas.microsoft.com/office/drawing/2014/main" id="{5812E799-E790-42F1-A495-B2C0C6BF3909}"/>
              </a:ext>
            </a:extLst>
          </p:cNvPr>
          <p:cNvSpPr txBox="1"/>
          <p:nvPr/>
        </p:nvSpPr>
        <p:spPr>
          <a:xfrm>
            <a:off x="11029076" y="2829719"/>
            <a:ext cx="780598" cy="400110"/>
          </a:xfrm>
          <a:prstGeom prst="rect">
            <a:avLst/>
          </a:prstGeom>
          <a:noFill/>
        </p:spPr>
        <p:txBody>
          <a:bodyPr wrap="none" rtlCol="0">
            <a:spAutoFit/>
          </a:bodyPr>
          <a:lstStyle/>
          <a:p>
            <a:r>
              <a:rPr lang="it-IT" sz="2000" dirty="0"/>
              <a:t>‘</a:t>
            </a:r>
            <a:r>
              <a:rPr lang="it-IT" sz="2000" dirty="0" err="1"/>
              <a:t>cats</a:t>
            </a:r>
            <a:r>
              <a:rPr lang="it-IT" sz="2000" dirty="0"/>
              <a:t>’’</a:t>
            </a:r>
            <a:endParaRPr lang="en-GB" sz="2000" dirty="0"/>
          </a:p>
        </p:txBody>
      </p:sp>
      <p:cxnSp>
        <p:nvCxnSpPr>
          <p:cNvPr id="26" name="Connettore curvo 25">
            <a:extLst>
              <a:ext uri="{FF2B5EF4-FFF2-40B4-BE49-F238E27FC236}">
                <a16:creationId xmlns:a16="http://schemas.microsoft.com/office/drawing/2014/main" id="{3B811D04-887D-4A2C-8FBE-41B29B3F438A}"/>
              </a:ext>
            </a:extLst>
          </p:cNvPr>
          <p:cNvCxnSpPr>
            <a:cxnSpLocks/>
            <a:stCxn id="5" idx="0"/>
            <a:endCxn id="18" idx="0"/>
          </p:cNvCxnSpPr>
          <p:nvPr/>
        </p:nvCxnSpPr>
        <p:spPr>
          <a:xfrm rot="5400000" flipH="1" flipV="1">
            <a:off x="8206058" y="485860"/>
            <a:ext cx="582777" cy="3412166"/>
          </a:xfrm>
          <a:prstGeom prst="curvedConnector3">
            <a:avLst>
              <a:gd name="adj1" fmla="val 139226"/>
            </a:avLst>
          </a:prstGeom>
          <a:ln>
            <a:prstDash val="dash"/>
            <a:tailEnd type="triangle"/>
          </a:ln>
        </p:spPr>
        <p:style>
          <a:lnRef idx="2">
            <a:schemeClr val="dk1"/>
          </a:lnRef>
          <a:fillRef idx="0">
            <a:schemeClr val="dk1"/>
          </a:fillRef>
          <a:effectRef idx="1">
            <a:schemeClr val="dk1"/>
          </a:effectRef>
          <a:fontRef idx="minor">
            <a:schemeClr val="tx1"/>
          </a:fontRef>
        </p:style>
      </p:cxnSp>
      <p:sp>
        <p:nvSpPr>
          <p:cNvPr id="37" name="Rettangolo 36">
            <a:extLst>
              <a:ext uri="{FF2B5EF4-FFF2-40B4-BE49-F238E27FC236}">
                <a16:creationId xmlns:a16="http://schemas.microsoft.com/office/drawing/2014/main" id="{FAAE3D29-6826-43E4-917F-A5738D46D013}"/>
              </a:ext>
            </a:extLst>
          </p:cNvPr>
          <p:cNvSpPr/>
          <p:nvPr/>
        </p:nvSpPr>
        <p:spPr>
          <a:xfrm>
            <a:off x="186099" y="4164969"/>
            <a:ext cx="10769600" cy="547714"/>
          </a:xfrm>
          <a:prstGeom prst="rect">
            <a:avLst/>
          </a:prstGeom>
        </p:spPr>
        <p:txBody>
          <a:bodyPr wrap="square">
            <a:spAutoFit/>
          </a:bodyPr>
          <a:lstStyle/>
          <a:p>
            <a:pPr algn="just">
              <a:lnSpc>
                <a:spcPct val="150000"/>
              </a:lnSpc>
            </a:pPr>
            <a:r>
              <a:rPr lang="it-IT" sz="2200" b="1" i="1" dirty="0"/>
              <a:t>Generative models</a:t>
            </a:r>
          </a:p>
        </p:txBody>
      </p:sp>
      <mc:AlternateContent xmlns:mc="http://schemas.openxmlformats.org/markup-compatibility/2006" xmlns:a14="http://schemas.microsoft.com/office/drawing/2010/main">
        <mc:Choice Requires="a14">
          <p:sp>
            <p:nvSpPr>
              <p:cNvPr id="38" name="Trapezio 37">
                <a:extLst>
                  <a:ext uri="{FF2B5EF4-FFF2-40B4-BE49-F238E27FC236}">
                    <a16:creationId xmlns:a16="http://schemas.microsoft.com/office/drawing/2014/main" id="{2F5F4997-7693-4371-8063-88C5517C05FF}"/>
                  </a:ext>
                </a:extLst>
              </p:cNvPr>
              <p:cNvSpPr/>
              <p:nvPr/>
            </p:nvSpPr>
            <p:spPr>
              <a:xfrm rot="16200000">
                <a:off x="4266379" y="4399066"/>
                <a:ext cx="1753990" cy="2155664"/>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14:m>
                  <m:oMathPara xmlns:m="http://schemas.openxmlformats.org/officeDocument/2006/math">
                    <m:oMathParaPr>
                      <m:jc m:val="center"/>
                    </m:oMathParaPr>
                    <m:oMath xmlns:m="http://schemas.openxmlformats.org/officeDocument/2006/math">
                      <m:sSub>
                        <m:sSubPr>
                          <m:ctrlPr>
                            <a:rPr lang="it-IT" sz="3200" b="1" i="1" smtClean="0">
                              <a:latin typeface="Cambria Math" panose="02040503050406030204" pitchFamily="18" charset="0"/>
                            </a:rPr>
                          </m:ctrlPr>
                        </m:sSubPr>
                        <m:e>
                          <m:r>
                            <a:rPr lang="it-IT" sz="3200" b="1" i="1" smtClean="0">
                              <a:latin typeface="Cambria Math" panose="02040503050406030204" pitchFamily="18" charset="0"/>
                            </a:rPr>
                            <m:t>𝑮</m:t>
                          </m:r>
                        </m:e>
                        <m:sub>
                          <m:r>
                            <a:rPr lang="it-IT" sz="3200" b="1" i="1" smtClean="0">
                              <a:latin typeface="Cambria Math" panose="02040503050406030204" pitchFamily="18" charset="0"/>
                            </a:rPr>
                            <m:t>𝒘</m:t>
                          </m:r>
                        </m:sub>
                      </m:sSub>
                      <m:r>
                        <a:rPr lang="it-IT" sz="3200" b="1" i="1" smtClean="0">
                          <a:latin typeface="Cambria Math" panose="02040503050406030204" pitchFamily="18" charset="0"/>
                        </a:rPr>
                        <m:t>(</m:t>
                      </m:r>
                      <m:r>
                        <a:rPr lang="it-IT" sz="3200" b="1" i="1" smtClean="0">
                          <a:latin typeface="Cambria Math" panose="02040503050406030204" pitchFamily="18" charset="0"/>
                        </a:rPr>
                        <m:t>𝒛</m:t>
                      </m:r>
                      <m:r>
                        <a:rPr lang="it-IT" sz="3200" b="1" i="1" smtClean="0">
                          <a:latin typeface="Cambria Math" panose="02040503050406030204" pitchFamily="18" charset="0"/>
                        </a:rPr>
                        <m:t>)</m:t>
                      </m:r>
                    </m:oMath>
                  </m:oMathPara>
                </a14:m>
                <a:endParaRPr lang="it-IT" sz="3200" b="1" dirty="0"/>
              </a:p>
            </p:txBody>
          </p:sp>
        </mc:Choice>
        <mc:Fallback xmlns="">
          <p:sp>
            <p:nvSpPr>
              <p:cNvPr id="38" name="Trapezio 37">
                <a:extLst>
                  <a:ext uri="{FF2B5EF4-FFF2-40B4-BE49-F238E27FC236}">
                    <a16:creationId xmlns:a16="http://schemas.microsoft.com/office/drawing/2014/main" id="{2F5F4997-7693-4371-8063-88C5517C05FF}"/>
                  </a:ext>
                </a:extLst>
              </p:cNvPr>
              <p:cNvSpPr>
                <a:spLocks noRot="1" noChangeAspect="1" noMove="1" noResize="1" noEditPoints="1" noAdjustHandles="1" noChangeArrowheads="1" noChangeShapeType="1" noTextEdit="1"/>
              </p:cNvSpPr>
              <p:nvPr/>
            </p:nvSpPr>
            <p:spPr>
              <a:xfrm rot="16200000">
                <a:off x="4266379" y="4399066"/>
                <a:ext cx="1753990" cy="2155664"/>
              </a:xfrm>
              <a:prstGeom prst="trapezoid">
                <a:avLst/>
              </a:prstGeom>
              <a:blipFill>
                <a:blip r:embed="rId6"/>
                <a:stretch>
                  <a:fillRect/>
                </a:stretch>
              </a:blipFill>
            </p:spPr>
            <p:txBody>
              <a:bodyPr/>
              <a:lstStyle/>
              <a:p>
                <a:r>
                  <a:rPr lang="en-GB">
                    <a:noFill/>
                  </a:rPr>
                  <a:t> </a:t>
                </a:r>
              </a:p>
            </p:txBody>
          </p:sp>
        </mc:Fallback>
      </mc:AlternateContent>
      <p:pic>
        <p:nvPicPr>
          <p:cNvPr id="2050" name="Picture 2" descr="Risultati immagini per gaussian distribution">
            <a:extLst>
              <a:ext uri="{FF2B5EF4-FFF2-40B4-BE49-F238E27FC236}">
                <a16:creationId xmlns:a16="http://schemas.microsoft.com/office/drawing/2014/main" id="{BA483298-AA13-4067-A5DD-2CAFE4A6780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16" b="11495"/>
          <a:stretch/>
        </p:blipFill>
        <p:spPr bwMode="auto">
          <a:xfrm>
            <a:off x="527302" y="4997864"/>
            <a:ext cx="1635460" cy="949710"/>
          </a:xfrm>
          <a:prstGeom prst="rect">
            <a:avLst/>
          </a:prstGeom>
          <a:noFill/>
          <a:extLst>
            <a:ext uri="{909E8E84-426E-40DD-AFC4-6F175D3DCCD1}">
              <a14:hiddenFill xmlns:a14="http://schemas.microsoft.com/office/drawing/2010/main">
                <a:solidFill>
                  <a:srgbClr val="FFFFFF"/>
                </a:solidFill>
              </a14:hiddenFill>
            </a:ext>
          </a:extLst>
        </p:spPr>
      </p:pic>
      <p:sp>
        <p:nvSpPr>
          <p:cNvPr id="36" name="CasellaDiTesto 35">
            <a:extLst>
              <a:ext uri="{FF2B5EF4-FFF2-40B4-BE49-F238E27FC236}">
                <a16:creationId xmlns:a16="http://schemas.microsoft.com/office/drawing/2014/main" id="{54DFBCC8-7842-4A9B-AAE8-E4CD45B3B209}"/>
              </a:ext>
            </a:extLst>
          </p:cNvPr>
          <p:cNvSpPr txBox="1"/>
          <p:nvPr/>
        </p:nvSpPr>
        <p:spPr>
          <a:xfrm>
            <a:off x="2739595" y="5193165"/>
            <a:ext cx="325730" cy="523220"/>
          </a:xfrm>
          <a:prstGeom prst="rect">
            <a:avLst/>
          </a:prstGeom>
          <a:noFill/>
        </p:spPr>
        <p:txBody>
          <a:bodyPr wrap="none" rtlCol="0">
            <a:spAutoFit/>
          </a:bodyPr>
          <a:lstStyle/>
          <a:p>
            <a:r>
              <a:rPr lang="it-IT" sz="2800" i="1" dirty="0"/>
              <a:t>z</a:t>
            </a:r>
            <a:endParaRPr lang="en-GB" i="1" dirty="0"/>
          </a:p>
        </p:txBody>
      </p:sp>
      <p:sp>
        <p:nvSpPr>
          <p:cNvPr id="41" name="Freccia a destra 40">
            <a:extLst>
              <a:ext uri="{FF2B5EF4-FFF2-40B4-BE49-F238E27FC236}">
                <a16:creationId xmlns:a16="http://schemas.microsoft.com/office/drawing/2014/main" id="{4CFCE424-90DF-4B55-AA1B-B55FFA8E74A3}"/>
              </a:ext>
            </a:extLst>
          </p:cNvPr>
          <p:cNvSpPr/>
          <p:nvPr/>
        </p:nvSpPr>
        <p:spPr>
          <a:xfrm>
            <a:off x="3148961" y="5231537"/>
            <a:ext cx="777361" cy="44647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42" name="CasellaDiTesto 41">
            <a:extLst>
              <a:ext uri="{FF2B5EF4-FFF2-40B4-BE49-F238E27FC236}">
                <a16:creationId xmlns:a16="http://schemas.microsoft.com/office/drawing/2014/main" id="{2820C9F3-08C9-4855-9CCB-A139DD27E324}"/>
              </a:ext>
            </a:extLst>
          </p:cNvPr>
          <p:cNvSpPr txBox="1"/>
          <p:nvPr/>
        </p:nvSpPr>
        <p:spPr>
          <a:xfrm>
            <a:off x="1681221" y="2403454"/>
            <a:ext cx="340158" cy="523220"/>
          </a:xfrm>
          <a:prstGeom prst="rect">
            <a:avLst/>
          </a:prstGeom>
          <a:noFill/>
        </p:spPr>
        <p:txBody>
          <a:bodyPr wrap="none" rtlCol="0">
            <a:spAutoFit/>
          </a:bodyPr>
          <a:lstStyle/>
          <a:p>
            <a:r>
              <a:rPr lang="it-IT" sz="2800" i="1" dirty="0"/>
              <a:t>x</a:t>
            </a:r>
            <a:endParaRPr lang="en-GB" i="1" dirty="0"/>
          </a:p>
        </p:txBody>
      </p:sp>
      <p:sp>
        <p:nvSpPr>
          <p:cNvPr id="46" name="Freccia a destra 45">
            <a:extLst>
              <a:ext uri="{FF2B5EF4-FFF2-40B4-BE49-F238E27FC236}">
                <a16:creationId xmlns:a16="http://schemas.microsoft.com/office/drawing/2014/main" id="{2CC05F47-A298-455D-93B1-5A64040EA331}"/>
              </a:ext>
            </a:extLst>
          </p:cNvPr>
          <p:cNvSpPr/>
          <p:nvPr/>
        </p:nvSpPr>
        <p:spPr>
          <a:xfrm>
            <a:off x="6355260" y="5231536"/>
            <a:ext cx="777361" cy="44647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pic>
        <p:nvPicPr>
          <p:cNvPr id="47" name="Picture 2" descr="Risultati immagini per gaussian distribution">
            <a:extLst>
              <a:ext uri="{FF2B5EF4-FFF2-40B4-BE49-F238E27FC236}">
                <a16:creationId xmlns:a16="http://schemas.microsoft.com/office/drawing/2014/main" id="{84584D05-9319-498F-8DB8-980D7276D23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16" b="11495"/>
          <a:stretch/>
        </p:blipFill>
        <p:spPr bwMode="auto">
          <a:xfrm>
            <a:off x="6871898" y="4550006"/>
            <a:ext cx="1927144" cy="492937"/>
          </a:xfrm>
          <a:prstGeom prst="rect">
            <a:avLst/>
          </a:prstGeom>
          <a:noFill/>
          <a:extLst>
            <a:ext uri="{909E8E84-426E-40DD-AFC4-6F175D3DCCD1}">
              <a14:hiddenFill xmlns:a14="http://schemas.microsoft.com/office/drawing/2010/main">
                <a:solidFill>
                  <a:srgbClr val="FFFFFF"/>
                </a:solidFill>
              </a14:hiddenFill>
            </a:ext>
          </a:extLst>
        </p:spPr>
      </p:pic>
      <p:sp>
        <p:nvSpPr>
          <p:cNvPr id="48" name="CasellaDiTesto 47">
            <a:extLst>
              <a:ext uri="{FF2B5EF4-FFF2-40B4-BE49-F238E27FC236}">
                <a16:creationId xmlns:a16="http://schemas.microsoft.com/office/drawing/2014/main" id="{CB097EF8-8B31-47AF-8FB2-D343D37DAEF4}"/>
              </a:ext>
            </a:extLst>
          </p:cNvPr>
          <p:cNvSpPr txBox="1"/>
          <p:nvPr/>
        </p:nvSpPr>
        <p:spPr>
          <a:xfrm>
            <a:off x="6762035" y="4091942"/>
            <a:ext cx="2146870" cy="400110"/>
          </a:xfrm>
          <a:prstGeom prst="rect">
            <a:avLst/>
          </a:prstGeom>
          <a:noFill/>
        </p:spPr>
        <p:txBody>
          <a:bodyPr wrap="none" rtlCol="0">
            <a:spAutoFit/>
          </a:bodyPr>
          <a:lstStyle/>
          <a:p>
            <a:r>
              <a:rPr lang="it-IT" sz="2000" b="1" i="1" dirty="0"/>
              <a:t>Target </a:t>
            </a:r>
            <a:r>
              <a:rPr lang="it-IT" sz="2000" b="1" i="1" dirty="0" err="1"/>
              <a:t>distribution</a:t>
            </a:r>
            <a:endParaRPr lang="en-GB" sz="2000" b="1" i="1" dirty="0"/>
          </a:p>
        </p:txBody>
      </p:sp>
      <p:sp>
        <p:nvSpPr>
          <p:cNvPr id="49" name="CasellaDiTesto 48">
            <a:extLst>
              <a:ext uri="{FF2B5EF4-FFF2-40B4-BE49-F238E27FC236}">
                <a16:creationId xmlns:a16="http://schemas.microsoft.com/office/drawing/2014/main" id="{D36778A9-DBC6-426D-827D-C7B696D27189}"/>
              </a:ext>
            </a:extLst>
          </p:cNvPr>
          <p:cNvSpPr txBox="1"/>
          <p:nvPr/>
        </p:nvSpPr>
        <p:spPr>
          <a:xfrm>
            <a:off x="7258597" y="5167842"/>
            <a:ext cx="769763" cy="523220"/>
          </a:xfrm>
          <a:prstGeom prst="rect">
            <a:avLst/>
          </a:prstGeom>
          <a:noFill/>
        </p:spPr>
        <p:txBody>
          <a:bodyPr wrap="none" rtlCol="0">
            <a:spAutoFit/>
          </a:bodyPr>
          <a:lstStyle/>
          <a:p>
            <a:r>
              <a:rPr lang="it-IT" sz="2800" i="1" dirty="0"/>
              <a:t>G(z)</a:t>
            </a:r>
            <a:endParaRPr lang="en-GB" i="1" dirty="0"/>
          </a:p>
        </p:txBody>
      </p:sp>
      <p:sp>
        <p:nvSpPr>
          <p:cNvPr id="51" name="CasellaDiTesto 50">
            <a:extLst>
              <a:ext uri="{FF2B5EF4-FFF2-40B4-BE49-F238E27FC236}">
                <a16:creationId xmlns:a16="http://schemas.microsoft.com/office/drawing/2014/main" id="{84CACB86-FE9A-47BF-96A3-39D719CB7D45}"/>
              </a:ext>
            </a:extLst>
          </p:cNvPr>
          <p:cNvSpPr txBox="1"/>
          <p:nvPr/>
        </p:nvSpPr>
        <p:spPr>
          <a:xfrm>
            <a:off x="294648" y="5947574"/>
            <a:ext cx="2085251" cy="707886"/>
          </a:xfrm>
          <a:prstGeom prst="rect">
            <a:avLst/>
          </a:prstGeom>
          <a:noFill/>
        </p:spPr>
        <p:txBody>
          <a:bodyPr wrap="none" rtlCol="0">
            <a:spAutoFit/>
          </a:bodyPr>
          <a:lstStyle/>
          <a:p>
            <a:r>
              <a:rPr lang="it-IT" sz="2000" dirty="0" err="1"/>
              <a:t>Uniform</a:t>
            </a:r>
            <a:r>
              <a:rPr lang="it-IT" sz="2000" dirty="0"/>
              <a:t>/</a:t>
            </a:r>
            <a:r>
              <a:rPr lang="it-IT" sz="2000" dirty="0" err="1"/>
              <a:t>Gaussian</a:t>
            </a:r>
            <a:endParaRPr lang="it-IT" sz="2000" dirty="0"/>
          </a:p>
          <a:p>
            <a:pPr algn="ctr"/>
            <a:r>
              <a:rPr lang="it-IT" sz="2000" dirty="0" err="1"/>
              <a:t>distribution</a:t>
            </a:r>
            <a:endParaRPr lang="en-GB" sz="2000" dirty="0"/>
          </a:p>
        </p:txBody>
      </p:sp>
      <p:pic>
        <p:nvPicPr>
          <p:cNvPr id="28" name="Picture 6" descr="Immagine correlata">
            <a:extLst>
              <a:ext uri="{FF2B5EF4-FFF2-40B4-BE49-F238E27FC236}">
                <a16:creationId xmlns:a16="http://schemas.microsoft.com/office/drawing/2014/main" id="{55C0408B-99DD-43F1-8352-943AA1EC18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99236" y="5009545"/>
            <a:ext cx="2464606" cy="18484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Risultati immagini per face dataset">
            <a:extLst>
              <a:ext uri="{FF2B5EF4-FFF2-40B4-BE49-F238E27FC236}">
                <a16:creationId xmlns:a16="http://schemas.microsoft.com/office/drawing/2014/main" id="{A091F60E-DFED-4D99-B82A-D07EA56194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71868" y="4508958"/>
            <a:ext cx="2657562" cy="175399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nettore diritto 2">
            <a:extLst>
              <a:ext uri="{FF2B5EF4-FFF2-40B4-BE49-F238E27FC236}">
                <a16:creationId xmlns:a16="http://schemas.microsoft.com/office/drawing/2014/main" id="{07346A3A-A127-4A62-B8EF-30796DA510B6}"/>
              </a:ext>
            </a:extLst>
          </p:cNvPr>
          <p:cNvCxnSpPr/>
          <p:nvPr/>
        </p:nvCxnSpPr>
        <p:spPr>
          <a:xfrm flipV="1">
            <a:off x="0" y="3903349"/>
            <a:ext cx="12330820" cy="19491"/>
          </a:xfrm>
          <a:prstGeom prst="line">
            <a:avLst/>
          </a:prstGeom>
          <a:ln w="38100">
            <a:prstDash val="dash"/>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4646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olo 1">
            <a:extLst>
              <a:ext uri="{FF2B5EF4-FFF2-40B4-BE49-F238E27FC236}">
                <a16:creationId xmlns:a16="http://schemas.microsoft.com/office/drawing/2014/main" id="{C2F41008-CC05-44B4-B5E6-313098253D38}"/>
              </a:ext>
            </a:extLst>
          </p:cNvPr>
          <p:cNvSpPr txBox="1">
            <a:spLocks noGrp="1"/>
          </p:cNvSpPr>
          <p:nvPr>
            <p:ph type="title"/>
          </p:nvPr>
        </p:nvSpPr>
        <p:spPr>
          <a:xfrm>
            <a:off x="838200" y="365125"/>
            <a:ext cx="10515600" cy="1325563"/>
          </a:xfrm>
        </p:spPr>
        <p:txBody>
          <a:bodyPr/>
          <a:lstStyle/>
          <a:p>
            <a:pPr lvl="0" algn="ctr"/>
            <a:r>
              <a:rPr lang="it-IT" dirty="0">
                <a:cs typeface="Calibri Light" pitchFamily="2"/>
              </a:rPr>
              <a:t>Generative </a:t>
            </a:r>
            <a:r>
              <a:rPr lang="it-IT" dirty="0" err="1">
                <a:cs typeface="Calibri Light" pitchFamily="2"/>
              </a:rPr>
              <a:t>Adversarial</a:t>
            </a:r>
            <a:r>
              <a:rPr lang="it-IT" dirty="0">
                <a:cs typeface="Calibri Light" pitchFamily="2"/>
              </a:rPr>
              <a:t> Networks</a:t>
            </a:r>
          </a:p>
        </p:txBody>
      </p:sp>
      <mc:AlternateContent xmlns:mc="http://schemas.openxmlformats.org/markup-compatibility/2006" xmlns:a14="http://schemas.microsoft.com/office/drawing/2010/main">
        <mc:Choice Requires="a14">
          <p:sp>
            <p:nvSpPr>
              <p:cNvPr id="25" name="Trapezio 24">
                <a:extLst>
                  <a:ext uri="{FF2B5EF4-FFF2-40B4-BE49-F238E27FC236}">
                    <a16:creationId xmlns:a16="http://schemas.microsoft.com/office/drawing/2014/main" id="{B91CB0A8-BA6D-4A07-9F28-C5C0E076E450}"/>
                  </a:ext>
                </a:extLst>
              </p:cNvPr>
              <p:cNvSpPr/>
              <p:nvPr/>
            </p:nvSpPr>
            <p:spPr>
              <a:xfrm rot="16200000">
                <a:off x="3546502" y="4461098"/>
                <a:ext cx="1643673" cy="1776883"/>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14:m>
                  <m:oMathPara xmlns:m="http://schemas.openxmlformats.org/officeDocument/2006/math">
                    <m:oMathParaPr>
                      <m:jc m:val="center"/>
                    </m:oMathParaPr>
                    <m:oMath xmlns:m="http://schemas.openxmlformats.org/officeDocument/2006/math">
                      <m:sSub>
                        <m:sSubPr>
                          <m:ctrlPr>
                            <a:rPr lang="it-IT" sz="3200" b="1" i="1" smtClean="0">
                              <a:latin typeface="Cambria Math" panose="02040503050406030204" pitchFamily="18" charset="0"/>
                            </a:rPr>
                          </m:ctrlPr>
                        </m:sSubPr>
                        <m:e>
                          <m:r>
                            <a:rPr lang="it-IT" sz="3200" b="1" i="1" smtClean="0">
                              <a:latin typeface="Cambria Math" panose="02040503050406030204" pitchFamily="18" charset="0"/>
                            </a:rPr>
                            <m:t>𝑮</m:t>
                          </m:r>
                        </m:e>
                        <m:sub>
                          <m:r>
                            <a:rPr lang="it-IT" sz="3200" b="1" i="1" smtClean="0">
                              <a:latin typeface="Cambria Math" panose="02040503050406030204" pitchFamily="18" charset="0"/>
                            </a:rPr>
                            <m:t>𝒘</m:t>
                          </m:r>
                        </m:sub>
                      </m:sSub>
                      <m:r>
                        <a:rPr lang="it-IT" sz="3200" b="1" i="1" smtClean="0">
                          <a:latin typeface="Cambria Math" panose="02040503050406030204" pitchFamily="18" charset="0"/>
                        </a:rPr>
                        <m:t>(</m:t>
                      </m:r>
                      <m:r>
                        <a:rPr lang="it-IT" sz="3200" b="1" i="1" smtClean="0">
                          <a:latin typeface="Cambria Math" panose="02040503050406030204" pitchFamily="18" charset="0"/>
                        </a:rPr>
                        <m:t>𝒛</m:t>
                      </m:r>
                      <m:r>
                        <a:rPr lang="it-IT" sz="3200" b="1" i="1" smtClean="0">
                          <a:latin typeface="Cambria Math" panose="02040503050406030204" pitchFamily="18" charset="0"/>
                        </a:rPr>
                        <m:t>)</m:t>
                      </m:r>
                    </m:oMath>
                  </m:oMathPara>
                </a14:m>
                <a:endParaRPr lang="it-IT" sz="3200" b="1" dirty="0"/>
              </a:p>
            </p:txBody>
          </p:sp>
        </mc:Choice>
        <mc:Fallback xmlns="">
          <p:sp>
            <p:nvSpPr>
              <p:cNvPr id="25" name="Trapezio 24">
                <a:extLst>
                  <a:ext uri="{FF2B5EF4-FFF2-40B4-BE49-F238E27FC236}">
                    <a16:creationId xmlns:a16="http://schemas.microsoft.com/office/drawing/2014/main" id="{B91CB0A8-BA6D-4A07-9F28-C5C0E076E450}"/>
                  </a:ext>
                </a:extLst>
              </p:cNvPr>
              <p:cNvSpPr>
                <a:spLocks noRot="1" noChangeAspect="1" noMove="1" noResize="1" noEditPoints="1" noAdjustHandles="1" noChangeArrowheads="1" noChangeShapeType="1" noTextEdit="1"/>
              </p:cNvSpPr>
              <p:nvPr/>
            </p:nvSpPr>
            <p:spPr>
              <a:xfrm rot="16200000">
                <a:off x="3546502" y="4461098"/>
                <a:ext cx="1643673" cy="1776883"/>
              </a:xfrm>
              <a:prstGeom prst="trapezoid">
                <a:avLst/>
              </a:prstGeom>
              <a:blipFill>
                <a:blip r:embed="rId3"/>
                <a:stretch>
                  <a:fillRect/>
                </a:stretch>
              </a:blipFill>
            </p:spPr>
            <p:txBody>
              <a:bodyPr/>
              <a:lstStyle/>
              <a:p>
                <a:r>
                  <a:rPr lang="it-IT">
                    <a:noFill/>
                  </a:rPr>
                  <a:t> </a:t>
                </a:r>
              </a:p>
            </p:txBody>
          </p:sp>
        </mc:Fallback>
      </mc:AlternateContent>
      <p:sp>
        <p:nvSpPr>
          <p:cNvPr id="26" name="CasellaDiTesto 25">
            <a:extLst>
              <a:ext uri="{FF2B5EF4-FFF2-40B4-BE49-F238E27FC236}">
                <a16:creationId xmlns:a16="http://schemas.microsoft.com/office/drawing/2014/main" id="{37026793-2A6E-46B6-A3CC-CFD9B1916750}"/>
              </a:ext>
            </a:extLst>
          </p:cNvPr>
          <p:cNvSpPr txBox="1"/>
          <p:nvPr/>
        </p:nvSpPr>
        <p:spPr>
          <a:xfrm>
            <a:off x="2153950" y="5010649"/>
            <a:ext cx="325730" cy="523220"/>
          </a:xfrm>
          <a:prstGeom prst="rect">
            <a:avLst/>
          </a:prstGeom>
          <a:noFill/>
        </p:spPr>
        <p:txBody>
          <a:bodyPr wrap="none" rtlCol="0">
            <a:spAutoFit/>
          </a:bodyPr>
          <a:lstStyle/>
          <a:p>
            <a:r>
              <a:rPr lang="it-IT" sz="2800" i="1" dirty="0"/>
              <a:t>z</a:t>
            </a:r>
            <a:endParaRPr lang="en-GB" i="1" dirty="0"/>
          </a:p>
        </p:txBody>
      </p:sp>
      <p:sp>
        <p:nvSpPr>
          <p:cNvPr id="29" name="Freccia a destra 28">
            <a:extLst>
              <a:ext uri="{FF2B5EF4-FFF2-40B4-BE49-F238E27FC236}">
                <a16:creationId xmlns:a16="http://schemas.microsoft.com/office/drawing/2014/main" id="{7EAC221C-A31A-426A-BB83-0EDFB89F0A97}"/>
              </a:ext>
            </a:extLst>
          </p:cNvPr>
          <p:cNvSpPr/>
          <p:nvPr/>
        </p:nvSpPr>
        <p:spPr>
          <a:xfrm>
            <a:off x="2563316" y="5049021"/>
            <a:ext cx="777361" cy="44647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30" name="Freccia a destra 29">
            <a:extLst>
              <a:ext uri="{FF2B5EF4-FFF2-40B4-BE49-F238E27FC236}">
                <a16:creationId xmlns:a16="http://schemas.microsoft.com/office/drawing/2014/main" id="{741E74CC-7D55-454B-AF5B-469BB2B52DB8}"/>
              </a:ext>
            </a:extLst>
          </p:cNvPr>
          <p:cNvSpPr/>
          <p:nvPr/>
        </p:nvSpPr>
        <p:spPr>
          <a:xfrm>
            <a:off x="5370116" y="5049020"/>
            <a:ext cx="777361" cy="44647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31" name="CasellaDiTesto 30">
            <a:extLst>
              <a:ext uri="{FF2B5EF4-FFF2-40B4-BE49-F238E27FC236}">
                <a16:creationId xmlns:a16="http://schemas.microsoft.com/office/drawing/2014/main" id="{2AB16DF1-A95F-41B8-BA23-D0CE6D64382E}"/>
              </a:ext>
            </a:extLst>
          </p:cNvPr>
          <p:cNvSpPr txBox="1"/>
          <p:nvPr/>
        </p:nvSpPr>
        <p:spPr>
          <a:xfrm>
            <a:off x="1332289" y="1862106"/>
            <a:ext cx="2100768" cy="400110"/>
          </a:xfrm>
          <a:prstGeom prst="rect">
            <a:avLst/>
          </a:prstGeom>
          <a:noFill/>
        </p:spPr>
        <p:txBody>
          <a:bodyPr wrap="none" rtlCol="0">
            <a:spAutoFit/>
          </a:bodyPr>
          <a:lstStyle/>
          <a:p>
            <a:r>
              <a:rPr lang="it-IT" sz="2000" dirty="0"/>
              <a:t>Target </a:t>
            </a:r>
            <a:r>
              <a:rPr lang="it-IT" sz="2000" dirty="0" err="1"/>
              <a:t>distribution</a:t>
            </a:r>
            <a:endParaRPr lang="en-GB" sz="2000" dirty="0"/>
          </a:p>
        </p:txBody>
      </p:sp>
      <p:sp>
        <p:nvSpPr>
          <p:cNvPr id="32" name="CasellaDiTesto 31">
            <a:extLst>
              <a:ext uri="{FF2B5EF4-FFF2-40B4-BE49-F238E27FC236}">
                <a16:creationId xmlns:a16="http://schemas.microsoft.com/office/drawing/2014/main" id="{01D1D67E-D954-44A3-8027-9864DBB72EC5}"/>
              </a:ext>
            </a:extLst>
          </p:cNvPr>
          <p:cNvSpPr txBox="1"/>
          <p:nvPr/>
        </p:nvSpPr>
        <p:spPr>
          <a:xfrm>
            <a:off x="5882723" y="5709671"/>
            <a:ext cx="1272209" cy="523220"/>
          </a:xfrm>
          <a:prstGeom prst="rect">
            <a:avLst/>
          </a:prstGeom>
          <a:noFill/>
        </p:spPr>
        <p:txBody>
          <a:bodyPr wrap="square" rtlCol="0">
            <a:spAutoFit/>
          </a:bodyPr>
          <a:lstStyle/>
          <a:p>
            <a:r>
              <a:rPr lang="it-IT" sz="2800" i="1" dirty="0"/>
              <a:t>x = G(z)</a:t>
            </a:r>
            <a:endParaRPr lang="en-GB" i="1" dirty="0"/>
          </a:p>
        </p:txBody>
      </p:sp>
      <mc:AlternateContent xmlns:mc="http://schemas.openxmlformats.org/markup-compatibility/2006" xmlns:a14="http://schemas.microsoft.com/office/drawing/2010/main">
        <mc:Choice Requires="a14">
          <p:sp>
            <p:nvSpPr>
              <p:cNvPr id="33" name="Trapezio 32">
                <a:extLst>
                  <a:ext uri="{FF2B5EF4-FFF2-40B4-BE49-F238E27FC236}">
                    <a16:creationId xmlns:a16="http://schemas.microsoft.com/office/drawing/2014/main" id="{01D505C8-3D3F-43DE-A654-304400A91C06}"/>
                  </a:ext>
                </a:extLst>
              </p:cNvPr>
              <p:cNvSpPr/>
              <p:nvPr/>
            </p:nvSpPr>
            <p:spPr>
              <a:xfrm rot="5400000">
                <a:off x="7711375" y="2953171"/>
                <a:ext cx="1753990" cy="1752856"/>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14:m>
                  <m:oMathPara xmlns:m="http://schemas.openxmlformats.org/officeDocument/2006/math">
                    <m:oMathParaPr>
                      <m:jc m:val="center"/>
                    </m:oMathParaPr>
                    <m:oMath xmlns:m="http://schemas.openxmlformats.org/officeDocument/2006/math">
                      <m:sSub>
                        <m:sSubPr>
                          <m:ctrlPr>
                            <a:rPr lang="it-IT" sz="3200" b="1" i="1" smtClean="0">
                              <a:latin typeface="Cambria Math" panose="02040503050406030204" pitchFamily="18" charset="0"/>
                            </a:rPr>
                          </m:ctrlPr>
                        </m:sSubPr>
                        <m:e>
                          <m:r>
                            <a:rPr lang="it-IT" sz="3200" b="1" i="1" smtClean="0">
                              <a:latin typeface="Cambria Math" panose="02040503050406030204" pitchFamily="18" charset="0"/>
                            </a:rPr>
                            <m:t>𝑫</m:t>
                          </m:r>
                        </m:e>
                        <m:sub>
                          <m:r>
                            <a:rPr lang="it-IT" sz="3200" b="1" i="1" smtClean="0">
                              <a:latin typeface="Cambria Math" panose="02040503050406030204" pitchFamily="18" charset="0"/>
                            </a:rPr>
                            <m:t>𝒘</m:t>
                          </m:r>
                        </m:sub>
                      </m:sSub>
                      <m:r>
                        <a:rPr lang="it-IT" sz="3200" b="1" i="1" smtClean="0">
                          <a:latin typeface="Cambria Math" panose="02040503050406030204" pitchFamily="18" charset="0"/>
                        </a:rPr>
                        <m:t>(</m:t>
                      </m:r>
                      <m:r>
                        <a:rPr lang="it-IT" sz="3200" b="1" i="1" smtClean="0">
                          <a:latin typeface="Cambria Math" panose="02040503050406030204" pitchFamily="18" charset="0"/>
                        </a:rPr>
                        <m:t>𝒙</m:t>
                      </m:r>
                      <m:r>
                        <a:rPr lang="it-IT" sz="3200" b="1" i="1" smtClean="0">
                          <a:latin typeface="Cambria Math" panose="02040503050406030204" pitchFamily="18" charset="0"/>
                        </a:rPr>
                        <m:t>)</m:t>
                      </m:r>
                    </m:oMath>
                  </m:oMathPara>
                </a14:m>
                <a:endParaRPr lang="it-IT" sz="3200" b="1" dirty="0"/>
              </a:p>
            </p:txBody>
          </p:sp>
        </mc:Choice>
        <mc:Fallback xmlns="">
          <p:sp>
            <p:nvSpPr>
              <p:cNvPr id="33" name="Trapezio 32">
                <a:extLst>
                  <a:ext uri="{FF2B5EF4-FFF2-40B4-BE49-F238E27FC236}">
                    <a16:creationId xmlns:a16="http://schemas.microsoft.com/office/drawing/2014/main" id="{01D505C8-3D3F-43DE-A654-304400A91C06}"/>
                  </a:ext>
                </a:extLst>
              </p:cNvPr>
              <p:cNvSpPr>
                <a:spLocks noRot="1" noChangeAspect="1" noMove="1" noResize="1" noEditPoints="1" noAdjustHandles="1" noChangeArrowheads="1" noChangeShapeType="1" noTextEdit="1"/>
              </p:cNvSpPr>
              <p:nvPr/>
            </p:nvSpPr>
            <p:spPr>
              <a:xfrm rot="5400000">
                <a:off x="7711375" y="2953171"/>
                <a:ext cx="1753990" cy="1752856"/>
              </a:xfrm>
              <a:prstGeom prst="trapezoid">
                <a:avLst/>
              </a:prstGeom>
              <a:blipFill>
                <a:blip r:embed="rId4"/>
                <a:stretch>
                  <a:fillRect/>
                </a:stretch>
              </a:blipFill>
            </p:spPr>
            <p:txBody>
              <a:bodyPr/>
              <a:lstStyle/>
              <a:p>
                <a:r>
                  <a:rPr lang="it-IT">
                    <a:noFill/>
                  </a:rPr>
                  <a:t> </a:t>
                </a:r>
              </a:p>
            </p:txBody>
          </p:sp>
        </mc:Fallback>
      </mc:AlternateContent>
      <p:sp>
        <p:nvSpPr>
          <p:cNvPr id="37" name="Freccia a destra 36">
            <a:extLst>
              <a:ext uri="{FF2B5EF4-FFF2-40B4-BE49-F238E27FC236}">
                <a16:creationId xmlns:a16="http://schemas.microsoft.com/office/drawing/2014/main" id="{2CFA4A98-32D5-4E28-AE14-785DD68524E4}"/>
              </a:ext>
            </a:extLst>
          </p:cNvPr>
          <p:cNvSpPr/>
          <p:nvPr/>
        </p:nvSpPr>
        <p:spPr>
          <a:xfrm rot="19655363">
            <a:off x="6910907" y="4579402"/>
            <a:ext cx="777361" cy="44647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42" name="Rettangolo 41">
            <a:extLst>
              <a:ext uri="{FF2B5EF4-FFF2-40B4-BE49-F238E27FC236}">
                <a16:creationId xmlns:a16="http://schemas.microsoft.com/office/drawing/2014/main" id="{7A5B6935-ABB6-4AA4-BE11-198F8CC46C53}"/>
              </a:ext>
            </a:extLst>
          </p:cNvPr>
          <p:cNvSpPr/>
          <p:nvPr/>
        </p:nvSpPr>
        <p:spPr>
          <a:xfrm>
            <a:off x="5679239" y="3231676"/>
            <a:ext cx="936475" cy="400110"/>
          </a:xfrm>
          <a:prstGeom prst="rect">
            <a:avLst/>
          </a:prstGeom>
        </p:spPr>
        <p:txBody>
          <a:bodyPr wrap="none">
            <a:spAutoFit/>
          </a:bodyPr>
          <a:lstStyle/>
          <a:p>
            <a:r>
              <a:rPr lang="it-IT" sz="2000" dirty="0"/>
              <a:t>sample</a:t>
            </a:r>
            <a:endParaRPr lang="en-GB" sz="2000" dirty="0"/>
          </a:p>
        </p:txBody>
      </p:sp>
      <p:sp>
        <p:nvSpPr>
          <p:cNvPr id="45" name="Freccia a destra 44">
            <a:extLst>
              <a:ext uri="{FF2B5EF4-FFF2-40B4-BE49-F238E27FC236}">
                <a16:creationId xmlns:a16="http://schemas.microsoft.com/office/drawing/2014/main" id="{7D9AE645-F485-46A7-9275-FF205EAD48BA}"/>
              </a:ext>
            </a:extLst>
          </p:cNvPr>
          <p:cNvSpPr/>
          <p:nvPr/>
        </p:nvSpPr>
        <p:spPr>
          <a:xfrm rot="2432860">
            <a:off x="6827457" y="2629770"/>
            <a:ext cx="777361" cy="44647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47" name="Freccia a destra 46">
            <a:extLst>
              <a:ext uri="{FF2B5EF4-FFF2-40B4-BE49-F238E27FC236}">
                <a16:creationId xmlns:a16="http://schemas.microsoft.com/office/drawing/2014/main" id="{1A65D821-D7C7-4372-9E4E-43268549F32D}"/>
              </a:ext>
            </a:extLst>
          </p:cNvPr>
          <p:cNvSpPr/>
          <p:nvPr/>
        </p:nvSpPr>
        <p:spPr>
          <a:xfrm>
            <a:off x="9594901" y="3606361"/>
            <a:ext cx="730039" cy="44647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50" name="Rettangolo 49">
            <a:extLst>
              <a:ext uri="{FF2B5EF4-FFF2-40B4-BE49-F238E27FC236}">
                <a16:creationId xmlns:a16="http://schemas.microsoft.com/office/drawing/2014/main" id="{3BDD3C23-2DE1-4787-BBA0-087178CE451A}"/>
              </a:ext>
            </a:extLst>
          </p:cNvPr>
          <p:cNvSpPr/>
          <p:nvPr/>
        </p:nvSpPr>
        <p:spPr>
          <a:xfrm>
            <a:off x="10455043" y="3475655"/>
            <a:ext cx="1442639" cy="707886"/>
          </a:xfrm>
          <a:prstGeom prst="rect">
            <a:avLst/>
          </a:prstGeom>
        </p:spPr>
        <p:txBody>
          <a:bodyPr wrap="none">
            <a:spAutoFit/>
          </a:bodyPr>
          <a:lstStyle/>
          <a:p>
            <a:pPr algn="ctr"/>
            <a:r>
              <a:rPr lang="it-IT" sz="2000" dirty="0"/>
              <a:t>Real or </a:t>
            </a:r>
            <a:r>
              <a:rPr lang="it-IT" sz="2000" dirty="0" err="1"/>
              <a:t>Fake</a:t>
            </a:r>
            <a:endParaRPr lang="it-IT" sz="2000" dirty="0"/>
          </a:p>
          <a:p>
            <a:pPr algn="ctr"/>
            <a:r>
              <a:rPr lang="it-IT" sz="2000" dirty="0"/>
              <a:t>(1 or 0)</a:t>
            </a:r>
            <a:endParaRPr lang="en-GB" sz="2000" dirty="0"/>
          </a:p>
        </p:txBody>
      </p:sp>
      <p:sp>
        <p:nvSpPr>
          <p:cNvPr id="51" name="CasellaDiTesto 50">
            <a:extLst>
              <a:ext uri="{FF2B5EF4-FFF2-40B4-BE49-F238E27FC236}">
                <a16:creationId xmlns:a16="http://schemas.microsoft.com/office/drawing/2014/main" id="{D8F98C9A-A1C4-4550-ADF7-141847EA47CC}"/>
              </a:ext>
            </a:extLst>
          </p:cNvPr>
          <p:cNvSpPr txBox="1"/>
          <p:nvPr/>
        </p:nvSpPr>
        <p:spPr>
          <a:xfrm>
            <a:off x="1061170" y="5791691"/>
            <a:ext cx="728084" cy="523220"/>
          </a:xfrm>
          <a:prstGeom prst="rect">
            <a:avLst/>
          </a:prstGeom>
          <a:noFill/>
        </p:spPr>
        <p:txBody>
          <a:bodyPr wrap="none" rtlCol="0">
            <a:spAutoFit/>
          </a:bodyPr>
          <a:lstStyle/>
          <a:p>
            <a:r>
              <a:rPr lang="it-IT" sz="2800" i="1" dirty="0"/>
              <a:t>p(z)</a:t>
            </a:r>
            <a:endParaRPr lang="en-GB" i="1" dirty="0"/>
          </a:p>
        </p:txBody>
      </p:sp>
      <p:pic>
        <p:nvPicPr>
          <p:cNvPr id="52" name="Immagine 51">
            <a:extLst>
              <a:ext uri="{FF2B5EF4-FFF2-40B4-BE49-F238E27FC236}">
                <a16:creationId xmlns:a16="http://schemas.microsoft.com/office/drawing/2014/main" id="{E82874B5-1EAD-457A-9703-73BFCABF393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b="37400"/>
          <a:stretch/>
        </p:blipFill>
        <p:spPr>
          <a:xfrm>
            <a:off x="5593597" y="2087271"/>
            <a:ext cx="1031221" cy="1149907"/>
          </a:xfrm>
          <a:prstGeom prst="rect">
            <a:avLst/>
          </a:prstGeom>
        </p:spPr>
      </p:pic>
      <p:sp>
        <p:nvSpPr>
          <p:cNvPr id="53" name="CasellaDiTesto 52">
            <a:extLst>
              <a:ext uri="{FF2B5EF4-FFF2-40B4-BE49-F238E27FC236}">
                <a16:creationId xmlns:a16="http://schemas.microsoft.com/office/drawing/2014/main" id="{F53E5114-0AF0-4D64-82F2-EECFBDF11C3B}"/>
              </a:ext>
            </a:extLst>
          </p:cNvPr>
          <p:cNvSpPr txBox="1"/>
          <p:nvPr/>
        </p:nvSpPr>
        <p:spPr>
          <a:xfrm>
            <a:off x="1746955" y="2756041"/>
            <a:ext cx="1271438" cy="523220"/>
          </a:xfrm>
          <a:prstGeom prst="rect">
            <a:avLst/>
          </a:prstGeom>
          <a:noFill/>
        </p:spPr>
        <p:txBody>
          <a:bodyPr wrap="none" rtlCol="0">
            <a:spAutoFit/>
          </a:bodyPr>
          <a:lstStyle/>
          <a:p>
            <a:r>
              <a:rPr lang="it-IT" sz="2800" i="1" dirty="0"/>
              <a:t> </a:t>
            </a:r>
            <a:r>
              <a:rPr lang="it-IT" sz="2800" i="1" dirty="0" err="1"/>
              <a:t>p</a:t>
            </a:r>
            <a:r>
              <a:rPr lang="it-IT" sz="2800" i="1" baseline="-25000" dirty="0" err="1"/>
              <a:t>data</a:t>
            </a:r>
            <a:r>
              <a:rPr lang="it-IT" sz="2800" i="1" dirty="0"/>
              <a:t>(x)</a:t>
            </a:r>
            <a:endParaRPr lang="en-GB" i="1" dirty="0"/>
          </a:p>
        </p:txBody>
      </p:sp>
      <p:sp>
        <p:nvSpPr>
          <p:cNvPr id="54" name="Rettangolo 53">
            <a:extLst>
              <a:ext uri="{FF2B5EF4-FFF2-40B4-BE49-F238E27FC236}">
                <a16:creationId xmlns:a16="http://schemas.microsoft.com/office/drawing/2014/main" id="{0A59E7B0-B0A6-49A8-9447-53D1377CBA47}"/>
              </a:ext>
            </a:extLst>
          </p:cNvPr>
          <p:cNvSpPr/>
          <p:nvPr/>
        </p:nvSpPr>
        <p:spPr>
          <a:xfrm>
            <a:off x="6206235" y="4891329"/>
            <a:ext cx="628193" cy="691888"/>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5400000" scaled="1"/>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CasellaDiTesto 54">
            <a:extLst>
              <a:ext uri="{FF2B5EF4-FFF2-40B4-BE49-F238E27FC236}">
                <a16:creationId xmlns:a16="http://schemas.microsoft.com/office/drawing/2014/main" id="{69AC3AB9-CD59-4D4E-B5A3-F05195C2EFE4}"/>
              </a:ext>
            </a:extLst>
          </p:cNvPr>
          <p:cNvSpPr txBox="1"/>
          <p:nvPr/>
        </p:nvSpPr>
        <p:spPr>
          <a:xfrm>
            <a:off x="4945273" y="2344565"/>
            <a:ext cx="340158" cy="523220"/>
          </a:xfrm>
          <a:prstGeom prst="rect">
            <a:avLst/>
          </a:prstGeom>
          <a:noFill/>
        </p:spPr>
        <p:txBody>
          <a:bodyPr wrap="none" rtlCol="0">
            <a:spAutoFit/>
          </a:bodyPr>
          <a:lstStyle/>
          <a:p>
            <a:r>
              <a:rPr lang="it-IT" sz="2800" i="1" dirty="0"/>
              <a:t>x</a:t>
            </a:r>
            <a:endParaRPr lang="en-GB" i="1" dirty="0"/>
          </a:p>
        </p:txBody>
      </p:sp>
      <p:sp>
        <p:nvSpPr>
          <p:cNvPr id="56" name="Freccia a destra 55">
            <a:extLst>
              <a:ext uri="{FF2B5EF4-FFF2-40B4-BE49-F238E27FC236}">
                <a16:creationId xmlns:a16="http://schemas.microsoft.com/office/drawing/2014/main" id="{71CA81D2-9FD7-4C7A-A498-8E9CBAA66929}"/>
              </a:ext>
            </a:extLst>
          </p:cNvPr>
          <p:cNvSpPr/>
          <p:nvPr/>
        </p:nvSpPr>
        <p:spPr>
          <a:xfrm>
            <a:off x="3965009" y="2406532"/>
            <a:ext cx="777361" cy="44647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pic>
        <p:nvPicPr>
          <p:cNvPr id="57" name="Picture 2" descr="Risultati immagini per gaussian distribution">
            <a:extLst>
              <a:ext uri="{FF2B5EF4-FFF2-40B4-BE49-F238E27FC236}">
                <a16:creationId xmlns:a16="http://schemas.microsoft.com/office/drawing/2014/main" id="{54DD2419-DD38-4CF9-9464-18A62787C37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16" b="11495"/>
          <a:stretch/>
        </p:blipFill>
        <p:spPr bwMode="auto">
          <a:xfrm>
            <a:off x="572121" y="4841981"/>
            <a:ext cx="1635460" cy="94971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Risultati immagini per gaussian distribution">
            <a:extLst>
              <a:ext uri="{FF2B5EF4-FFF2-40B4-BE49-F238E27FC236}">
                <a16:creationId xmlns:a16="http://schemas.microsoft.com/office/drawing/2014/main" id="{590AF065-2779-4843-936F-24D39A7AE74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16" b="11495"/>
          <a:stretch/>
        </p:blipFill>
        <p:spPr bwMode="auto">
          <a:xfrm>
            <a:off x="894435" y="2355839"/>
            <a:ext cx="2844759" cy="44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682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olo 1">
            <a:extLst>
              <a:ext uri="{FF2B5EF4-FFF2-40B4-BE49-F238E27FC236}">
                <a16:creationId xmlns:a16="http://schemas.microsoft.com/office/drawing/2014/main" id="{C2F41008-CC05-44B4-B5E6-313098253D38}"/>
              </a:ext>
            </a:extLst>
          </p:cNvPr>
          <p:cNvSpPr txBox="1">
            <a:spLocks noGrp="1"/>
          </p:cNvSpPr>
          <p:nvPr>
            <p:ph type="title"/>
          </p:nvPr>
        </p:nvSpPr>
        <p:spPr>
          <a:xfrm>
            <a:off x="838200" y="365125"/>
            <a:ext cx="10515600" cy="1325563"/>
          </a:xfrm>
        </p:spPr>
        <p:txBody>
          <a:bodyPr/>
          <a:lstStyle/>
          <a:p>
            <a:pPr lvl="0" algn="ctr"/>
            <a:r>
              <a:rPr lang="it-IT" dirty="0">
                <a:cs typeface="Calibri Light" pitchFamily="2"/>
              </a:rPr>
              <a:t>Generative </a:t>
            </a:r>
            <a:r>
              <a:rPr lang="it-IT" dirty="0" err="1">
                <a:cs typeface="Calibri Light" pitchFamily="2"/>
              </a:rPr>
              <a:t>Adversarial</a:t>
            </a:r>
            <a:r>
              <a:rPr lang="it-IT" dirty="0">
                <a:cs typeface="Calibri Light" pitchFamily="2"/>
              </a:rPr>
              <a:t> Networks</a:t>
            </a:r>
          </a:p>
        </p:txBody>
      </p:sp>
      <mc:AlternateContent xmlns:mc="http://schemas.openxmlformats.org/markup-compatibility/2006" xmlns:a14="http://schemas.microsoft.com/office/drawing/2010/main">
        <mc:Choice Requires="a14">
          <p:sp>
            <p:nvSpPr>
              <p:cNvPr id="6" name="Rettangolo 5">
                <a:extLst>
                  <a:ext uri="{FF2B5EF4-FFF2-40B4-BE49-F238E27FC236}">
                    <a16:creationId xmlns:a16="http://schemas.microsoft.com/office/drawing/2014/main" id="{A8C9FE8B-2A5F-4A6A-8613-EA4E0C000DEC}"/>
                  </a:ext>
                </a:extLst>
              </p:cNvPr>
              <p:cNvSpPr/>
              <p:nvPr/>
            </p:nvSpPr>
            <p:spPr>
              <a:xfrm>
                <a:off x="885824" y="1513815"/>
                <a:ext cx="10721975" cy="3077061"/>
              </a:xfrm>
              <a:prstGeom prst="rect">
                <a:avLst/>
              </a:prstGeom>
            </p:spPr>
            <p:txBody>
              <a:bodyPr wrap="square">
                <a:spAutoFit/>
              </a:bodyPr>
              <a:lstStyle/>
              <a:p>
                <a:pPr marL="342900" indent="-342900" algn="just">
                  <a:buFont typeface="Arial" panose="020B0604020202020204" pitchFamily="34" charset="0"/>
                  <a:buChar char="•"/>
                </a:pPr>
                <a:r>
                  <a:rPr lang="it-IT" sz="2400" b="1" dirty="0"/>
                  <a:t>Train </a:t>
                </a:r>
                <a:r>
                  <a:rPr lang="it-IT" sz="2400" b="1" i="1" dirty="0"/>
                  <a:t>D</a:t>
                </a:r>
                <a:r>
                  <a:rPr lang="it-IT" sz="2400" b="1" dirty="0"/>
                  <a:t> to </a:t>
                </a:r>
                <a:r>
                  <a:rPr lang="it-IT" sz="2400" b="1" dirty="0" err="1"/>
                  <a:t>maximize</a:t>
                </a:r>
                <a:r>
                  <a:rPr lang="it-IT" sz="2400" dirty="0"/>
                  <a:t> the </a:t>
                </a:r>
                <a:r>
                  <a:rPr lang="it-IT" sz="2400" dirty="0" err="1"/>
                  <a:t>probability</a:t>
                </a:r>
                <a:r>
                  <a:rPr lang="it-IT" sz="2400" dirty="0"/>
                  <a:t> of </a:t>
                </a:r>
                <a:r>
                  <a:rPr lang="it-IT" sz="2400" dirty="0" err="1"/>
                  <a:t>assigning</a:t>
                </a:r>
                <a:r>
                  <a:rPr lang="it-IT" sz="2400" dirty="0"/>
                  <a:t> the </a:t>
                </a:r>
                <a:r>
                  <a:rPr lang="it-IT" sz="2400" dirty="0" err="1"/>
                  <a:t>correct</a:t>
                </a:r>
                <a:r>
                  <a:rPr lang="it-IT" sz="2400" dirty="0"/>
                  <a:t> label to </a:t>
                </a:r>
                <a:r>
                  <a:rPr lang="it-IT" sz="2400" dirty="0" err="1"/>
                  <a:t>both</a:t>
                </a:r>
                <a:r>
                  <a:rPr lang="it-IT" sz="2400" dirty="0"/>
                  <a:t> training </a:t>
                </a:r>
                <a:r>
                  <a:rPr lang="it-IT" sz="2400" dirty="0" err="1"/>
                  <a:t>examples</a:t>
                </a:r>
                <a:r>
                  <a:rPr lang="it-IT" sz="2400" dirty="0"/>
                  <a:t> and samples from G</a:t>
                </a:r>
              </a:p>
              <a:p>
                <a:pPr marL="342900" indent="-342900" algn="just">
                  <a:buFont typeface="Arial" panose="020B0604020202020204" pitchFamily="34" charset="0"/>
                  <a:buChar char="•"/>
                </a:pPr>
                <a:endParaRPr lang="it-IT" sz="2400" dirty="0"/>
              </a:p>
              <a:p>
                <a:pPr marL="342900" indent="-342900" algn="just">
                  <a:buFont typeface="Arial" panose="020B0604020202020204" pitchFamily="34" charset="0"/>
                  <a:buChar char="•"/>
                </a:pPr>
                <a:r>
                  <a:rPr lang="it-IT" sz="2400" dirty="0" err="1"/>
                  <a:t>Simultaneously</a:t>
                </a:r>
                <a:r>
                  <a:rPr lang="it-IT" sz="2400" dirty="0"/>
                  <a:t> </a:t>
                </a:r>
                <a:r>
                  <a:rPr lang="it-IT" sz="2400" b="1" dirty="0" err="1"/>
                  <a:t>train</a:t>
                </a:r>
                <a:r>
                  <a:rPr lang="it-IT" sz="2400" b="1" dirty="0"/>
                  <a:t> </a:t>
                </a:r>
                <a:r>
                  <a:rPr lang="it-IT" sz="2400" b="1" i="1" dirty="0"/>
                  <a:t>G</a:t>
                </a:r>
                <a:r>
                  <a:rPr lang="it-IT" sz="2400" b="1" dirty="0"/>
                  <a:t> to </a:t>
                </a:r>
                <a:r>
                  <a:rPr lang="it-IT" sz="2400" b="1" dirty="0" err="1"/>
                  <a:t>minimize</a:t>
                </a:r>
                <a:r>
                  <a:rPr lang="it-IT" sz="2400" dirty="0"/>
                  <a:t> the </a:t>
                </a:r>
                <a:r>
                  <a:rPr lang="it-IT" sz="2400" dirty="0" err="1"/>
                  <a:t>distance</a:t>
                </a:r>
                <a:r>
                  <a:rPr lang="it-IT" sz="2400" dirty="0"/>
                  <a:t> </a:t>
                </a:r>
                <a:r>
                  <a:rPr lang="it-IT" sz="2400" dirty="0" err="1"/>
                  <a:t>between</a:t>
                </a:r>
                <a:r>
                  <a:rPr lang="it-IT" sz="2400" dirty="0"/>
                  <a:t> the </a:t>
                </a:r>
                <a:r>
                  <a:rPr lang="it-IT" sz="2400" dirty="0" err="1"/>
                  <a:t>two</a:t>
                </a:r>
                <a:r>
                  <a:rPr lang="it-IT" sz="2400" dirty="0"/>
                  <a:t> </a:t>
                </a:r>
                <a:r>
                  <a:rPr lang="it-IT" sz="2400" dirty="0" err="1"/>
                  <a:t>distributions</a:t>
                </a:r>
                <a:r>
                  <a:rPr lang="it-IT" sz="2400" dirty="0"/>
                  <a:t>. The </a:t>
                </a:r>
                <a:r>
                  <a:rPr lang="it-IT" sz="2400" dirty="0" err="1"/>
                  <a:t>aim</a:t>
                </a:r>
                <a:r>
                  <a:rPr lang="it-IT" sz="2400" dirty="0"/>
                  <a:t> </a:t>
                </a:r>
                <a:r>
                  <a:rPr lang="it-IT" sz="2400" dirty="0" err="1"/>
                  <a:t>is</a:t>
                </a:r>
                <a:r>
                  <a:rPr lang="it-IT" sz="2400" dirty="0"/>
                  <a:t> to </a:t>
                </a:r>
                <a:r>
                  <a:rPr lang="it-IT" sz="2400" dirty="0" err="1"/>
                  <a:t>learn</a:t>
                </a:r>
                <a:r>
                  <a:rPr lang="it-IT" sz="2400" dirty="0"/>
                  <a:t> the </a:t>
                </a:r>
                <a:r>
                  <a:rPr lang="it-IT" sz="2400" dirty="0" err="1"/>
                  <a:t>generator’s</a:t>
                </a:r>
                <a:r>
                  <a:rPr lang="it-IT" sz="2400" dirty="0"/>
                  <a:t> </a:t>
                </a:r>
                <a:r>
                  <a:rPr lang="it-IT" sz="2400" dirty="0" err="1"/>
                  <a:t>distribution</a:t>
                </a:r>
                <a:r>
                  <a:rPr lang="it-IT" sz="2400" dirty="0"/>
                  <a:t> </a:t>
                </a:r>
                <a14:m>
                  <m:oMath xmlns:m="http://schemas.openxmlformats.org/officeDocument/2006/math">
                    <m:sSub>
                      <m:sSubPr>
                        <m:ctrlPr>
                          <a:rPr lang="en-GB" sz="2400" i="1">
                            <a:latin typeface="Cambria Math" panose="02040503050406030204" pitchFamily="18" charset="0"/>
                          </a:rPr>
                        </m:ctrlPr>
                      </m:sSubPr>
                      <m:e>
                        <m:r>
                          <a:rPr lang="it-IT" sz="2400" i="1">
                            <a:latin typeface="Cambria Math" panose="02040503050406030204" pitchFamily="18" charset="0"/>
                          </a:rPr>
                          <m:t>𝑝</m:t>
                        </m:r>
                      </m:e>
                      <m:sub>
                        <m:r>
                          <a:rPr lang="it-IT" sz="2400" i="1">
                            <a:latin typeface="Cambria Math" panose="02040503050406030204" pitchFamily="18" charset="0"/>
                          </a:rPr>
                          <m:t>𝑔</m:t>
                        </m:r>
                      </m:sub>
                    </m:sSub>
                  </m:oMath>
                </a14:m>
                <a:r>
                  <a:rPr lang="en-GB" sz="2400" dirty="0"/>
                  <a:t> over data </a:t>
                </a:r>
                <a14:m>
                  <m:oMath xmlns:m="http://schemas.openxmlformats.org/officeDocument/2006/math">
                    <m:r>
                      <a:rPr lang="it-IT" sz="2400" b="0" i="1" smtClean="0">
                        <a:latin typeface="Cambria Math" panose="02040503050406030204" pitchFamily="18" charset="0"/>
                      </a:rPr>
                      <m:t>𝑥</m:t>
                    </m:r>
                  </m:oMath>
                </a14:m>
                <a:endParaRPr lang="en-GB" sz="2400" dirty="0"/>
              </a:p>
              <a:p>
                <a:pPr marL="342900" indent="-342900" algn="just">
                  <a:buFont typeface="Arial" panose="020B0604020202020204" pitchFamily="34" charset="0"/>
                  <a:buChar char="•"/>
                </a:pPr>
                <a:endParaRPr lang="it-IT" sz="2400" i="1" dirty="0"/>
              </a:p>
              <a:p>
                <a:pPr marL="342900" indent="-342900" algn="just">
                  <a:buFont typeface="Arial" panose="020B0604020202020204" pitchFamily="34" charset="0"/>
                  <a:buChar char="•"/>
                </a:pPr>
                <a:r>
                  <a:rPr lang="it-IT" sz="2400" i="1" dirty="0"/>
                  <a:t>D</a:t>
                </a:r>
                <a:r>
                  <a:rPr lang="it-IT" sz="2400" dirty="0"/>
                  <a:t> and </a:t>
                </a:r>
                <a:r>
                  <a:rPr lang="it-IT" sz="2400" i="1" dirty="0"/>
                  <a:t>G</a:t>
                </a:r>
                <a:r>
                  <a:rPr lang="it-IT" sz="2400" dirty="0"/>
                  <a:t> play the following </a:t>
                </a:r>
                <a:r>
                  <a:rPr lang="it-IT" sz="2400" dirty="0" err="1"/>
                  <a:t>minmax</a:t>
                </a:r>
                <a:r>
                  <a:rPr lang="it-IT" sz="2400" dirty="0"/>
                  <a:t> game:</a:t>
                </a:r>
                <a:endParaRPr lang="it-IT" sz="2000" dirty="0"/>
              </a:p>
              <a:p>
                <a:pPr marL="342900" indent="-342900" algn="just">
                  <a:buFont typeface="Arial" panose="020B0604020202020204" pitchFamily="34" charset="0"/>
                  <a:buChar char="•"/>
                </a:pPr>
                <a:endParaRPr lang="it-IT" sz="2400" dirty="0"/>
              </a:p>
            </p:txBody>
          </p:sp>
        </mc:Choice>
        <mc:Fallback xmlns="">
          <p:sp>
            <p:nvSpPr>
              <p:cNvPr id="6" name="Rettangolo 5">
                <a:extLst>
                  <a:ext uri="{FF2B5EF4-FFF2-40B4-BE49-F238E27FC236}">
                    <a16:creationId xmlns:a16="http://schemas.microsoft.com/office/drawing/2014/main" id="{A8C9FE8B-2A5F-4A6A-8613-EA4E0C000DEC}"/>
                  </a:ext>
                </a:extLst>
              </p:cNvPr>
              <p:cNvSpPr>
                <a:spLocks noRot="1" noChangeAspect="1" noMove="1" noResize="1" noEditPoints="1" noAdjustHandles="1" noChangeArrowheads="1" noChangeShapeType="1" noTextEdit="1"/>
              </p:cNvSpPr>
              <p:nvPr/>
            </p:nvSpPr>
            <p:spPr>
              <a:xfrm>
                <a:off x="885824" y="1513815"/>
                <a:ext cx="10721975" cy="3077061"/>
              </a:xfrm>
              <a:prstGeom prst="rect">
                <a:avLst/>
              </a:prstGeom>
              <a:blipFill>
                <a:blip r:embed="rId3"/>
                <a:stretch>
                  <a:fillRect l="-739" t="-1584" r="-910"/>
                </a:stretch>
              </a:blipFill>
            </p:spPr>
            <p:txBody>
              <a:bodyPr/>
              <a:lstStyle/>
              <a:p>
                <a:r>
                  <a:rPr lang="it-IT">
                    <a:noFill/>
                  </a:rPr>
                  <a:t> </a:t>
                </a:r>
              </a:p>
            </p:txBody>
          </p:sp>
        </mc:Fallback>
      </mc:AlternateContent>
      <p:pic>
        <p:nvPicPr>
          <p:cNvPr id="4" name="Immagine 3">
            <a:extLst>
              <a:ext uri="{FF2B5EF4-FFF2-40B4-BE49-F238E27FC236}">
                <a16:creationId xmlns:a16="http://schemas.microsoft.com/office/drawing/2014/main" id="{2027C7E8-FC27-414F-92AF-F03711E7AFEE}"/>
              </a:ext>
            </a:extLst>
          </p:cNvPr>
          <p:cNvPicPr>
            <a:picLocks noChangeAspect="1"/>
          </p:cNvPicPr>
          <p:nvPr/>
        </p:nvPicPr>
        <p:blipFill>
          <a:blip r:embed="rId4"/>
          <a:stretch>
            <a:fillRect/>
          </a:stretch>
        </p:blipFill>
        <p:spPr>
          <a:xfrm>
            <a:off x="1414670" y="4590876"/>
            <a:ext cx="9939130" cy="627734"/>
          </a:xfrm>
          <a:prstGeom prst="rect">
            <a:avLst/>
          </a:prstGeom>
        </p:spPr>
      </p:pic>
      <p:cxnSp>
        <p:nvCxnSpPr>
          <p:cNvPr id="5" name="Connettore diritto 4">
            <a:extLst>
              <a:ext uri="{FF2B5EF4-FFF2-40B4-BE49-F238E27FC236}">
                <a16:creationId xmlns:a16="http://schemas.microsoft.com/office/drawing/2014/main" id="{19BCFEFB-910A-4631-A499-89632500D98C}"/>
              </a:ext>
            </a:extLst>
          </p:cNvPr>
          <p:cNvCxnSpPr>
            <a:cxnSpLocks/>
          </p:cNvCxnSpPr>
          <p:nvPr/>
        </p:nvCxnSpPr>
        <p:spPr>
          <a:xfrm>
            <a:off x="4387125" y="5211986"/>
            <a:ext cx="2775225" cy="6624"/>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7" name="Connettore diritto 6">
            <a:extLst>
              <a:ext uri="{FF2B5EF4-FFF2-40B4-BE49-F238E27FC236}">
                <a16:creationId xmlns:a16="http://schemas.microsoft.com/office/drawing/2014/main" id="{861B4514-918C-4FB6-B0FF-093478B9F95C}"/>
              </a:ext>
            </a:extLst>
          </p:cNvPr>
          <p:cNvCxnSpPr>
            <a:cxnSpLocks/>
          </p:cNvCxnSpPr>
          <p:nvPr/>
        </p:nvCxnSpPr>
        <p:spPr>
          <a:xfrm>
            <a:off x="7634665" y="5218610"/>
            <a:ext cx="3550825"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8" name="CasellaDiTesto 7">
            <a:extLst>
              <a:ext uri="{FF2B5EF4-FFF2-40B4-BE49-F238E27FC236}">
                <a16:creationId xmlns:a16="http://schemas.microsoft.com/office/drawing/2014/main" id="{8743EA2E-10BD-47C6-A30B-5360A679CE6F}"/>
              </a:ext>
            </a:extLst>
          </p:cNvPr>
          <p:cNvSpPr txBox="1"/>
          <p:nvPr/>
        </p:nvSpPr>
        <p:spPr>
          <a:xfrm>
            <a:off x="4366487" y="5283010"/>
            <a:ext cx="2878673" cy="369332"/>
          </a:xfrm>
          <a:prstGeom prst="rect">
            <a:avLst/>
          </a:prstGeom>
          <a:noFill/>
        </p:spPr>
        <p:txBody>
          <a:bodyPr wrap="none" rtlCol="0">
            <a:spAutoFit/>
          </a:bodyPr>
          <a:lstStyle/>
          <a:p>
            <a:r>
              <a:rPr lang="it-IT" dirty="0" err="1"/>
              <a:t>Recognize</a:t>
            </a:r>
            <a:r>
              <a:rPr lang="it-IT" dirty="0"/>
              <a:t> </a:t>
            </a:r>
            <a:r>
              <a:rPr lang="it-IT" dirty="0" err="1"/>
              <a:t>real</a:t>
            </a:r>
            <a:r>
              <a:rPr lang="it-IT" dirty="0"/>
              <a:t> images </a:t>
            </a:r>
            <a:r>
              <a:rPr lang="it-IT" dirty="0" err="1"/>
              <a:t>better</a:t>
            </a:r>
            <a:endParaRPr lang="en-GB" dirty="0"/>
          </a:p>
        </p:txBody>
      </p:sp>
      <p:sp>
        <p:nvSpPr>
          <p:cNvPr id="9" name="CasellaDiTesto 8">
            <a:extLst>
              <a:ext uri="{FF2B5EF4-FFF2-40B4-BE49-F238E27FC236}">
                <a16:creationId xmlns:a16="http://schemas.microsoft.com/office/drawing/2014/main" id="{31FACA10-B452-4303-89DD-CB10ED46F92A}"/>
              </a:ext>
            </a:extLst>
          </p:cNvPr>
          <p:cNvSpPr txBox="1"/>
          <p:nvPr/>
        </p:nvSpPr>
        <p:spPr>
          <a:xfrm>
            <a:off x="7671107" y="5283010"/>
            <a:ext cx="3477940" cy="369332"/>
          </a:xfrm>
          <a:prstGeom prst="rect">
            <a:avLst/>
          </a:prstGeom>
          <a:noFill/>
        </p:spPr>
        <p:txBody>
          <a:bodyPr wrap="none" rtlCol="0">
            <a:spAutoFit/>
          </a:bodyPr>
          <a:lstStyle/>
          <a:p>
            <a:r>
              <a:rPr lang="it-IT" dirty="0" err="1"/>
              <a:t>Recognize</a:t>
            </a:r>
            <a:r>
              <a:rPr lang="it-IT" dirty="0"/>
              <a:t> </a:t>
            </a:r>
            <a:r>
              <a:rPr lang="it-IT" dirty="0" err="1"/>
              <a:t>generated</a:t>
            </a:r>
            <a:r>
              <a:rPr lang="it-IT" dirty="0"/>
              <a:t> images </a:t>
            </a:r>
            <a:r>
              <a:rPr lang="it-IT" dirty="0" err="1"/>
              <a:t>better</a:t>
            </a:r>
            <a:endParaRPr lang="en-GB" dirty="0"/>
          </a:p>
        </p:txBody>
      </p:sp>
      <p:cxnSp>
        <p:nvCxnSpPr>
          <p:cNvPr id="10" name="Connettore diritto 9">
            <a:extLst>
              <a:ext uri="{FF2B5EF4-FFF2-40B4-BE49-F238E27FC236}">
                <a16:creationId xmlns:a16="http://schemas.microsoft.com/office/drawing/2014/main" id="{D57569C9-6861-455F-8034-12EE32D60D23}"/>
              </a:ext>
            </a:extLst>
          </p:cNvPr>
          <p:cNvCxnSpPr>
            <a:cxnSpLocks/>
          </p:cNvCxnSpPr>
          <p:nvPr/>
        </p:nvCxnSpPr>
        <p:spPr>
          <a:xfrm flipV="1">
            <a:off x="2127629" y="5283010"/>
            <a:ext cx="554729" cy="205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2" name="Connettore diritto 11">
            <a:extLst>
              <a:ext uri="{FF2B5EF4-FFF2-40B4-BE49-F238E27FC236}">
                <a16:creationId xmlns:a16="http://schemas.microsoft.com/office/drawing/2014/main" id="{417C6DDD-BB8B-4997-B08D-F7BC6D3F2CD7}"/>
              </a:ext>
            </a:extLst>
          </p:cNvPr>
          <p:cNvCxnSpPr>
            <a:cxnSpLocks/>
          </p:cNvCxnSpPr>
          <p:nvPr/>
        </p:nvCxnSpPr>
        <p:spPr>
          <a:xfrm>
            <a:off x="7659427" y="5820232"/>
            <a:ext cx="3550825"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13" name="CasellaDiTesto 12">
            <a:extLst>
              <a:ext uri="{FF2B5EF4-FFF2-40B4-BE49-F238E27FC236}">
                <a16:creationId xmlns:a16="http://schemas.microsoft.com/office/drawing/2014/main" id="{D59D6DB4-0F3B-446A-94F9-CA5AB6E62015}"/>
              </a:ext>
            </a:extLst>
          </p:cNvPr>
          <p:cNvSpPr txBox="1"/>
          <p:nvPr/>
        </p:nvSpPr>
        <p:spPr>
          <a:xfrm>
            <a:off x="6930595" y="5846573"/>
            <a:ext cx="5008487" cy="369332"/>
          </a:xfrm>
          <a:prstGeom prst="rect">
            <a:avLst/>
          </a:prstGeom>
          <a:noFill/>
        </p:spPr>
        <p:txBody>
          <a:bodyPr wrap="none" rtlCol="0">
            <a:spAutoFit/>
          </a:bodyPr>
          <a:lstStyle/>
          <a:p>
            <a:r>
              <a:rPr lang="it-IT" dirty="0" err="1"/>
              <a:t>Optimize</a:t>
            </a:r>
            <a:r>
              <a:rPr lang="it-IT" dirty="0"/>
              <a:t> G </a:t>
            </a:r>
            <a:r>
              <a:rPr lang="it-IT" dirty="0" err="1"/>
              <a:t>that</a:t>
            </a:r>
            <a:r>
              <a:rPr lang="it-IT" dirty="0"/>
              <a:t> can </a:t>
            </a:r>
            <a:r>
              <a:rPr lang="it-IT" dirty="0" err="1"/>
              <a:t>fool</a:t>
            </a:r>
            <a:r>
              <a:rPr lang="it-IT" dirty="0"/>
              <a:t> the discriminator the </a:t>
            </a:r>
            <a:r>
              <a:rPr lang="it-IT" dirty="0" err="1"/>
              <a:t>most</a:t>
            </a:r>
            <a:endParaRPr lang="en-GB" dirty="0"/>
          </a:p>
        </p:txBody>
      </p:sp>
      <p:cxnSp>
        <p:nvCxnSpPr>
          <p:cNvPr id="14" name="Connettore diritto 13">
            <a:extLst>
              <a:ext uri="{FF2B5EF4-FFF2-40B4-BE49-F238E27FC236}">
                <a16:creationId xmlns:a16="http://schemas.microsoft.com/office/drawing/2014/main" id="{4554F710-1185-4473-A1A6-DA308120FBE3}"/>
              </a:ext>
            </a:extLst>
          </p:cNvPr>
          <p:cNvCxnSpPr>
            <a:cxnSpLocks/>
          </p:cNvCxnSpPr>
          <p:nvPr/>
        </p:nvCxnSpPr>
        <p:spPr>
          <a:xfrm flipV="1">
            <a:off x="1494412" y="5287670"/>
            <a:ext cx="554729" cy="205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618863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olo 1">
            <a:extLst>
              <a:ext uri="{FF2B5EF4-FFF2-40B4-BE49-F238E27FC236}">
                <a16:creationId xmlns:a16="http://schemas.microsoft.com/office/drawing/2014/main" id="{C2F41008-CC05-44B4-B5E6-313098253D38}"/>
              </a:ext>
            </a:extLst>
          </p:cNvPr>
          <p:cNvSpPr txBox="1">
            <a:spLocks noGrp="1"/>
          </p:cNvSpPr>
          <p:nvPr>
            <p:ph type="title"/>
          </p:nvPr>
        </p:nvSpPr>
        <p:spPr>
          <a:xfrm>
            <a:off x="838200" y="365125"/>
            <a:ext cx="10515600" cy="1325563"/>
          </a:xfrm>
        </p:spPr>
        <p:txBody>
          <a:bodyPr/>
          <a:lstStyle/>
          <a:p>
            <a:pPr lvl="0"/>
            <a:r>
              <a:rPr lang="it-IT" dirty="0">
                <a:cs typeface="Calibri Light" pitchFamily="2"/>
              </a:rPr>
              <a:t>StarGANv2 – Multiple domains </a:t>
            </a:r>
            <a:r>
              <a:rPr lang="it-IT" dirty="0" err="1">
                <a:cs typeface="Calibri Light" pitchFamily="2"/>
              </a:rPr>
              <a:t>translation</a:t>
            </a:r>
            <a:endParaRPr lang="it-IT" dirty="0">
              <a:cs typeface="Calibri Light" pitchFamily="2"/>
            </a:endParaRPr>
          </a:p>
        </p:txBody>
      </p:sp>
      <p:sp>
        <p:nvSpPr>
          <p:cNvPr id="40" name="CasellaDiTesto 39">
            <a:extLst>
              <a:ext uri="{FF2B5EF4-FFF2-40B4-BE49-F238E27FC236}">
                <a16:creationId xmlns:a16="http://schemas.microsoft.com/office/drawing/2014/main" id="{52A9C4D5-888D-4542-8EC3-8A9891CFD5CB}"/>
              </a:ext>
            </a:extLst>
          </p:cNvPr>
          <p:cNvSpPr txBox="1"/>
          <p:nvPr/>
        </p:nvSpPr>
        <p:spPr>
          <a:xfrm>
            <a:off x="77801" y="6492875"/>
            <a:ext cx="10384325" cy="338554"/>
          </a:xfrm>
          <a:prstGeom prst="rect">
            <a:avLst/>
          </a:prstGeom>
          <a:noFill/>
        </p:spPr>
        <p:txBody>
          <a:bodyPr wrap="square">
            <a:spAutoFit/>
          </a:bodyPr>
          <a:lstStyle/>
          <a:p>
            <a:r>
              <a:rPr lang="it-IT" sz="1600" i="1" dirty="0">
                <a:latin typeface="+mn-lt"/>
              </a:rPr>
              <a:t>Y. Choi et al., </a:t>
            </a:r>
            <a:r>
              <a:rPr lang="it-IT" sz="1600" i="1" dirty="0" err="1">
                <a:latin typeface="+mn-lt"/>
              </a:rPr>
              <a:t>StarGAN</a:t>
            </a:r>
            <a:r>
              <a:rPr lang="it-IT" sz="1600" i="1" dirty="0">
                <a:latin typeface="+mn-lt"/>
              </a:rPr>
              <a:t> v2: Diverse Image </a:t>
            </a:r>
            <a:r>
              <a:rPr lang="it-IT" sz="1600" i="1" dirty="0" err="1">
                <a:latin typeface="+mn-lt"/>
              </a:rPr>
              <a:t>Synthesis</a:t>
            </a:r>
            <a:r>
              <a:rPr lang="it-IT" sz="1600" i="1" dirty="0">
                <a:latin typeface="+mn-lt"/>
              </a:rPr>
              <a:t> for Multiple Domains – CVPR 2020</a:t>
            </a:r>
          </a:p>
        </p:txBody>
      </p:sp>
      <p:pic>
        <p:nvPicPr>
          <p:cNvPr id="1026" name="Picture 2">
            <a:extLst>
              <a:ext uri="{FF2B5EF4-FFF2-40B4-BE49-F238E27FC236}">
                <a16:creationId xmlns:a16="http://schemas.microsoft.com/office/drawing/2014/main" id="{007DAA78-9518-4ED2-A1B9-27EEB2EEA9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63801" y="1550745"/>
            <a:ext cx="7620000" cy="21812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457C330-130A-4EEE-872D-301E0C8F348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63801" y="3995181"/>
            <a:ext cx="7620000" cy="218122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BD202DBA-2401-47DA-9EDE-71611FB08675}"/>
              </a:ext>
            </a:extLst>
          </p:cNvPr>
          <p:cNvSpPr txBox="1"/>
          <p:nvPr/>
        </p:nvSpPr>
        <p:spPr>
          <a:xfrm>
            <a:off x="10127148" y="1867025"/>
            <a:ext cx="1926105" cy="400110"/>
          </a:xfrm>
          <a:prstGeom prst="rect">
            <a:avLst/>
          </a:prstGeom>
          <a:noFill/>
        </p:spPr>
        <p:txBody>
          <a:bodyPr wrap="none" rtlCol="0">
            <a:spAutoFit/>
          </a:bodyPr>
          <a:lstStyle/>
          <a:p>
            <a:pPr algn="ctr"/>
            <a:r>
              <a:rPr lang="it-IT" sz="2000" b="1" i="1" dirty="0"/>
              <a:t>Source (</a:t>
            </a:r>
            <a:r>
              <a:rPr lang="it-IT" sz="2000" b="1" i="1" dirty="0" err="1"/>
              <a:t>identity</a:t>
            </a:r>
            <a:r>
              <a:rPr lang="it-IT" sz="2000" b="1" i="1" dirty="0"/>
              <a:t>)</a:t>
            </a:r>
            <a:endParaRPr lang="en-GB" sz="2000" b="1" i="1" dirty="0"/>
          </a:p>
        </p:txBody>
      </p:sp>
      <p:sp>
        <p:nvSpPr>
          <p:cNvPr id="13" name="CasellaDiTesto 12">
            <a:extLst>
              <a:ext uri="{FF2B5EF4-FFF2-40B4-BE49-F238E27FC236}">
                <a16:creationId xmlns:a16="http://schemas.microsoft.com/office/drawing/2014/main" id="{911EA1AE-7AEE-4CEF-8EEC-9D379A913D5A}"/>
              </a:ext>
            </a:extLst>
          </p:cNvPr>
          <p:cNvSpPr txBox="1"/>
          <p:nvPr/>
        </p:nvSpPr>
        <p:spPr>
          <a:xfrm>
            <a:off x="77801" y="2891628"/>
            <a:ext cx="2243021" cy="707886"/>
          </a:xfrm>
          <a:prstGeom prst="rect">
            <a:avLst/>
          </a:prstGeom>
          <a:noFill/>
        </p:spPr>
        <p:txBody>
          <a:bodyPr wrap="square" rtlCol="0">
            <a:spAutoFit/>
          </a:bodyPr>
          <a:lstStyle/>
          <a:p>
            <a:pPr algn="ctr"/>
            <a:r>
              <a:rPr lang="it-IT" sz="2000" b="1" i="1" dirty="0"/>
              <a:t>Reference </a:t>
            </a:r>
          </a:p>
          <a:p>
            <a:pPr algn="ctr"/>
            <a:r>
              <a:rPr lang="it-IT" sz="2000" b="1" i="1" dirty="0"/>
              <a:t>(gender &amp; style)</a:t>
            </a:r>
            <a:endParaRPr lang="en-GB" sz="2000" b="1" i="1" dirty="0"/>
          </a:p>
        </p:txBody>
      </p:sp>
      <p:sp>
        <p:nvSpPr>
          <p:cNvPr id="14" name="CasellaDiTesto 13">
            <a:extLst>
              <a:ext uri="{FF2B5EF4-FFF2-40B4-BE49-F238E27FC236}">
                <a16:creationId xmlns:a16="http://schemas.microsoft.com/office/drawing/2014/main" id="{7346906E-7275-4A23-95E9-A1660D2C75BB}"/>
              </a:ext>
            </a:extLst>
          </p:cNvPr>
          <p:cNvSpPr txBox="1"/>
          <p:nvPr/>
        </p:nvSpPr>
        <p:spPr>
          <a:xfrm>
            <a:off x="10286262" y="4319005"/>
            <a:ext cx="1607877" cy="400110"/>
          </a:xfrm>
          <a:prstGeom prst="rect">
            <a:avLst/>
          </a:prstGeom>
          <a:noFill/>
        </p:spPr>
        <p:txBody>
          <a:bodyPr wrap="none" rtlCol="0">
            <a:spAutoFit/>
          </a:bodyPr>
          <a:lstStyle/>
          <a:p>
            <a:pPr algn="ctr"/>
            <a:r>
              <a:rPr lang="it-IT" sz="2000" b="1" i="1" dirty="0"/>
              <a:t>Source (pose)</a:t>
            </a:r>
            <a:endParaRPr lang="en-GB" sz="2000" b="1" i="1" dirty="0"/>
          </a:p>
        </p:txBody>
      </p:sp>
      <p:sp>
        <p:nvSpPr>
          <p:cNvPr id="16" name="CasellaDiTesto 15">
            <a:extLst>
              <a:ext uri="{FF2B5EF4-FFF2-40B4-BE49-F238E27FC236}">
                <a16:creationId xmlns:a16="http://schemas.microsoft.com/office/drawing/2014/main" id="{D599720E-D436-40FE-B564-1AC08DF6DC33}"/>
              </a:ext>
            </a:extLst>
          </p:cNvPr>
          <p:cNvSpPr txBox="1"/>
          <p:nvPr/>
        </p:nvSpPr>
        <p:spPr>
          <a:xfrm>
            <a:off x="77801" y="5350431"/>
            <a:ext cx="2243021" cy="707886"/>
          </a:xfrm>
          <a:prstGeom prst="rect">
            <a:avLst/>
          </a:prstGeom>
          <a:noFill/>
        </p:spPr>
        <p:txBody>
          <a:bodyPr wrap="square" rtlCol="0">
            <a:spAutoFit/>
          </a:bodyPr>
          <a:lstStyle/>
          <a:p>
            <a:pPr algn="ctr"/>
            <a:r>
              <a:rPr lang="it-IT" sz="2000" b="1" i="1" dirty="0"/>
              <a:t>Reference </a:t>
            </a:r>
          </a:p>
          <a:p>
            <a:pPr algn="ctr"/>
            <a:r>
              <a:rPr lang="it-IT" sz="2000" b="1" i="1" dirty="0"/>
              <a:t>(</a:t>
            </a:r>
            <a:r>
              <a:rPr lang="it-IT" sz="2000" b="1" i="1" dirty="0" err="1"/>
              <a:t>breed</a:t>
            </a:r>
            <a:r>
              <a:rPr lang="it-IT" sz="2000" b="1" i="1" dirty="0"/>
              <a:t> &amp; style)</a:t>
            </a:r>
            <a:endParaRPr lang="en-GB" sz="2000" b="1" i="1" dirty="0"/>
          </a:p>
        </p:txBody>
      </p:sp>
    </p:spTree>
    <p:extLst>
      <p:ext uri="{BB962C8B-B14F-4D97-AF65-F5344CB8AC3E}">
        <p14:creationId xmlns:p14="http://schemas.microsoft.com/office/powerpoint/2010/main" val="1329241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err="1"/>
              <a:t>Why</a:t>
            </a:r>
            <a:r>
              <a:rPr lang="it-IT"/>
              <a:t> </a:t>
            </a:r>
            <a:r>
              <a:rPr lang="it-IT" err="1"/>
              <a:t>deepfakes</a:t>
            </a:r>
            <a:r>
              <a:rPr lang="it-IT"/>
              <a:t> are a </a:t>
            </a:r>
            <a:r>
              <a:rPr lang="it-IT" err="1"/>
              <a:t>problem</a:t>
            </a:r>
            <a:endParaRPr lang="en-GB"/>
          </a:p>
        </p:txBody>
      </p:sp>
      <p:sp>
        <p:nvSpPr>
          <p:cNvPr id="8" name="CasellaDiTesto 7">
            <a:extLst>
              <a:ext uri="{FF2B5EF4-FFF2-40B4-BE49-F238E27FC236}">
                <a16:creationId xmlns:a16="http://schemas.microsoft.com/office/drawing/2014/main" id="{1A399A07-4613-4E62-9334-5AACD1FECB78}"/>
              </a:ext>
            </a:extLst>
          </p:cNvPr>
          <p:cNvSpPr txBox="1"/>
          <p:nvPr/>
        </p:nvSpPr>
        <p:spPr>
          <a:xfrm>
            <a:off x="656948" y="1525625"/>
            <a:ext cx="11121611" cy="3257174"/>
          </a:xfrm>
          <a:prstGeom prst="rect">
            <a:avLst/>
          </a:prstGeom>
          <a:noFill/>
        </p:spPr>
        <p:txBody>
          <a:bodyPr wrap="square">
            <a:spAutoFit/>
          </a:bodyPr>
          <a:lstStyle/>
          <a:p>
            <a:pPr marL="457200" indent="-457200">
              <a:lnSpc>
                <a:spcPct val="150000"/>
              </a:lnSpc>
              <a:buFont typeface="Arial" panose="020B0604020202020204" pitchFamily="34" charset="0"/>
              <a:buChar char="•"/>
            </a:pPr>
            <a:r>
              <a:rPr lang="it-IT" sz="2800"/>
              <a:t>E</a:t>
            </a:r>
            <a:r>
              <a:rPr lang="en-GB" sz="2800" err="1"/>
              <a:t>asy</a:t>
            </a:r>
            <a:r>
              <a:rPr lang="en-GB" sz="2800"/>
              <a:t> to access</a:t>
            </a:r>
          </a:p>
          <a:p>
            <a:pPr marL="457200" indent="-457200">
              <a:lnSpc>
                <a:spcPct val="150000"/>
              </a:lnSpc>
              <a:buFont typeface="Arial" panose="020B0604020202020204" pitchFamily="34" charset="0"/>
              <a:buChar char="•"/>
            </a:pPr>
            <a:r>
              <a:rPr lang="en-GB" sz="2800"/>
              <a:t>Easy to master</a:t>
            </a:r>
          </a:p>
          <a:p>
            <a:pPr marL="457200" indent="-457200">
              <a:lnSpc>
                <a:spcPct val="150000"/>
              </a:lnSpc>
              <a:buFont typeface="Arial" panose="020B0604020202020204" pitchFamily="34" charset="0"/>
              <a:buChar char="•"/>
            </a:pPr>
            <a:r>
              <a:rPr lang="en-GB" sz="2800"/>
              <a:t>Inexpensive</a:t>
            </a:r>
          </a:p>
          <a:p>
            <a:pPr marL="457200" indent="-457200">
              <a:lnSpc>
                <a:spcPct val="150000"/>
              </a:lnSpc>
              <a:buFont typeface="Arial" panose="020B0604020202020204" pitchFamily="34" charset="0"/>
              <a:buChar char="•"/>
            </a:pPr>
            <a:r>
              <a:rPr lang="en-GB" sz="2800"/>
              <a:t>Scalable</a:t>
            </a:r>
          </a:p>
          <a:p>
            <a:pPr>
              <a:lnSpc>
                <a:spcPct val="150000"/>
              </a:lnSpc>
            </a:pPr>
            <a:r>
              <a:rPr lang="en-GB" sz="2800"/>
              <a:t>Often the quality is very high...</a:t>
            </a:r>
          </a:p>
        </p:txBody>
      </p:sp>
      <p:pic>
        <p:nvPicPr>
          <p:cNvPr id="4" name="MeEstwood">
            <a:hlinkClick r:id="" action="ppaction://media"/>
            <a:extLst>
              <a:ext uri="{FF2B5EF4-FFF2-40B4-BE49-F238E27FC236}">
                <a16:creationId xmlns:a16="http://schemas.microsoft.com/office/drawing/2014/main" id="{B9A077D5-3306-4F38-96AC-2915B1755D0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410201" y="3501422"/>
            <a:ext cx="3214440" cy="3214440"/>
          </a:xfrm>
          <a:prstGeom prst="rect">
            <a:avLst/>
          </a:prstGeom>
        </p:spPr>
      </p:pic>
      <p:pic>
        <p:nvPicPr>
          <p:cNvPr id="5" name="MeChan">
            <a:hlinkClick r:id="" action="ppaction://media"/>
            <a:extLst>
              <a:ext uri="{FF2B5EF4-FFF2-40B4-BE49-F238E27FC236}">
                <a16:creationId xmlns:a16="http://schemas.microsoft.com/office/drawing/2014/main" id="{6BC3AFA0-A8CC-468F-A7F7-4F6886722C67}"/>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8823569" y="137007"/>
            <a:ext cx="3219974" cy="3219974"/>
          </a:xfrm>
          <a:prstGeom prst="rect">
            <a:avLst/>
          </a:prstGeom>
          <a:solidFill>
            <a:srgbClr val="4F81BD"/>
          </a:solidFill>
          <a:ln>
            <a:noFill/>
          </a:ln>
          <a:effectLst>
            <a:innerShdw blurRad="469900">
              <a:srgbClr val="000000">
                <a:alpha val="86000"/>
              </a:srgbClr>
            </a:innerShdw>
          </a:effectLst>
          <a:scene3d>
            <a:camera prst="orthographicFront"/>
            <a:lightRig rig="soft" dir="t"/>
          </a:scene3d>
          <a:sp3d/>
        </p:spPr>
      </p:pic>
      <p:pic>
        <p:nvPicPr>
          <p:cNvPr id="6" name="MeRambo">
            <a:hlinkClick r:id="" action="ppaction://media"/>
            <a:extLst>
              <a:ext uri="{FF2B5EF4-FFF2-40B4-BE49-F238E27FC236}">
                <a16:creationId xmlns:a16="http://schemas.microsoft.com/office/drawing/2014/main" id="{137AA6EC-CC51-4AC9-861E-4B2915310BD2}"/>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8823973" y="3501423"/>
            <a:ext cx="3219570" cy="3219570"/>
          </a:xfrm>
          <a:prstGeom prst="rect">
            <a:avLst/>
          </a:prstGeom>
        </p:spPr>
      </p:pic>
      <p:pic>
        <p:nvPicPr>
          <p:cNvPr id="1026" name="Picture 2" descr="Image">
            <a:extLst>
              <a:ext uri="{FF2B5EF4-FFF2-40B4-BE49-F238E27FC236}">
                <a16:creationId xmlns:a16="http://schemas.microsoft.com/office/drawing/2014/main" id="{51258591-930C-478E-80F1-C2C587DC691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60463" y="4941481"/>
            <a:ext cx="1396254" cy="15513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Freccia a destra 2">
            <a:extLst>
              <a:ext uri="{FF2B5EF4-FFF2-40B4-BE49-F238E27FC236}">
                <a16:creationId xmlns:a16="http://schemas.microsoft.com/office/drawing/2014/main" id="{8FBE67BB-5D07-49B8-A084-4506BC6E6039}"/>
              </a:ext>
            </a:extLst>
          </p:cNvPr>
          <p:cNvSpPr/>
          <p:nvPr/>
        </p:nvSpPr>
        <p:spPr>
          <a:xfrm>
            <a:off x="4296469" y="5332375"/>
            <a:ext cx="914400" cy="5896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9644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00" fill="hold"/>
                                        <p:tgtEl>
                                          <p:spTgt spid="4"/>
                                        </p:tgtEl>
                                      </p:cBhvr>
                                    </p:cmd>
                                  </p:childTnLst>
                                </p:cTn>
                              </p:par>
                            </p:childTnLst>
                          </p:cTn>
                        </p:par>
                        <p:par>
                          <p:cTn id="7" fill="hold">
                            <p:stCondLst>
                              <p:cond delay="12600"/>
                            </p:stCondLst>
                            <p:childTnLst>
                              <p:par>
                                <p:cTn id="8" presetID="1" presetClass="mediacall" presetSubtype="0" fill="hold" nodeType="afterEffect">
                                  <p:stCondLst>
                                    <p:cond delay="0"/>
                                  </p:stCondLst>
                                  <p:childTnLst>
                                    <p:cmd type="call" cmd="playFrom(0.0)">
                                      <p:cBhvr>
                                        <p:cTn id="9" dur="14800" fill="hold"/>
                                        <p:tgtEl>
                                          <p:spTgt spid="5"/>
                                        </p:tgtEl>
                                      </p:cBhvr>
                                    </p:cmd>
                                  </p:childTnLst>
                                </p:cTn>
                              </p:par>
                            </p:childTnLst>
                          </p:cTn>
                        </p:par>
                        <p:par>
                          <p:cTn id="10" fill="hold">
                            <p:stCondLst>
                              <p:cond delay="27400"/>
                            </p:stCondLst>
                            <p:childTnLst>
                              <p:par>
                                <p:cTn id="11" presetID="1" presetClass="mediacall" presetSubtype="0" fill="hold" nodeType="afterEffect">
                                  <p:stCondLst>
                                    <p:cond delay="0"/>
                                  </p:stCondLst>
                                  <p:childTnLst>
                                    <p:cmd type="call" cmd="playFrom(0.0)">
                                      <p:cBhvr>
                                        <p:cTn id="12" dur="124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6"/>
                                        </p:tgtEl>
                                      </p:cBhvr>
                                    </p:cmd>
                                  </p:childTnLst>
                                </p:cTn>
                              </p:par>
                            </p:childTnLst>
                          </p:cTn>
                        </p:par>
                      </p:childTnLst>
                    </p:cTn>
                  </p:par>
                </p:childTnLst>
              </p:cTn>
              <p:nextCondLst>
                <p:cond evt="onClick" delay="0">
                  <p:tgtEl>
                    <p:spTgt spid="6"/>
                  </p:tgtEl>
                </p:cond>
              </p:nextCondLst>
            </p:seq>
            <p:video>
              <p:cMediaNode vol="80000" mute="1">
                <p:cTn id="28" repeatCount="indefinite" fill="hold" display="0">
                  <p:stCondLst>
                    <p:cond delay="indefinite"/>
                  </p:stCondLst>
                </p:cTn>
                <p:tgtEl>
                  <p:spTgt spid="4"/>
                </p:tgtEl>
              </p:cMediaNode>
            </p:video>
            <p:video>
              <p:cMediaNode vol="80000" mute="1">
                <p:cTn id="29" repeatCount="indefinite" fill="hold" display="0">
                  <p:stCondLst>
                    <p:cond delay="indefinite"/>
                  </p:stCondLst>
                </p:cTn>
                <p:tgtEl>
                  <p:spTgt spid="5"/>
                </p:tgtEl>
              </p:cMediaNode>
            </p:video>
            <p:video>
              <p:cMediaNode vol="80000" mute="1">
                <p:cTn id="30" repeatCount="indefinite"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ormAutofit/>
          </a:bodyPr>
          <a:lstStyle/>
          <a:p>
            <a:r>
              <a:rPr lang="en-US" dirty="0"/>
              <a:t>Adversarial Machine Learning</a:t>
            </a:r>
          </a:p>
        </p:txBody>
      </p:sp>
      <p:pic>
        <p:nvPicPr>
          <p:cNvPr id="16" name="Picture 2" descr="C:\Users\GMF\Pictures\ip_lab.jpg">
            <a:extLst>
              <a:ext uri="{FF2B5EF4-FFF2-40B4-BE49-F238E27FC236}">
                <a16:creationId xmlns:a16="http://schemas.microsoft.com/office/drawing/2014/main" id="{98C5DB26-D88A-9C71-F0A3-3E9B6BE425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1299" y="5113710"/>
            <a:ext cx="2570701" cy="178158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Università di Catania - Brand Guidelines">
            <a:extLst>
              <a:ext uri="{FF2B5EF4-FFF2-40B4-BE49-F238E27FC236}">
                <a16:creationId xmlns:a16="http://schemas.microsoft.com/office/drawing/2014/main" id="{5B2BFCF8-2055-B021-7088-BAE32239CF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23" y="5426612"/>
            <a:ext cx="3379483" cy="1155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684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a:t>The Success of Machine Learning!</a:t>
            </a:r>
            <a:endParaRPr lang="en-GB"/>
          </a:p>
        </p:txBody>
      </p:sp>
      <p:pic>
        <p:nvPicPr>
          <p:cNvPr id="20" name="Immagine 19">
            <a:extLst>
              <a:ext uri="{FF2B5EF4-FFF2-40B4-BE49-F238E27FC236}">
                <a16:creationId xmlns:a16="http://schemas.microsoft.com/office/drawing/2014/main" id="{710D51FD-FADF-40F1-9663-8DBE170DB8F2}"/>
              </a:ext>
            </a:extLst>
          </p:cNvPr>
          <p:cNvPicPr>
            <a:picLocks noChangeAspect="1"/>
          </p:cNvPicPr>
          <p:nvPr/>
        </p:nvPicPr>
        <p:blipFill>
          <a:blip r:embed="rId3"/>
          <a:stretch>
            <a:fillRect/>
          </a:stretch>
        </p:blipFill>
        <p:spPr>
          <a:xfrm>
            <a:off x="1644773" y="1298539"/>
            <a:ext cx="8723189" cy="5025059"/>
          </a:xfrm>
          <a:prstGeom prst="rect">
            <a:avLst/>
          </a:prstGeom>
        </p:spPr>
      </p:pic>
      <p:sp>
        <p:nvSpPr>
          <p:cNvPr id="5" name="CasellaDiTesto 4">
            <a:extLst>
              <a:ext uri="{FF2B5EF4-FFF2-40B4-BE49-F238E27FC236}">
                <a16:creationId xmlns:a16="http://schemas.microsoft.com/office/drawing/2014/main" id="{2C471584-589A-4416-9500-0BE68F8053CC}"/>
              </a:ext>
            </a:extLst>
          </p:cNvPr>
          <p:cNvSpPr txBox="1"/>
          <p:nvPr/>
        </p:nvSpPr>
        <p:spPr>
          <a:xfrm>
            <a:off x="200024" y="6492875"/>
            <a:ext cx="8201025" cy="338554"/>
          </a:xfrm>
          <a:prstGeom prst="rect">
            <a:avLst/>
          </a:prstGeom>
          <a:noFill/>
        </p:spPr>
        <p:txBody>
          <a:bodyPr wrap="square">
            <a:spAutoFit/>
          </a:bodyPr>
          <a:lstStyle/>
          <a:p>
            <a:pPr algn="l"/>
            <a:r>
              <a:rPr lang="en-GB" sz="1600" b="0" i="0" u="none" strike="noStrike" baseline="0"/>
              <a:t>Credits: Bo Li, Secure Learning in Adversarial Deep Neural Networks</a:t>
            </a:r>
            <a:endParaRPr lang="en-GB" sz="1600"/>
          </a:p>
        </p:txBody>
      </p:sp>
    </p:spTree>
    <p:extLst>
      <p:ext uri="{BB962C8B-B14F-4D97-AF65-F5344CB8AC3E}">
        <p14:creationId xmlns:p14="http://schemas.microsoft.com/office/powerpoint/2010/main" val="3404246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a:t>The Success of Machine Learning!</a:t>
            </a:r>
            <a:endParaRPr lang="en-GB"/>
          </a:p>
        </p:txBody>
      </p:sp>
      <p:sp>
        <p:nvSpPr>
          <p:cNvPr id="17" name="CasellaDiTesto 16">
            <a:extLst>
              <a:ext uri="{FF2B5EF4-FFF2-40B4-BE49-F238E27FC236}">
                <a16:creationId xmlns:a16="http://schemas.microsoft.com/office/drawing/2014/main" id="{985DCB4B-5B4C-4328-AB16-5B0B091E3B42}"/>
              </a:ext>
            </a:extLst>
          </p:cNvPr>
          <p:cNvSpPr txBox="1"/>
          <p:nvPr/>
        </p:nvSpPr>
        <p:spPr>
          <a:xfrm>
            <a:off x="3048740" y="1624293"/>
            <a:ext cx="6094520" cy="1323439"/>
          </a:xfrm>
          <a:prstGeom prst="rect">
            <a:avLst/>
          </a:prstGeom>
          <a:solidFill>
            <a:schemeClr val="bg1"/>
          </a:solidFill>
        </p:spPr>
        <p:txBody>
          <a:bodyPr wrap="square">
            <a:spAutoFit/>
          </a:bodyPr>
          <a:lstStyle/>
          <a:p>
            <a:pPr algn="ctr"/>
            <a:r>
              <a:rPr lang="en-GB" sz="4000" b="0" i="1" u="none" strike="noStrike" baseline="0" dirty="0">
                <a:latin typeface="Calibri" panose="020F0502020204030204" pitchFamily="34" charset="0"/>
              </a:rPr>
              <a:t>Can we trust ML for</a:t>
            </a:r>
          </a:p>
          <a:p>
            <a:pPr algn="ctr"/>
            <a:r>
              <a:rPr lang="en-GB" sz="4000" b="0" i="1" u="none" strike="noStrike" baseline="0" dirty="0">
                <a:latin typeface="Calibri" panose="020F0502020204030204" pitchFamily="34" charset="0"/>
              </a:rPr>
              <a:t>real-world deployment?</a:t>
            </a:r>
            <a:endParaRPr lang="en-GB" sz="4000" i="1" dirty="0"/>
          </a:p>
        </p:txBody>
      </p:sp>
    </p:spTree>
    <p:extLst>
      <p:ext uri="{BB962C8B-B14F-4D97-AF65-F5344CB8AC3E}">
        <p14:creationId xmlns:p14="http://schemas.microsoft.com/office/powerpoint/2010/main" val="3644184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a:t>The Success of Machine Learning!</a:t>
            </a:r>
            <a:endParaRPr lang="en-GB"/>
          </a:p>
        </p:txBody>
      </p:sp>
      <p:sp>
        <p:nvSpPr>
          <p:cNvPr id="17" name="CasellaDiTesto 16">
            <a:extLst>
              <a:ext uri="{FF2B5EF4-FFF2-40B4-BE49-F238E27FC236}">
                <a16:creationId xmlns:a16="http://schemas.microsoft.com/office/drawing/2014/main" id="{985DCB4B-5B4C-4328-AB16-5B0B091E3B42}"/>
              </a:ext>
            </a:extLst>
          </p:cNvPr>
          <p:cNvSpPr txBox="1"/>
          <p:nvPr/>
        </p:nvSpPr>
        <p:spPr>
          <a:xfrm>
            <a:off x="3048740" y="1624293"/>
            <a:ext cx="6094520" cy="1323439"/>
          </a:xfrm>
          <a:prstGeom prst="rect">
            <a:avLst/>
          </a:prstGeom>
          <a:noFill/>
        </p:spPr>
        <p:txBody>
          <a:bodyPr wrap="square">
            <a:spAutoFit/>
          </a:bodyPr>
          <a:lstStyle/>
          <a:p>
            <a:pPr algn="ctr"/>
            <a:r>
              <a:rPr lang="en-GB" sz="4000" b="0" i="1" u="none" strike="noStrike" baseline="0" dirty="0">
                <a:latin typeface="Calibri" panose="020F0502020204030204" pitchFamily="34" charset="0"/>
              </a:rPr>
              <a:t>Can we trust ML for</a:t>
            </a:r>
          </a:p>
          <a:p>
            <a:pPr algn="ctr"/>
            <a:r>
              <a:rPr lang="en-GB" sz="4000" b="0" i="1" u="none" strike="noStrike" baseline="0" dirty="0">
                <a:latin typeface="Calibri" panose="020F0502020204030204" pitchFamily="34" charset="0"/>
              </a:rPr>
              <a:t>real-world deployment?</a:t>
            </a:r>
            <a:endParaRPr lang="en-GB" sz="4000" i="1" dirty="0"/>
          </a:p>
        </p:txBody>
      </p:sp>
      <p:sp>
        <p:nvSpPr>
          <p:cNvPr id="7" name="CasellaDiTesto 6">
            <a:extLst>
              <a:ext uri="{FF2B5EF4-FFF2-40B4-BE49-F238E27FC236}">
                <a16:creationId xmlns:a16="http://schemas.microsoft.com/office/drawing/2014/main" id="{8A7F459B-9EFB-4A0D-B74E-66A25D86A7C0}"/>
              </a:ext>
            </a:extLst>
          </p:cNvPr>
          <p:cNvSpPr txBox="1"/>
          <p:nvPr/>
        </p:nvSpPr>
        <p:spPr>
          <a:xfrm>
            <a:off x="178848" y="6492875"/>
            <a:ext cx="8697897" cy="338554"/>
          </a:xfrm>
          <a:prstGeom prst="rect">
            <a:avLst/>
          </a:prstGeom>
          <a:noFill/>
        </p:spPr>
        <p:txBody>
          <a:bodyPr wrap="square">
            <a:spAutoFit/>
          </a:bodyPr>
          <a:lstStyle/>
          <a:p>
            <a:pPr algn="just"/>
            <a:r>
              <a:rPr lang="en-GB" sz="1600" b="0" i="0" u="none" strike="noStrike" baseline="0">
                <a:latin typeface="Calibri" panose="020F0502020204030204" pitchFamily="34" charset="0"/>
              </a:rPr>
              <a:t>Credits: </a:t>
            </a:r>
            <a:r>
              <a:rPr lang="en-GB" sz="1600">
                <a:latin typeface="Calibri" panose="020F0502020204030204" pitchFamily="34" charset="0"/>
              </a:rPr>
              <a:t>Z. </a:t>
            </a:r>
            <a:r>
              <a:rPr lang="en-GB" sz="1600" b="0" i="0" u="none" strike="noStrike" baseline="0">
                <a:latin typeface="Calibri" panose="020F0502020204030204" pitchFamily="34" charset="0"/>
              </a:rPr>
              <a:t>Kolter, A. </a:t>
            </a:r>
            <a:r>
              <a:rPr lang="en-GB" sz="1600" b="0" i="0" u="none" strike="noStrike" baseline="0" err="1">
                <a:latin typeface="Calibri" panose="020F0502020204030204" pitchFamily="34" charset="0"/>
              </a:rPr>
              <a:t>Mądry</a:t>
            </a:r>
            <a:r>
              <a:rPr lang="en-GB" sz="1600" b="0" i="0" u="none" strike="noStrike" baseline="0">
                <a:latin typeface="Calibri" panose="020F0502020204030204" pitchFamily="34" charset="0"/>
              </a:rPr>
              <a:t>- </a:t>
            </a:r>
            <a:r>
              <a:rPr lang="en-GB" sz="1600" b="0" i="1" u="none" strike="noStrike" baseline="0">
                <a:latin typeface="Calibri" panose="020F0502020204030204" pitchFamily="34" charset="0"/>
              </a:rPr>
              <a:t>Adversarial Robustness: Theory and Practice</a:t>
            </a:r>
            <a:endParaRPr lang="en-GB" sz="1600" i="1"/>
          </a:p>
        </p:txBody>
      </p:sp>
      <p:grpSp>
        <p:nvGrpSpPr>
          <p:cNvPr id="8" name="Gruppo 7">
            <a:extLst>
              <a:ext uri="{FF2B5EF4-FFF2-40B4-BE49-F238E27FC236}">
                <a16:creationId xmlns:a16="http://schemas.microsoft.com/office/drawing/2014/main" id="{0EBE041C-5F9F-26F3-D6BC-89BE78E76903}"/>
              </a:ext>
            </a:extLst>
          </p:cNvPr>
          <p:cNvGrpSpPr/>
          <p:nvPr/>
        </p:nvGrpSpPr>
        <p:grpSpPr>
          <a:xfrm>
            <a:off x="1516533" y="3096875"/>
            <a:ext cx="9158934" cy="2824843"/>
            <a:chOff x="1516533" y="3096875"/>
            <a:chExt cx="9158934" cy="2824843"/>
          </a:xfrm>
        </p:grpSpPr>
        <p:pic>
          <p:nvPicPr>
            <p:cNvPr id="6" name="Immagine 5">
              <a:extLst>
                <a:ext uri="{FF2B5EF4-FFF2-40B4-BE49-F238E27FC236}">
                  <a16:creationId xmlns:a16="http://schemas.microsoft.com/office/drawing/2014/main" id="{14726120-86AF-4F7A-BAAE-D1B5D2474188}"/>
                </a:ext>
              </a:extLst>
            </p:cNvPr>
            <p:cNvPicPr>
              <a:picLocks noChangeAspect="1"/>
            </p:cNvPicPr>
            <p:nvPr/>
          </p:nvPicPr>
          <p:blipFill rotWithShape="1">
            <a:blip r:embed="rId3"/>
            <a:srcRect t="14391"/>
            <a:stretch/>
          </p:blipFill>
          <p:spPr>
            <a:xfrm>
              <a:off x="1516533" y="3558540"/>
              <a:ext cx="9158934" cy="2363178"/>
            </a:xfrm>
            <a:prstGeom prst="rect">
              <a:avLst/>
            </a:prstGeom>
          </p:spPr>
        </p:pic>
        <p:sp>
          <p:nvSpPr>
            <p:cNvPr id="4" name="CasellaDiTesto 3">
              <a:extLst>
                <a:ext uri="{FF2B5EF4-FFF2-40B4-BE49-F238E27FC236}">
                  <a16:creationId xmlns:a16="http://schemas.microsoft.com/office/drawing/2014/main" id="{F7CDEA52-F350-A7B4-B589-32582E42905E}"/>
                </a:ext>
              </a:extLst>
            </p:cNvPr>
            <p:cNvSpPr txBox="1"/>
            <p:nvPr/>
          </p:nvSpPr>
          <p:spPr>
            <a:xfrm>
              <a:off x="2252450" y="3096875"/>
              <a:ext cx="1047010" cy="461665"/>
            </a:xfrm>
            <a:prstGeom prst="rect">
              <a:avLst/>
            </a:prstGeom>
            <a:noFill/>
          </p:spPr>
          <p:txBody>
            <a:bodyPr wrap="square">
              <a:spAutoFit/>
            </a:bodyPr>
            <a:lstStyle/>
            <a:p>
              <a:pPr algn="ctr"/>
              <a:r>
                <a:rPr lang="en-GB" sz="2400" b="1" i="1" dirty="0">
                  <a:latin typeface="Calibri" panose="020F0502020204030204" pitchFamily="34" charset="0"/>
                </a:rPr>
                <a:t>“pig”</a:t>
              </a:r>
              <a:endParaRPr lang="it-IT" sz="2400" b="1" dirty="0"/>
            </a:p>
          </p:txBody>
        </p:sp>
        <p:sp>
          <p:nvSpPr>
            <p:cNvPr id="5" name="CasellaDiTesto 4">
              <a:extLst>
                <a:ext uri="{FF2B5EF4-FFF2-40B4-BE49-F238E27FC236}">
                  <a16:creationId xmlns:a16="http://schemas.microsoft.com/office/drawing/2014/main" id="{9812EFB0-6155-1CBE-1DE1-604A676BF995}"/>
                </a:ext>
              </a:extLst>
            </p:cNvPr>
            <p:cNvSpPr txBox="1"/>
            <p:nvPr/>
          </p:nvSpPr>
          <p:spPr>
            <a:xfrm>
              <a:off x="8892540" y="3096875"/>
              <a:ext cx="1047010" cy="461665"/>
            </a:xfrm>
            <a:prstGeom prst="rect">
              <a:avLst/>
            </a:prstGeom>
            <a:noFill/>
          </p:spPr>
          <p:txBody>
            <a:bodyPr wrap="square">
              <a:spAutoFit/>
            </a:bodyPr>
            <a:lstStyle/>
            <a:p>
              <a:pPr algn="ctr"/>
              <a:r>
                <a:rPr lang="en-GB" sz="2400" b="1" i="1" dirty="0">
                  <a:latin typeface="Calibri" panose="020F0502020204030204" pitchFamily="34" charset="0"/>
                </a:rPr>
                <a:t>“dog”</a:t>
              </a:r>
              <a:endParaRPr lang="it-IT" sz="2400" b="1" dirty="0"/>
            </a:p>
          </p:txBody>
        </p:sp>
      </p:grpSp>
    </p:spTree>
    <p:extLst>
      <p:ext uri="{BB962C8B-B14F-4D97-AF65-F5344CB8AC3E}">
        <p14:creationId xmlns:p14="http://schemas.microsoft.com/office/powerpoint/2010/main" val="2269047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err="1"/>
              <a:t>Adversarial</a:t>
            </a:r>
            <a:r>
              <a:rPr lang="it-IT"/>
              <a:t> Machine Learning</a:t>
            </a:r>
            <a:endParaRPr lang="en-GB"/>
          </a:p>
        </p:txBody>
      </p:sp>
      <p:sp>
        <p:nvSpPr>
          <p:cNvPr id="3" name="CasellaDiTesto 2">
            <a:extLst>
              <a:ext uri="{FF2B5EF4-FFF2-40B4-BE49-F238E27FC236}">
                <a16:creationId xmlns:a16="http://schemas.microsoft.com/office/drawing/2014/main" id="{63C5B4FA-5B4F-408F-B161-81F1CA881CD5}"/>
              </a:ext>
            </a:extLst>
          </p:cNvPr>
          <p:cNvSpPr txBox="1"/>
          <p:nvPr/>
        </p:nvSpPr>
        <p:spPr>
          <a:xfrm>
            <a:off x="838200" y="1424358"/>
            <a:ext cx="10515600" cy="1569660"/>
          </a:xfrm>
          <a:prstGeom prst="rect">
            <a:avLst/>
          </a:prstGeom>
          <a:noFill/>
        </p:spPr>
        <p:txBody>
          <a:bodyPr wrap="square">
            <a:spAutoFit/>
          </a:bodyPr>
          <a:lstStyle/>
          <a:p>
            <a:pPr algn="just"/>
            <a:r>
              <a:rPr lang="en-GB" sz="2400"/>
              <a:t>Adversarial machine learning is a series of techniques that aim to undermine machine learning performances, through the definition of special inputs (adversarial examples) that an attacker has intentionally designed to cause the model to make a mistake.</a:t>
            </a:r>
            <a:endParaRPr lang="en-GB" sz="2400" i="1"/>
          </a:p>
        </p:txBody>
      </p:sp>
      <p:sp>
        <p:nvSpPr>
          <p:cNvPr id="7" name="CasellaDiTesto 6">
            <a:extLst>
              <a:ext uri="{FF2B5EF4-FFF2-40B4-BE49-F238E27FC236}">
                <a16:creationId xmlns:a16="http://schemas.microsoft.com/office/drawing/2014/main" id="{72F9ADA0-65E9-46F1-A5E2-5155B21C4D82}"/>
              </a:ext>
            </a:extLst>
          </p:cNvPr>
          <p:cNvSpPr txBox="1"/>
          <p:nvPr/>
        </p:nvSpPr>
        <p:spPr>
          <a:xfrm>
            <a:off x="178848" y="6492875"/>
            <a:ext cx="8697897" cy="338554"/>
          </a:xfrm>
          <a:prstGeom prst="rect">
            <a:avLst/>
          </a:prstGeom>
          <a:noFill/>
        </p:spPr>
        <p:txBody>
          <a:bodyPr wrap="square">
            <a:spAutoFit/>
          </a:bodyPr>
          <a:lstStyle/>
          <a:p>
            <a:pPr algn="just"/>
            <a:r>
              <a:rPr lang="en-GB" sz="1600" b="0" i="0" u="none" strike="noStrike" baseline="0">
                <a:latin typeface="Calibri" panose="020F0502020204030204" pitchFamily="34" charset="0"/>
              </a:rPr>
              <a:t>Credits: </a:t>
            </a:r>
            <a:r>
              <a:rPr lang="en-GB" sz="1600">
                <a:latin typeface="Calibri" panose="020F0502020204030204" pitchFamily="34" charset="0"/>
              </a:rPr>
              <a:t>Z. </a:t>
            </a:r>
            <a:r>
              <a:rPr lang="en-GB" sz="1600" b="0" i="0" u="none" strike="noStrike" baseline="0">
                <a:latin typeface="Calibri" panose="020F0502020204030204" pitchFamily="34" charset="0"/>
              </a:rPr>
              <a:t>Kolter, A. </a:t>
            </a:r>
            <a:r>
              <a:rPr lang="en-GB" sz="1600" b="0" i="0" u="none" strike="noStrike" baseline="0" err="1">
                <a:latin typeface="Calibri" panose="020F0502020204030204" pitchFamily="34" charset="0"/>
              </a:rPr>
              <a:t>Mądry</a:t>
            </a:r>
            <a:r>
              <a:rPr lang="en-GB" sz="1600" b="0" i="0" u="none" strike="noStrike" baseline="0">
                <a:latin typeface="Calibri" panose="020F0502020204030204" pitchFamily="34" charset="0"/>
              </a:rPr>
              <a:t>- </a:t>
            </a:r>
            <a:r>
              <a:rPr lang="en-GB" sz="1600" b="0" i="1" u="none" strike="noStrike" baseline="0">
                <a:latin typeface="Calibri" panose="020F0502020204030204" pitchFamily="34" charset="0"/>
              </a:rPr>
              <a:t>Adversarial Robustness: Theory and Practice</a:t>
            </a:r>
            <a:endParaRPr lang="en-GB" sz="1600" i="1"/>
          </a:p>
        </p:txBody>
      </p:sp>
      <p:grpSp>
        <p:nvGrpSpPr>
          <p:cNvPr id="4" name="Gruppo 3">
            <a:extLst>
              <a:ext uri="{FF2B5EF4-FFF2-40B4-BE49-F238E27FC236}">
                <a16:creationId xmlns:a16="http://schemas.microsoft.com/office/drawing/2014/main" id="{A852B091-FB28-ABFF-AE61-04A5E69BD921}"/>
              </a:ext>
            </a:extLst>
          </p:cNvPr>
          <p:cNvGrpSpPr/>
          <p:nvPr/>
        </p:nvGrpSpPr>
        <p:grpSpPr>
          <a:xfrm>
            <a:off x="1516533" y="3096875"/>
            <a:ext cx="9158934" cy="2824843"/>
            <a:chOff x="1516533" y="3096875"/>
            <a:chExt cx="9158934" cy="2824843"/>
          </a:xfrm>
        </p:grpSpPr>
        <p:pic>
          <p:nvPicPr>
            <p:cNvPr id="5" name="Immagine 4">
              <a:extLst>
                <a:ext uri="{FF2B5EF4-FFF2-40B4-BE49-F238E27FC236}">
                  <a16:creationId xmlns:a16="http://schemas.microsoft.com/office/drawing/2014/main" id="{D8FC962B-921E-CF0A-4AE4-787481A54415}"/>
                </a:ext>
              </a:extLst>
            </p:cNvPr>
            <p:cNvPicPr>
              <a:picLocks noChangeAspect="1"/>
            </p:cNvPicPr>
            <p:nvPr/>
          </p:nvPicPr>
          <p:blipFill rotWithShape="1">
            <a:blip r:embed="rId3"/>
            <a:srcRect t="14391"/>
            <a:stretch/>
          </p:blipFill>
          <p:spPr>
            <a:xfrm>
              <a:off x="1516533" y="3558540"/>
              <a:ext cx="9158934" cy="2363178"/>
            </a:xfrm>
            <a:prstGeom prst="rect">
              <a:avLst/>
            </a:prstGeom>
          </p:spPr>
        </p:pic>
        <p:sp>
          <p:nvSpPr>
            <p:cNvPr id="6" name="CasellaDiTesto 5">
              <a:extLst>
                <a:ext uri="{FF2B5EF4-FFF2-40B4-BE49-F238E27FC236}">
                  <a16:creationId xmlns:a16="http://schemas.microsoft.com/office/drawing/2014/main" id="{FDECA3F3-9DAB-061B-F409-D8E1905B8D0D}"/>
                </a:ext>
              </a:extLst>
            </p:cNvPr>
            <p:cNvSpPr txBox="1"/>
            <p:nvPr/>
          </p:nvSpPr>
          <p:spPr>
            <a:xfrm>
              <a:off x="2252450" y="3096875"/>
              <a:ext cx="1047010" cy="461665"/>
            </a:xfrm>
            <a:prstGeom prst="rect">
              <a:avLst/>
            </a:prstGeom>
            <a:noFill/>
          </p:spPr>
          <p:txBody>
            <a:bodyPr wrap="square">
              <a:spAutoFit/>
            </a:bodyPr>
            <a:lstStyle/>
            <a:p>
              <a:pPr algn="ctr"/>
              <a:r>
                <a:rPr lang="en-GB" sz="2400" b="1" i="1" dirty="0">
                  <a:latin typeface="Calibri" panose="020F0502020204030204" pitchFamily="34" charset="0"/>
                </a:rPr>
                <a:t>“pig”</a:t>
              </a:r>
              <a:endParaRPr lang="it-IT" sz="2400" b="1" dirty="0"/>
            </a:p>
          </p:txBody>
        </p:sp>
        <p:sp>
          <p:nvSpPr>
            <p:cNvPr id="8" name="CasellaDiTesto 7">
              <a:extLst>
                <a:ext uri="{FF2B5EF4-FFF2-40B4-BE49-F238E27FC236}">
                  <a16:creationId xmlns:a16="http://schemas.microsoft.com/office/drawing/2014/main" id="{A51FC58F-2BCD-9EB8-A4D8-07704CC86E26}"/>
                </a:ext>
              </a:extLst>
            </p:cNvPr>
            <p:cNvSpPr txBox="1"/>
            <p:nvPr/>
          </p:nvSpPr>
          <p:spPr>
            <a:xfrm>
              <a:off x="8892540" y="3096875"/>
              <a:ext cx="1047010" cy="461665"/>
            </a:xfrm>
            <a:prstGeom prst="rect">
              <a:avLst/>
            </a:prstGeom>
            <a:noFill/>
          </p:spPr>
          <p:txBody>
            <a:bodyPr wrap="square">
              <a:spAutoFit/>
            </a:bodyPr>
            <a:lstStyle/>
            <a:p>
              <a:pPr algn="ctr"/>
              <a:r>
                <a:rPr lang="en-GB" sz="2400" b="1" i="1" dirty="0">
                  <a:latin typeface="Calibri" panose="020F0502020204030204" pitchFamily="34" charset="0"/>
                </a:rPr>
                <a:t>“dog”</a:t>
              </a:r>
              <a:endParaRPr lang="it-IT" sz="2400" b="1" dirty="0"/>
            </a:p>
          </p:txBody>
        </p:sp>
      </p:grpSp>
    </p:spTree>
    <p:extLst>
      <p:ext uri="{BB962C8B-B14F-4D97-AF65-F5344CB8AC3E}">
        <p14:creationId xmlns:p14="http://schemas.microsoft.com/office/powerpoint/2010/main" val="2884390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MF\Pictures\ip_la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280" y="3429000"/>
            <a:ext cx="3275246" cy="2269860"/>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a:xfrm>
            <a:off x="385186" y="188725"/>
            <a:ext cx="10515600" cy="1325563"/>
          </a:xfrm>
        </p:spPr>
        <p:txBody>
          <a:bodyPr>
            <a:normAutofit/>
          </a:bodyPr>
          <a:lstStyle/>
          <a:p>
            <a:r>
              <a:rPr lang="it-IT" sz="5400" dirty="0" err="1"/>
              <a:t>IPlab@UNICT</a:t>
            </a:r>
            <a:endParaRPr lang="it-IT" sz="5400" dirty="0"/>
          </a:p>
        </p:txBody>
      </p:sp>
      <p:sp>
        <p:nvSpPr>
          <p:cNvPr id="3" name="Segnaposto contenuto 2"/>
          <p:cNvSpPr>
            <a:spLocks noGrp="1"/>
          </p:cNvSpPr>
          <p:nvPr>
            <p:ph idx="1"/>
          </p:nvPr>
        </p:nvSpPr>
        <p:spPr>
          <a:xfrm>
            <a:off x="3755436" y="1424172"/>
            <a:ext cx="8192284" cy="4853136"/>
          </a:xfrm>
        </p:spPr>
        <p:txBody>
          <a:bodyPr>
            <a:noAutofit/>
          </a:bodyPr>
          <a:lstStyle/>
          <a:p>
            <a:pPr marL="0" indent="0" algn="just">
              <a:buNone/>
            </a:pPr>
            <a:r>
              <a:rPr lang="en-US" sz="1800" dirty="0"/>
              <a:t>Core Competences: </a:t>
            </a:r>
            <a:r>
              <a:rPr lang="en-US" sz="1800" b="1" dirty="0"/>
              <a:t>Computer Vision and Multimedia</a:t>
            </a:r>
          </a:p>
          <a:p>
            <a:pPr marL="0" indent="0" algn="just">
              <a:buNone/>
            </a:pPr>
            <a:r>
              <a:rPr lang="it-IT" sz="1800" dirty="0"/>
              <a:t>Overall Team (~20 – Lead by Prof. Sebastiano Battiato)</a:t>
            </a:r>
          </a:p>
          <a:p>
            <a:r>
              <a:rPr lang="it-IT" sz="1800" b="1" dirty="0" err="1"/>
              <a:t>Results</a:t>
            </a:r>
            <a:r>
              <a:rPr lang="it-IT" sz="1800" b="1" dirty="0"/>
              <a:t>:</a:t>
            </a:r>
            <a:r>
              <a:rPr lang="it-IT" sz="1800" dirty="0"/>
              <a:t> &gt;30 </a:t>
            </a:r>
            <a:r>
              <a:rPr lang="it-IT" sz="1800" dirty="0" err="1"/>
              <a:t>patents</a:t>
            </a:r>
            <a:r>
              <a:rPr lang="it-IT" sz="1800" dirty="0"/>
              <a:t>, &gt;400 papers</a:t>
            </a:r>
          </a:p>
          <a:p>
            <a:r>
              <a:rPr lang="it-IT" sz="1800" b="1" dirty="0"/>
              <a:t>Applications to:</a:t>
            </a:r>
          </a:p>
          <a:p>
            <a:pPr lvl="1"/>
            <a:r>
              <a:rPr lang="it-IT" sz="1800" dirty="0"/>
              <a:t>Multimedia </a:t>
            </a:r>
            <a:r>
              <a:rPr lang="it-IT" sz="1800" dirty="0" err="1"/>
              <a:t>Forensics</a:t>
            </a:r>
            <a:r>
              <a:rPr lang="it-IT" sz="1800" dirty="0"/>
              <a:t> and Security</a:t>
            </a:r>
          </a:p>
          <a:p>
            <a:pPr lvl="1"/>
            <a:r>
              <a:rPr lang="it-IT" sz="1800" dirty="0" err="1"/>
              <a:t>EgoCentric</a:t>
            </a:r>
            <a:r>
              <a:rPr lang="it-IT" sz="1800" dirty="0"/>
              <a:t> Vision</a:t>
            </a:r>
          </a:p>
          <a:p>
            <a:pPr lvl="1"/>
            <a:r>
              <a:rPr lang="it-IT" sz="1800" dirty="0"/>
              <a:t>Cultural Heritage</a:t>
            </a:r>
          </a:p>
          <a:p>
            <a:pPr lvl="1"/>
            <a:r>
              <a:rPr lang="it-IT" sz="1800" dirty="0"/>
              <a:t>Social Media </a:t>
            </a:r>
            <a:r>
              <a:rPr lang="it-IT" sz="1800" dirty="0" err="1"/>
              <a:t>Mining</a:t>
            </a:r>
            <a:endParaRPr lang="it-IT" sz="1800" dirty="0"/>
          </a:p>
          <a:p>
            <a:r>
              <a:rPr lang="it-IT" sz="1800" b="1" dirty="0"/>
              <a:t>R&amp;D </a:t>
            </a:r>
            <a:r>
              <a:rPr lang="it-IT" sz="1800" b="1" dirty="0" err="1"/>
              <a:t>projects</a:t>
            </a:r>
            <a:r>
              <a:rPr lang="it-IT" sz="1800" b="1" dirty="0"/>
              <a:t>: </a:t>
            </a:r>
          </a:p>
          <a:p>
            <a:pPr lvl="1"/>
            <a:r>
              <a:rPr lang="it-IT" sz="1800" dirty="0"/>
              <a:t>STM (Catania, Grenoble): Joint R&amp;D lab (</a:t>
            </a:r>
            <a:r>
              <a:rPr lang="it-IT" sz="1800" dirty="0" err="1"/>
              <a:t>since</a:t>
            </a:r>
            <a:r>
              <a:rPr lang="it-IT" sz="1800" dirty="0"/>
              <a:t> 2007), </a:t>
            </a:r>
            <a:r>
              <a:rPr lang="it-IT" sz="1800" dirty="0" err="1"/>
              <a:t>Ph.D</a:t>
            </a:r>
            <a:r>
              <a:rPr lang="it-IT" sz="1800" dirty="0"/>
              <a:t>. (&gt;10), </a:t>
            </a:r>
            <a:r>
              <a:rPr lang="it-IT" sz="1800" dirty="0" err="1"/>
              <a:t>grants</a:t>
            </a:r>
            <a:r>
              <a:rPr lang="it-IT" sz="1800" dirty="0"/>
              <a:t> (&gt;10)</a:t>
            </a:r>
          </a:p>
          <a:p>
            <a:pPr lvl="1"/>
            <a:r>
              <a:rPr lang="it-IT" sz="1800" dirty="0" err="1"/>
              <a:t>Funded</a:t>
            </a:r>
            <a:r>
              <a:rPr lang="it-IT" sz="1800" dirty="0"/>
              <a:t> </a:t>
            </a:r>
            <a:r>
              <a:rPr lang="it-IT" sz="1800" dirty="0" err="1"/>
              <a:t>projects</a:t>
            </a:r>
            <a:r>
              <a:rPr lang="it-IT" sz="1800" dirty="0"/>
              <a:t>: ENIAC (1), PO/FESR (4), MISE HZ2020(1), </a:t>
            </a:r>
            <a:r>
              <a:rPr lang="it-IT" sz="1800" dirty="0" err="1"/>
              <a:t>other</a:t>
            </a:r>
            <a:r>
              <a:rPr lang="it-IT" sz="1800" dirty="0"/>
              <a:t> (4)</a:t>
            </a:r>
          </a:p>
          <a:p>
            <a:r>
              <a:rPr lang="it-IT" sz="1800" b="1" dirty="0"/>
              <a:t>International Events: </a:t>
            </a:r>
            <a:r>
              <a:rPr lang="it-IT" sz="1800" dirty="0"/>
              <a:t>ICVSS (</a:t>
            </a:r>
            <a:r>
              <a:rPr lang="it-IT" sz="1800" dirty="0" err="1"/>
              <a:t>since</a:t>
            </a:r>
            <a:r>
              <a:rPr lang="it-IT" sz="1800" dirty="0"/>
              <a:t> 2007), MISS (</a:t>
            </a:r>
            <a:r>
              <a:rPr lang="it-IT" sz="1800" dirty="0" err="1"/>
              <a:t>since</a:t>
            </a:r>
            <a:r>
              <a:rPr lang="it-IT" sz="1800" dirty="0"/>
              <a:t> 2014) ICIAP 2017, ACIVS 2015, VISAPP</a:t>
            </a:r>
          </a:p>
        </p:txBody>
      </p:sp>
      <p:pic>
        <p:nvPicPr>
          <p:cNvPr id="1026" name="Picture 2"/>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246559" y="5927915"/>
            <a:ext cx="1220670" cy="894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0308" y="6117619"/>
            <a:ext cx="1446629" cy="524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5957" y="6168222"/>
            <a:ext cx="1704975"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5185" y="1579420"/>
            <a:ext cx="3134341" cy="1697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magine 6"/>
          <p:cNvPicPr>
            <a:picLocks noChangeAspect="1"/>
          </p:cNvPicPr>
          <p:nvPr/>
        </p:nvPicPr>
        <p:blipFill>
          <a:blip r:embed="rId8"/>
          <a:stretch>
            <a:fillRect/>
          </a:stretch>
        </p:blipFill>
        <p:spPr>
          <a:xfrm>
            <a:off x="8812389" y="6002284"/>
            <a:ext cx="3268777" cy="606535"/>
          </a:xfrm>
          <a:prstGeom prst="rect">
            <a:avLst/>
          </a:prstGeom>
        </p:spPr>
      </p:pic>
      <p:pic>
        <p:nvPicPr>
          <p:cNvPr id="13" name="image19.png"/>
          <p:cNvPicPr>
            <a:picLocks noChangeAspect="1"/>
          </p:cNvPicPr>
          <p:nvPr/>
        </p:nvPicPr>
        <p:blipFill>
          <a:blip r:embed="rId9"/>
          <a:stretch>
            <a:fillRect/>
          </a:stretch>
        </p:blipFill>
        <p:spPr>
          <a:xfrm>
            <a:off x="128650" y="6165579"/>
            <a:ext cx="1371534" cy="431495"/>
          </a:xfrm>
          <a:prstGeom prst="rect">
            <a:avLst/>
          </a:prstGeom>
          <a:ln w="12700">
            <a:miter lim="400000"/>
          </a:ln>
        </p:spPr>
      </p:pic>
      <p:pic>
        <p:nvPicPr>
          <p:cNvPr id="14" name="image22.png"/>
          <p:cNvPicPr>
            <a:picLocks noChangeAspect="1"/>
          </p:cNvPicPr>
          <p:nvPr/>
        </p:nvPicPr>
        <p:blipFill>
          <a:blip r:embed="rId10"/>
          <a:stretch>
            <a:fillRect/>
          </a:stretch>
        </p:blipFill>
        <p:spPr>
          <a:xfrm>
            <a:off x="1795359" y="6030809"/>
            <a:ext cx="584000" cy="688633"/>
          </a:xfrm>
          <a:prstGeom prst="rect">
            <a:avLst/>
          </a:prstGeom>
          <a:ln w="12700">
            <a:miter lim="400000"/>
          </a:ln>
        </p:spPr>
      </p:pic>
      <p:sp>
        <p:nvSpPr>
          <p:cNvPr id="16" name="CasellaDiTesto 15">
            <a:extLst>
              <a:ext uri="{FF2B5EF4-FFF2-40B4-BE49-F238E27FC236}">
                <a16:creationId xmlns:a16="http://schemas.microsoft.com/office/drawing/2014/main" id="{8C21CBF3-EB1C-421F-8F85-45236E199CFF}"/>
              </a:ext>
            </a:extLst>
          </p:cNvPr>
          <p:cNvSpPr txBox="1"/>
          <p:nvPr/>
        </p:nvSpPr>
        <p:spPr>
          <a:xfrm>
            <a:off x="95048" y="5403169"/>
            <a:ext cx="3660388" cy="400110"/>
          </a:xfrm>
          <a:prstGeom prst="rect">
            <a:avLst/>
          </a:prstGeom>
          <a:noFill/>
        </p:spPr>
        <p:txBody>
          <a:bodyPr wrap="square">
            <a:spAutoFit/>
          </a:bodyPr>
          <a:lstStyle/>
          <a:p>
            <a:pPr algn="ctr"/>
            <a:r>
              <a:rPr lang="en-GB" sz="2000" dirty="0">
                <a:hlinkClick r:id="rId11"/>
              </a:rPr>
              <a:t>http://iplab.dmi.unict.it</a:t>
            </a:r>
            <a:endParaRPr lang="it-IT" sz="2000" dirty="0"/>
          </a:p>
        </p:txBody>
      </p:sp>
      <p:sp>
        <p:nvSpPr>
          <p:cNvPr id="17" name="Shape 261">
            <a:extLst>
              <a:ext uri="{FF2B5EF4-FFF2-40B4-BE49-F238E27FC236}">
                <a16:creationId xmlns:a16="http://schemas.microsoft.com/office/drawing/2014/main" id="{68C50C9F-D10F-4F09-A3CC-71F558E454A2}"/>
              </a:ext>
            </a:extLst>
          </p:cNvPr>
          <p:cNvSpPr txBox="1">
            <a:spLocks/>
          </p:cNvSpPr>
          <p:nvPr/>
        </p:nvSpPr>
        <p:spPr>
          <a:xfrm>
            <a:off x="8812389" y="2333936"/>
            <a:ext cx="3268777" cy="1886834"/>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246887">
              <a:spcBef>
                <a:spcPts val="281"/>
              </a:spcBef>
              <a:buFont typeface="Arial" panose="020B0604020202020204" pitchFamily="34" charset="0"/>
              <a:buNone/>
              <a:defRPr sz="1440" cap="all" spc="102">
                <a:solidFill>
                  <a:srgbClr val="344068"/>
                </a:solidFill>
                <a:latin typeface="Avenir Book"/>
                <a:ea typeface="Avenir Book"/>
                <a:cs typeface="Avenir Book"/>
                <a:sym typeface="Avenir Book"/>
              </a:defRPr>
            </a:pPr>
            <a:r>
              <a:rPr lang="en-US" sz="2000" cap="all" spc="102" dirty="0">
                <a:solidFill>
                  <a:srgbClr val="344068"/>
                </a:solidFill>
                <a:latin typeface="Avenir Book"/>
                <a:ea typeface="Avenir Book"/>
                <a:cs typeface="Avenir Book"/>
                <a:sym typeface="Avenir Book"/>
              </a:rPr>
              <a:t>4 Full Professors </a:t>
            </a:r>
          </a:p>
          <a:p>
            <a:pPr marL="0" indent="0" defTabSz="246887">
              <a:spcBef>
                <a:spcPts val="281"/>
              </a:spcBef>
              <a:buFont typeface="Arial" panose="020B0604020202020204" pitchFamily="34" charset="0"/>
              <a:buNone/>
              <a:defRPr sz="1440" cap="all" spc="102">
                <a:solidFill>
                  <a:srgbClr val="344068"/>
                </a:solidFill>
                <a:latin typeface="Avenir Book"/>
                <a:ea typeface="Avenir Book"/>
                <a:cs typeface="Avenir Book"/>
                <a:sym typeface="Avenir Book"/>
              </a:defRPr>
            </a:pPr>
            <a:r>
              <a:rPr lang="en-US" sz="2000" cap="all" spc="102" dirty="0">
                <a:solidFill>
                  <a:srgbClr val="344068"/>
                </a:solidFill>
                <a:latin typeface="Avenir Book"/>
                <a:ea typeface="Avenir Book"/>
                <a:cs typeface="Avenir Book"/>
                <a:sym typeface="Avenir Book"/>
              </a:rPr>
              <a:t>4 assistant PROFESSORS</a:t>
            </a:r>
          </a:p>
          <a:p>
            <a:pPr marL="0" indent="0" defTabSz="246887">
              <a:spcBef>
                <a:spcPts val="281"/>
              </a:spcBef>
              <a:buFont typeface="Arial" panose="020B0604020202020204" pitchFamily="34" charset="0"/>
              <a:buNone/>
              <a:defRPr sz="1440" cap="all" spc="102">
                <a:solidFill>
                  <a:srgbClr val="344068"/>
                </a:solidFill>
                <a:latin typeface="Avenir Book"/>
                <a:ea typeface="Avenir Book"/>
                <a:cs typeface="Avenir Book"/>
                <a:sym typeface="Avenir Book"/>
              </a:defRPr>
            </a:pPr>
            <a:r>
              <a:rPr lang="en-US" sz="2000" cap="all" spc="102" dirty="0">
                <a:solidFill>
                  <a:srgbClr val="344068"/>
                </a:solidFill>
                <a:latin typeface="Avenir Book"/>
                <a:ea typeface="Avenir Book"/>
                <a:cs typeface="Avenir Book"/>
                <a:sym typeface="Avenir Book"/>
              </a:rPr>
              <a:t>4 RESEARCH FELLOWS</a:t>
            </a:r>
          </a:p>
          <a:p>
            <a:pPr marL="0" indent="0" defTabSz="246887">
              <a:spcBef>
                <a:spcPts val="281"/>
              </a:spcBef>
              <a:buFont typeface="Arial" panose="020B0604020202020204" pitchFamily="34" charset="0"/>
              <a:buNone/>
              <a:defRPr sz="1440" cap="all" spc="102">
                <a:solidFill>
                  <a:srgbClr val="344068"/>
                </a:solidFill>
                <a:latin typeface="Avenir Book"/>
                <a:ea typeface="Avenir Book"/>
                <a:cs typeface="Avenir Book"/>
                <a:sym typeface="Avenir Book"/>
              </a:defRPr>
            </a:pPr>
            <a:r>
              <a:rPr lang="en-US" sz="2000" cap="all" spc="102" dirty="0">
                <a:solidFill>
                  <a:srgbClr val="344068"/>
                </a:solidFill>
                <a:latin typeface="Avenir Book"/>
                <a:ea typeface="Avenir Book"/>
                <a:cs typeface="Avenir Book"/>
                <a:sym typeface="Avenir Book"/>
              </a:rPr>
              <a:t>4 POST Docs</a:t>
            </a:r>
          </a:p>
          <a:p>
            <a:pPr marL="0" indent="0" defTabSz="246887">
              <a:spcBef>
                <a:spcPts val="281"/>
              </a:spcBef>
              <a:buFont typeface="Arial" panose="020B0604020202020204" pitchFamily="34" charset="0"/>
              <a:buNone/>
              <a:defRPr sz="1440" cap="all" spc="102">
                <a:solidFill>
                  <a:srgbClr val="344068"/>
                </a:solidFill>
                <a:latin typeface="Avenir Book"/>
                <a:ea typeface="Avenir Book"/>
                <a:cs typeface="Avenir Book"/>
                <a:sym typeface="Avenir Book"/>
              </a:defRPr>
            </a:pPr>
            <a:r>
              <a:rPr lang="en-US" sz="2000" cap="all" spc="102" dirty="0">
                <a:solidFill>
                  <a:srgbClr val="344068"/>
                </a:solidFill>
                <a:latin typeface="Avenir Book"/>
                <a:ea typeface="Avenir Book"/>
                <a:cs typeface="Avenir Book"/>
                <a:sym typeface="Avenir Book"/>
              </a:rPr>
              <a:t>&gt;15 PhD students</a:t>
            </a:r>
          </a:p>
          <a:p>
            <a:pPr marL="0" indent="0" defTabSz="246887">
              <a:spcBef>
                <a:spcPts val="281"/>
              </a:spcBef>
              <a:buFont typeface="Arial" panose="020B0604020202020204" pitchFamily="34" charset="0"/>
              <a:buNone/>
              <a:defRPr sz="1440" cap="all" spc="102">
                <a:solidFill>
                  <a:srgbClr val="344068"/>
                </a:solidFill>
                <a:latin typeface="Avenir Book"/>
                <a:ea typeface="Avenir Book"/>
                <a:cs typeface="Avenir Book"/>
                <a:sym typeface="Avenir Book"/>
              </a:defRPr>
            </a:pPr>
            <a:endParaRPr lang="en-US" sz="2000" cap="all" spc="102" dirty="0">
              <a:solidFill>
                <a:srgbClr val="344068"/>
              </a:solidFill>
              <a:latin typeface="Avenir Book"/>
              <a:ea typeface="Avenir Book"/>
              <a:cs typeface="Avenir Book"/>
              <a:sym typeface="Avenir Book"/>
            </a:endParaRPr>
          </a:p>
          <a:p>
            <a:pPr marL="0" indent="0" defTabSz="246887">
              <a:spcBef>
                <a:spcPts val="281"/>
              </a:spcBef>
              <a:buFont typeface="Arial" panose="020B0604020202020204" pitchFamily="34" charset="0"/>
              <a:buNone/>
              <a:defRPr sz="1440" cap="all" spc="102">
                <a:solidFill>
                  <a:srgbClr val="344068"/>
                </a:solidFill>
                <a:latin typeface="Avenir Book"/>
                <a:ea typeface="Avenir Book"/>
                <a:cs typeface="Avenir Book"/>
                <a:sym typeface="Avenir Book"/>
              </a:defRPr>
            </a:pPr>
            <a:endParaRPr lang="en-US" sz="2000" cap="all" spc="102" dirty="0">
              <a:solidFill>
                <a:srgbClr val="344068"/>
              </a:solidFill>
              <a:latin typeface="Avenir Book"/>
              <a:ea typeface="Avenir Book"/>
              <a:cs typeface="Avenir Book"/>
              <a:sym typeface="Avenir Book"/>
            </a:endParaRPr>
          </a:p>
          <a:p>
            <a:pPr marL="0" indent="0" defTabSz="246887">
              <a:spcBef>
                <a:spcPts val="281"/>
              </a:spcBef>
              <a:buFont typeface="Arial" panose="020B0604020202020204" pitchFamily="34" charset="0"/>
              <a:buNone/>
              <a:defRPr sz="1440" cap="all" spc="102">
                <a:solidFill>
                  <a:srgbClr val="344068"/>
                </a:solidFill>
                <a:latin typeface="Avenir Book"/>
                <a:ea typeface="Avenir Book"/>
                <a:cs typeface="Avenir Book"/>
                <a:sym typeface="Avenir Book"/>
              </a:defRPr>
            </a:pPr>
            <a:endParaRPr lang="en-US" sz="2000" cap="all" spc="102" dirty="0">
              <a:solidFill>
                <a:srgbClr val="344068"/>
              </a:solidFill>
              <a:latin typeface="Avenir Book"/>
              <a:ea typeface="Avenir Book"/>
              <a:cs typeface="Avenir Book"/>
              <a:sym typeface="Avenir Book"/>
            </a:endParaRPr>
          </a:p>
          <a:p>
            <a:pPr marL="0" indent="0" defTabSz="246887">
              <a:spcBef>
                <a:spcPts val="281"/>
              </a:spcBef>
              <a:buFont typeface="Arial" panose="020B0604020202020204" pitchFamily="34" charset="0"/>
              <a:buNone/>
              <a:defRPr sz="1440" cap="all" spc="102">
                <a:solidFill>
                  <a:srgbClr val="344068"/>
                </a:solidFill>
                <a:latin typeface="Avenir Book"/>
                <a:ea typeface="Avenir Book"/>
                <a:cs typeface="Avenir Book"/>
                <a:sym typeface="Avenir Book"/>
              </a:defRPr>
            </a:pPr>
            <a:endParaRPr lang="en-US" sz="2000" cap="all" spc="102" dirty="0">
              <a:solidFill>
                <a:srgbClr val="344068"/>
              </a:solidFill>
              <a:latin typeface="Avenir Book"/>
              <a:ea typeface="Avenir Book"/>
              <a:cs typeface="Avenir Book"/>
              <a:sym typeface="Avenir Book"/>
            </a:endParaRPr>
          </a:p>
          <a:p>
            <a:pPr marL="0" indent="0" defTabSz="246887">
              <a:spcBef>
                <a:spcPts val="281"/>
              </a:spcBef>
              <a:buFont typeface="Arial" panose="020B0604020202020204" pitchFamily="34" charset="0"/>
              <a:buNone/>
              <a:defRPr sz="1440" cap="all" spc="102">
                <a:solidFill>
                  <a:srgbClr val="344068"/>
                </a:solidFill>
                <a:latin typeface="Avenir Book"/>
                <a:ea typeface="Avenir Book"/>
                <a:cs typeface="Avenir Book"/>
                <a:sym typeface="Avenir Book"/>
              </a:defRPr>
            </a:pPr>
            <a:endParaRPr lang="en-US" sz="2000" cap="all" spc="102" dirty="0">
              <a:solidFill>
                <a:srgbClr val="344068"/>
              </a:solidFill>
              <a:latin typeface="Avenir Book"/>
              <a:ea typeface="Avenir Book"/>
              <a:cs typeface="Avenir Book"/>
              <a:sym typeface="Avenir Book"/>
            </a:endParaRPr>
          </a:p>
          <a:p>
            <a:pPr marL="0" indent="0" defTabSz="246887">
              <a:spcBef>
                <a:spcPts val="281"/>
              </a:spcBef>
              <a:buFont typeface="Arial" panose="020B0604020202020204" pitchFamily="34" charset="0"/>
              <a:buNone/>
              <a:defRPr sz="1440" cap="all" spc="102">
                <a:solidFill>
                  <a:srgbClr val="344068"/>
                </a:solidFill>
                <a:latin typeface="Avenir Book"/>
                <a:ea typeface="Avenir Book"/>
                <a:cs typeface="Avenir Book"/>
                <a:sym typeface="Avenir Book"/>
              </a:defRPr>
            </a:pPr>
            <a:endParaRPr lang="en-US" sz="2000" cap="all" spc="102" dirty="0">
              <a:solidFill>
                <a:srgbClr val="344068"/>
              </a:solidFill>
              <a:latin typeface="Avenir Book"/>
              <a:ea typeface="Avenir Book"/>
              <a:cs typeface="Avenir Book"/>
              <a:sym typeface="Avenir Book"/>
            </a:endParaRPr>
          </a:p>
          <a:p>
            <a:pPr marL="0" indent="0" defTabSz="246887">
              <a:spcBef>
                <a:spcPts val="281"/>
              </a:spcBef>
              <a:buFont typeface="Arial" panose="020B0604020202020204" pitchFamily="34" charset="0"/>
              <a:buNone/>
              <a:defRPr sz="1440" cap="all" spc="102">
                <a:solidFill>
                  <a:srgbClr val="344068"/>
                </a:solidFill>
                <a:latin typeface="Avenir Book"/>
                <a:ea typeface="Avenir Book"/>
                <a:cs typeface="Avenir Book"/>
                <a:sym typeface="Avenir Book"/>
              </a:defRPr>
            </a:pPr>
            <a:endParaRPr lang="en-US" sz="2000" cap="all" spc="102" dirty="0">
              <a:solidFill>
                <a:srgbClr val="344068"/>
              </a:solidFill>
              <a:latin typeface="Avenir Book"/>
              <a:ea typeface="Avenir Book"/>
              <a:cs typeface="Avenir Book"/>
              <a:sym typeface="Avenir Book"/>
            </a:endParaRPr>
          </a:p>
          <a:p>
            <a:pPr marL="0" indent="0" defTabSz="246887">
              <a:spcBef>
                <a:spcPts val="281"/>
              </a:spcBef>
              <a:buFont typeface="Arial" panose="020B0604020202020204" pitchFamily="34" charset="0"/>
              <a:buNone/>
              <a:defRPr sz="1440" cap="all" spc="102">
                <a:solidFill>
                  <a:srgbClr val="344068"/>
                </a:solidFill>
                <a:latin typeface="Avenir Book"/>
                <a:ea typeface="Avenir Book"/>
                <a:cs typeface="Avenir Book"/>
                <a:sym typeface="Avenir Book"/>
              </a:defRPr>
            </a:pPr>
            <a:endParaRPr lang="en-US" sz="2000" cap="all" spc="102" dirty="0">
              <a:solidFill>
                <a:srgbClr val="344068"/>
              </a:solidFill>
              <a:latin typeface="Avenir Book"/>
              <a:ea typeface="Avenir Book"/>
              <a:cs typeface="Avenir Book"/>
              <a:sym typeface="Avenir Book"/>
            </a:endParaRPr>
          </a:p>
          <a:p>
            <a:pPr marL="0" indent="0" defTabSz="246887">
              <a:spcBef>
                <a:spcPts val="281"/>
              </a:spcBef>
              <a:buFont typeface="Arial" panose="020B0604020202020204" pitchFamily="34" charset="0"/>
              <a:buNone/>
              <a:defRPr sz="1440" cap="all" spc="102">
                <a:solidFill>
                  <a:srgbClr val="344068"/>
                </a:solidFill>
                <a:latin typeface="Avenir Book"/>
                <a:ea typeface="Avenir Book"/>
                <a:cs typeface="Avenir Book"/>
                <a:sym typeface="Avenir Book"/>
              </a:defRPr>
            </a:pPr>
            <a:endParaRPr lang="en-US" sz="2000" cap="all" spc="102" dirty="0">
              <a:solidFill>
                <a:srgbClr val="344068"/>
              </a:solidFill>
              <a:latin typeface="Avenir Book"/>
              <a:ea typeface="Avenir Book"/>
              <a:cs typeface="Avenir Book"/>
              <a:sym typeface="Avenir Book"/>
            </a:endParaRPr>
          </a:p>
          <a:p>
            <a:pPr marL="0" indent="0" defTabSz="246887">
              <a:spcBef>
                <a:spcPts val="281"/>
              </a:spcBef>
              <a:buFont typeface="Arial" panose="020B0604020202020204" pitchFamily="34" charset="0"/>
              <a:buNone/>
              <a:defRPr sz="1440" cap="all" spc="102">
                <a:solidFill>
                  <a:srgbClr val="344068"/>
                </a:solidFill>
                <a:latin typeface="Avenir Book"/>
                <a:ea typeface="Avenir Book"/>
                <a:cs typeface="Avenir Book"/>
                <a:sym typeface="Avenir Book"/>
              </a:defRPr>
            </a:pPr>
            <a:r>
              <a:rPr lang="en-US" sz="2000" cap="all" spc="102" dirty="0">
                <a:solidFill>
                  <a:srgbClr val="344068"/>
                </a:solidFill>
                <a:latin typeface="Avenir Book"/>
                <a:ea typeface="Avenir Book"/>
                <a:cs typeface="Avenir Book"/>
                <a:sym typeface="Avenir Book"/>
              </a:rPr>
              <a:t> </a:t>
            </a:r>
          </a:p>
        </p:txBody>
      </p:sp>
      <p:pic>
        <p:nvPicPr>
          <p:cNvPr id="18" name="Picture 4" descr="ICTLab - Home | Facebook">
            <a:extLst>
              <a:ext uri="{FF2B5EF4-FFF2-40B4-BE49-F238E27FC236}">
                <a16:creationId xmlns:a16="http://schemas.microsoft.com/office/drawing/2014/main" id="{53272ED2-7923-C5C7-CF4E-64D18D49A77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52707" y="5758332"/>
            <a:ext cx="1064001" cy="106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713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err="1"/>
              <a:t>Adversarial</a:t>
            </a:r>
            <a:r>
              <a:rPr lang="it-IT"/>
              <a:t> Machine Learning</a:t>
            </a:r>
            <a:endParaRPr lang="en-GB"/>
          </a:p>
        </p:txBody>
      </p:sp>
      <p:sp>
        <p:nvSpPr>
          <p:cNvPr id="3" name="CasellaDiTesto 2">
            <a:extLst>
              <a:ext uri="{FF2B5EF4-FFF2-40B4-BE49-F238E27FC236}">
                <a16:creationId xmlns:a16="http://schemas.microsoft.com/office/drawing/2014/main" id="{63C5B4FA-5B4F-408F-B161-81F1CA881CD5}"/>
              </a:ext>
            </a:extLst>
          </p:cNvPr>
          <p:cNvSpPr txBox="1"/>
          <p:nvPr/>
        </p:nvSpPr>
        <p:spPr>
          <a:xfrm>
            <a:off x="838200" y="1367523"/>
            <a:ext cx="10622872" cy="707886"/>
          </a:xfrm>
          <a:prstGeom prst="rect">
            <a:avLst/>
          </a:prstGeom>
          <a:noFill/>
        </p:spPr>
        <p:txBody>
          <a:bodyPr wrap="square">
            <a:spAutoFit/>
          </a:bodyPr>
          <a:lstStyle/>
          <a:p>
            <a:pPr algn="just"/>
            <a:r>
              <a:rPr lang="en-GB" sz="2000" i="1" err="1"/>
              <a:t>Szegedy</a:t>
            </a:r>
            <a:r>
              <a:rPr lang="en-GB" sz="2000" i="1"/>
              <a:t> et al. </a:t>
            </a:r>
            <a:r>
              <a:rPr lang="en-GB" sz="2000"/>
              <a:t>first discovered that well-performing deep neural networks are susceptible to adversarial attacks.</a:t>
            </a:r>
          </a:p>
        </p:txBody>
      </p:sp>
      <p:pic>
        <p:nvPicPr>
          <p:cNvPr id="5" name="Immagine 4">
            <a:extLst>
              <a:ext uri="{FF2B5EF4-FFF2-40B4-BE49-F238E27FC236}">
                <a16:creationId xmlns:a16="http://schemas.microsoft.com/office/drawing/2014/main" id="{8B942234-D7BF-45FB-AC5A-525D05981F29}"/>
              </a:ext>
            </a:extLst>
          </p:cNvPr>
          <p:cNvPicPr>
            <a:picLocks noChangeAspect="1"/>
          </p:cNvPicPr>
          <p:nvPr/>
        </p:nvPicPr>
        <p:blipFill>
          <a:blip r:embed="rId3"/>
          <a:stretch>
            <a:fillRect/>
          </a:stretch>
        </p:blipFill>
        <p:spPr>
          <a:xfrm>
            <a:off x="3275305" y="1906520"/>
            <a:ext cx="8587666" cy="3881027"/>
          </a:xfrm>
          <a:prstGeom prst="rect">
            <a:avLst/>
          </a:prstGeom>
        </p:spPr>
      </p:pic>
      <p:sp>
        <p:nvSpPr>
          <p:cNvPr id="7" name="CasellaDiTesto 6">
            <a:extLst>
              <a:ext uri="{FF2B5EF4-FFF2-40B4-BE49-F238E27FC236}">
                <a16:creationId xmlns:a16="http://schemas.microsoft.com/office/drawing/2014/main" id="{1BFE195D-F215-40FC-81CA-6CA4B1F9B6FE}"/>
              </a:ext>
            </a:extLst>
          </p:cNvPr>
          <p:cNvSpPr txBox="1"/>
          <p:nvPr/>
        </p:nvSpPr>
        <p:spPr>
          <a:xfrm>
            <a:off x="754972" y="3566311"/>
            <a:ext cx="2281191" cy="923330"/>
          </a:xfrm>
          <a:prstGeom prst="rect">
            <a:avLst/>
          </a:prstGeom>
          <a:noFill/>
          <a:ln>
            <a:solidFill>
              <a:schemeClr val="tx1"/>
            </a:solidFill>
          </a:ln>
        </p:spPr>
        <p:txBody>
          <a:bodyPr wrap="square">
            <a:spAutoFit/>
          </a:bodyPr>
          <a:lstStyle/>
          <a:p>
            <a:pPr algn="just"/>
            <a:r>
              <a:rPr lang="en-GB" b="1" i="1"/>
              <a:t>All images in the right column are predicted to be an “ostrich”.</a:t>
            </a:r>
          </a:p>
        </p:txBody>
      </p:sp>
      <p:sp>
        <p:nvSpPr>
          <p:cNvPr id="9" name="CasellaDiTesto 8">
            <a:extLst>
              <a:ext uri="{FF2B5EF4-FFF2-40B4-BE49-F238E27FC236}">
                <a16:creationId xmlns:a16="http://schemas.microsoft.com/office/drawing/2014/main" id="{C842E8D3-EDB7-469D-A698-C801D71B0B82}"/>
              </a:ext>
            </a:extLst>
          </p:cNvPr>
          <p:cNvSpPr txBox="1"/>
          <p:nvPr/>
        </p:nvSpPr>
        <p:spPr>
          <a:xfrm>
            <a:off x="3464511" y="5749456"/>
            <a:ext cx="965447" cy="338554"/>
          </a:xfrm>
          <a:prstGeom prst="rect">
            <a:avLst/>
          </a:prstGeom>
          <a:noFill/>
        </p:spPr>
        <p:txBody>
          <a:bodyPr wrap="square">
            <a:spAutoFit/>
          </a:bodyPr>
          <a:lstStyle/>
          <a:p>
            <a:r>
              <a:rPr lang="en-GB" sz="1600" b="1" i="1"/>
              <a:t>original</a:t>
            </a:r>
            <a:endParaRPr lang="en-GB" sz="1600"/>
          </a:p>
        </p:txBody>
      </p:sp>
      <p:sp>
        <p:nvSpPr>
          <p:cNvPr id="10" name="CasellaDiTesto 9">
            <a:extLst>
              <a:ext uri="{FF2B5EF4-FFF2-40B4-BE49-F238E27FC236}">
                <a16:creationId xmlns:a16="http://schemas.microsoft.com/office/drawing/2014/main" id="{DE256C08-88A6-4EB5-A418-360C3A27235A}"/>
              </a:ext>
            </a:extLst>
          </p:cNvPr>
          <p:cNvSpPr txBox="1"/>
          <p:nvPr/>
        </p:nvSpPr>
        <p:spPr>
          <a:xfrm>
            <a:off x="4677978" y="5749456"/>
            <a:ext cx="1234550" cy="338554"/>
          </a:xfrm>
          <a:prstGeom prst="rect">
            <a:avLst/>
          </a:prstGeom>
          <a:noFill/>
        </p:spPr>
        <p:txBody>
          <a:bodyPr wrap="square">
            <a:spAutoFit/>
          </a:bodyPr>
          <a:lstStyle/>
          <a:p>
            <a:r>
              <a:rPr lang="en-GB" sz="1600" b="1" i="1"/>
              <a:t>difference</a:t>
            </a:r>
            <a:endParaRPr lang="en-GB" sz="1600"/>
          </a:p>
        </p:txBody>
      </p:sp>
      <p:sp>
        <p:nvSpPr>
          <p:cNvPr id="11" name="CasellaDiTesto 10">
            <a:extLst>
              <a:ext uri="{FF2B5EF4-FFF2-40B4-BE49-F238E27FC236}">
                <a16:creationId xmlns:a16="http://schemas.microsoft.com/office/drawing/2014/main" id="{CF616C41-003A-4F7F-8560-B55021DA3105}"/>
              </a:ext>
            </a:extLst>
          </p:cNvPr>
          <p:cNvSpPr txBox="1"/>
          <p:nvPr/>
        </p:nvSpPr>
        <p:spPr>
          <a:xfrm>
            <a:off x="5912528" y="5768502"/>
            <a:ext cx="1091953" cy="584775"/>
          </a:xfrm>
          <a:prstGeom prst="rect">
            <a:avLst/>
          </a:prstGeom>
          <a:noFill/>
        </p:spPr>
        <p:txBody>
          <a:bodyPr wrap="square">
            <a:spAutoFit/>
          </a:bodyPr>
          <a:lstStyle/>
          <a:p>
            <a:pPr algn="ctr"/>
            <a:r>
              <a:rPr lang="en-GB" sz="1600" b="1" i="1" err="1"/>
              <a:t>adverarial</a:t>
            </a:r>
            <a:r>
              <a:rPr lang="en-GB" sz="1600" b="1" i="1"/>
              <a:t> example</a:t>
            </a:r>
            <a:endParaRPr lang="en-GB" sz="1600"/>
          </a:p>
        </p:txBody>
      </p:sp>
      <p:sp>
        <p:nvSpPr>
          <p:cNvPr id="12" name="CasellaDiTesto 11">
            <a:extLst>
              <a:ext uri="{FF2B5EF4-FFF2-40B4-BE49-F238E27FC236}">
                <a16:creationId xmlns:a16="http://schemas.microsoft.com/office/drawing/2014/main" id="{95D9CF1E-59BB-40AC-9637-E1BA2BC438EA}"/>
              </a:ext>
            </a:extLst>
          </p:cNvPr>
          <p:cNvSpPr txBox="1"/>
          <p:nvPr/>
        </p:nvSpPr>
        <p:spPr>
          <a:xfrm>
            <a:off x="8190946" y="5749456"/>
            <a:ext cx="965447" cy="338554"/>
          </a:xfrm>
          <a:prstGeom prst="rect">
            <a:avLst/>
          </a:prstGeom>
          <a:noFill/>
        </p:spPr>
        <p:txBody>
          <a:bodyPr wrap="square">
            <a:spAutoFit/>
          </a:bodyPr>
          <a:lstStyle/>
          <a:p>
            <a:r>
              <a:rPr lang="en-GB" sz="1600" b="1" i="1"/>
              <a:t>original</a:t>
            </a:r>
            <a:endParaRPr lang="en-GB" sz="1600"/>
          </a:p>
        </p:txBody>
      </p:sp>
      <p:sp>
        <p:nvSpPr>
          <p:cNvPr id="13" name="CasellaDiTesto 12">
            <a:extLst>
              <a:ext uri="{FF2B5EF4-FFF2-40B4-BE49-F238E27FC236}">
                <a16:creationId xmlns:a16="http://schemas.microsoft.com/office/drawing/2014/main" id="{D16E03FB-653A-4170-B06B-036D3E86ED36}"/>
              </a:ext>
            </a:extLst>
          </p:cNvPr>
          <p:cNvSpPr txBox="1"/>
          <p:nvPr/>
        </p:nvSpPr>
        <p:spPr>
          <a:xfrm>
            <a:off x="9404413" y="5749456"/>
            <a:ext cx="1234550" cy="338554"/>
          </a:xfrm>
          <a:prstGeom prst="rect">
            <a:avLst/>
          </a:prstGeom>
          <a:noFill/>
        </p:spPr>
        <p:txBody>
          <a:bodyPr wrap="square">
            <a:spAutoFit/>
          </a:bodyPr>
          <a:lstStyle/>
          <a:p>
            <a:r>
              <a:rPr lang="en-GB" sz="1600" b="1" i="1"/>
              <a:t>difference</a:t>
            </a:r>
            <a:endParaRPr lang="en-GB" sz="1600"/>
          </a:p>
        </p:txBody>
      </p:sp>
      <p:sp>
        <p:nvSpPr>
          <p:cNvPr id="14" name="CasellaDiTesto 13">
            <a:extLst>
              <a:ext uri="{FF2B5EF4-FFF2-40B4-BE49-F238E27FC236}">
                <a16:creationId xmlns:a16="http://schemas.microsoft.com/office/drawing/2014/main" id="{59DE7C36-C602-4BA4-874B-C93909E4ACEC}"/>
              </a:ext>
            </a:extLst>
          </p:cNvPr>
          <p:cNvSpPr txBox="1"/>
          <p:nvPr/>
        </p:nvSpPr>
        <p:spPr>
          <a:xfrm>
            <a:off x="10638963" y="5768502"/>
            <a:ext cx="1091953" cy="584775"/>
          </a:xfrm>
          <a:prstGeom prst="rect">
            <a:avLst/>
          </a:prstGeom>
          <a:noFill/>
        </p:spPr>
        <p:txBody>
          <a:bodyPr wrap="square">
            <a:spAutoFit/>
          </a:bodyPr>
          <a:lstStyle/>
          <a:p>
            <a:pPr algn="ctr"/>
            <a:r>
              <a:rPr lang="en-GB" sz="1600" b="1" i="1" err="1"/>
              <a:t>adverarial</a:t>
            </a:r>
            <a:r>
              <a:rPr lang="en-GB" sz="1600" b="1" i="1"/>
              <a:t> example</a:t>
            </a:r>
            <a:endParaRPr lang="en-GB" sz="1600"/>
          </a:p>
        </p:txBody>
      </p:sp>
      <p:sp>
        <p:nvSpPr>
          <p:cNvPr id="16" name="CasellaDiTesto 15">
            <a:extLst>
              <a:ext uri="{FF2B5EF4-FFF2-40B4-BE49-F238E27FC236}">
                <a16:creationId xmlns:a16="http://schemas.microsoft.com/office/drawing/2014/main" id="{2A878DA8-919C-49D5-9861-D7E89137B948}"/>
              </a:ext>
            </a:extLst>
          </p:cNvPr>
          <p:cNvSpPr txBox="1"/>
          <p:nvPr/>
        </p:nvSpPr>
        <p:spPr>
          <a:xfrm>
            <a:off x="195493" y="6388685"/>
            <a:ext cx="11667478" cy="338554"/>
          </a:xfrm>
          <a:prstGeom prst="rect">
            <a:avLst/>
          </a:prstGeom>
          <a:noFill/>
        </p:spPr>
        <p:txBody>
          <a:bodyPr wrap="square">
            <a:spAutoFit/>
          </a:bodyPr>
          <a:lstStyle/>
          <a:p>
            <a:r>
              <a:rPr lang="en-GB" sz="1600" b="0" i="1" err="1">
                <a:solidFill>
                  <a:srgbClr val="222222"/>
                </a:solidFill>
                <a:effectLst/>
                <a:latin typeface="Arial" panose="020B0604020202020204" pitchFamily="34" charset="0"/>
              </a:rPr>
              <a:t>Szegedy</a:t>
            </a:r>
            <a:r>
              <a:rPr lang="en-GB" sz="1600" b="0" i="1">
                <a:solidFill>
                  <a:srgbClr val="222222"/>
                </a:solidFill>
                <a:effectLst/>
                <a:latin typeface="Arial" panose="020B0604020202020204" pitchFamily="34" charset="0"/>
              </a:rPr>
              <a:t>, Christian, et al. "Intriguing properties of neural networks." </a:t>
            </a:r>
            <a:r>
              <a:rPr lang="en-GB" sz="1600" b="0" i="1" err="1">
                <a:solidFill>
                  <a:srgbClr val="222222"/>
                </a:solidFill>
                <a:effectLst/>
                <a:latin typeface="Arial" panose="020B0604020202020204" pitchFamily="34" charset="0"/>
              </a:rPr>
              <a:t>arXiv</a:t>
            </a:r>
            <a:r>
              <a:rPr lang="en-GB" sz="1600" b="0" i="1">
                <a:solidFill>
                  <a:srgbClr val="222222"/>
                </a:solidFill>
                <a:effectLst/>
                <a:latin typeface="Arial" panose="020B0604020202020204" pitchFamily="34" charset="0"/>
              </a:rPr>
              <a:t> preprint arXiv:1312.6199 (2013).</a:t>
            </a:r>
            <a:endParaRPr lang="en-GB" sz="1600" i="1"/>
          </a:p>
        </p:txBody>
      </p:sp>
    </p:spTree>
    <p:extLst>
      <p:ext uri="{BB962C8B-B14F-4D97-AF65-F5344CB8AC3E}">
        <p14:creationId xmlns:p14="http://schemas.microsoft.com/office/powerpoint/2010/main" val="3097652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err="1"/>
              <a:t>Adversarial</a:t>
            </a:r>
            <a:r>
              <a:rPr lang="it-IT"/>
              <a:t> Machine Learning</a:t>
            </a:r>
            <a:endParaRPr lang="en-GB"/>
          </a:p>
        </p:txBody>
      </p:sp>
      <p:sp>
        <p:nvSpPr>
          <p:cNvPr id="3" name="CasellaDiTesto 2">
            <a:extLst>
              <a:ext uri="{FF2B5EF4-FFF2-40B4-BE49-F238E27FC236}">
                <a16:creationId xmlns:a16="http://schemas.microsoft.com/office/drawing/2014/main" id="{63C5B4FA-5B4F-408F-B161-81F1CA881CD5}"/>
              </a:ext>
            </a:extLst>
          </p:cNvPr>
          <p:cNvSpPr txBox="1"/>
          <p:nvPr/>
        </p:nvSpPr>
        <p:spPr>
          <a:xfrm>
            <a:off x="838200" y="1667986"/>
            <a:ext cx="6442271" cy="461665"/>
          </a:xfrm>
          <a:prstGeom prst="rect">
            <a:avLst/>
          </a:prstGeom>
          <a:noFill/>
        </p:spPr>
        <p:txBody>
          <a:bodyPr wrap="square">
            <a:spAutoFit/>
          </a:bodyPr>
          <a:lstStyle/>
          <a:p>
            <a:pPr algn="just"/>
            <a:r>
              <a:rPr lang="it-IT" sz="2400" b="1" i="1" err="1"/>
              <a:t>Deepfakes</a:t>
            </a:r>
            <a:r>
              <a:rPr lang="it-IT" sz="2400" b="1" i="1"/>
              <a:t> vs. </a:t>
            </a:r>
            <a:r>
              <a:rPr lang="it-IT" sz="2400" b="1" i="1" err="1"/>
              <a:t>Adversarial</a:t>
            </a:r>
            <a:r>
              <a:rPr lang="it-IT" sz="2400" b="1" i="1"/>
              <a:t> Machine Learning</a:t>
            </a:r>
            <a:endParaRPr lang="en-GB" sz="2400" b="1" i="1"/>
          </a:p>
        </p:txBody>
      </p:sp>
      <p:pic>
        <p:nvPicPr>
          <p:cNvPr id="5" name="Immagine 4">
            <a:extLst>
              <a:ext uri="{FF2B5EF4-FFF2-40B4-BE49-F238E27FC236}">
                <a16:creationId xmlns:a16="http://schemas.microsoft.com/office/drawing/2014/main" id="{87C57544-72EC-4472-A68A-74A7AF83D8A2}"/>
              </a:ext>
            </a:extLst>
          </p:cNvPr>
          <p:cNvPicPr>
            <a:picLocks noChangeAspect="1"/>
          </p:cNvPicPr>
          <p:nvPr/>
        </p:nvPicPr>
        <p:blipFill>
          <a:blip r:embed="rId3"/>
          <a:stretch>
            <a:fillRect/>
          </a:stretch>
        </p:blipFill>
        <p:spPr>
          <a:xfrm>
            <a:off x="7280471" y="1428164"/>
            <a:ext cx="4221604" cy="5064711"/>
          </a:xfrm>
          <a:prstGeom prst="rect">
            <a:avLst/>
          </a:prstGeom>
        </p:spPr>
      </p:pic>
      <p:sp>
        <p:nvSpPr>
          <p:cNvPr id="7" name="CasellaDiTesto 6">
            <a:extLst>
              <a:ext uri="{FF2B5EF4-FFF2-40B4-BE49-F238E27FC236}">
                <a16:creationId xmlns:a16="http://schemas.microsoft.com/office/drawing/2014/main" id="{126299B8-2064-4E56-BE43-09C75C00FAD2}"/>
              </a:ext>
            </a:extLst>
          </p:cNvPr>
          <p:cNvSpPr txBox="1"/>
          <p:nvPr/>
        </p:nvSpPr>
        <p:spPr>
          <a:xfrm>
            <a:off x="838200" y="2348805"/>
            <a:ext cx="6094520" cy="1200329"/>
          </a:xfrm>
          <a:prstGeom prst="rect">
            <a:avLst/>
          </a:prstGeom>
          <a:noFill/>
        </p:spPr>
        <p:txBody>
          <a:bodyPr wrap="square">
            <a:spAutoFit/>
          </a:bodyPr>
          <a:lstStyle/>
          <a:p>
            <a:pPr algn="just"/>
            <a:r>
              <a:rPr lang="en-GB" sz="2400" b="0" i="0" u="none" strike="noStrike" baseline="0">
                <a:latin typeface="LinLibertineT"/>
              </a:rPr>
              <a:t>In Adversarial Machine Learning the objective of the generated content is to fool a machine (i.e., an algorithm) and not a </a:t>
            </a:r>
            <a:r>
              <a:rPr lang="en-GB" sz="2400">
                <a:latin typeface="LinLibertineT"/>
              </a:rPr>
              <a:t>human.</a:t>
            </a:r>
            <a:endParaRPr lang="en-GB" sz="2400"/>
          </a:p>
        </p:txBody>
      </p:sp>
    </p:spTree>
    <p:extLst>
      <p:ext uri="{BB962C8B-B14F-4D97-AF65-F5344CB8AC3E}">
        <p14:creationId xmlns:p14="http://schemas.microsoft.com/office/powerpoint/2010/main" val="1512510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err="1"/>
              <a:t>Adversarial</a:t>
            </a:r>
            <a:r>
              <a:rPr lang="it-IT"/>
              <a:t> Machine Learning</a:t>
            </a:r>
            <a:endParaRPr lang="en-GB"/>
          </a:p>
        </p:txBody>
      </p:sp>
      <p:pic>
        <p:nvPicPr>
          <p:cNvPr id="4" name="Immagine 3">
            <a:extLst>
              <a:ext uri="{FF2B5EF4-FFF2-40B4-BE49-F238E27FC236}">
                <a16:creationId xmlns:a16="http://schemas.microsoft.com/office/drawing/2014/main" id="{B9922DCE-AD8B-4A5A-AD44-F39428A4D0EA}"/>
              </a:ext>
            </a:extLst>
          </p:cNvPr>
          <p:cNvPicPr>
            <a:picLocks noChangeAspect="1"/>
          </p:cNvPicPr>
          <p:nvPr/>
        </p:nvPicPr>
        <p:blipFill rotWithShape="1">
          <a:blip r:embed="rId3"/>
          <a:srcRect l="36602" t="-178" r="-1316" b="178"/>
          <a:stretch/>
        </p:blipFill>
        <p:spPr>
          <a:xfrm>
            <a:off x="6665322" y="1466373"/>
            <a:ext cx="5388746" cy="4496540"/>
          </a:xfrm>
          <a:prstGeom prst="rect">
            <a:avLst/>
          </a:prstGeom>
          <a:ln>
            <a:solidFill>
              <a:schemeClr val="tx1"/>
            </a:solidFill>
          </a:ln>
        </p:spPr>
      </p:pic>
      <p:sp>
        <p:nvSpPr>
          <p:cNvPr id="15" name="CasellaDiTesto 14">
            <a:extLst>
              <a:ext uri="{FF2B5EF4-FFF2-40B4-BE49-F238E27FC236}">
                <a16:creationId xmlns:a16="http://schemas.microsoft.com/office/drawing/2014/main" id="{5187D8E0-DCD7-4A7A-8F61-E0A364399B69}"/>
              </a:ext>
            </a:extLst>
          </p:cNvPr>
          <p:cNvSpPr txBox="1"/>
          <p:nvPr/>
        </p:nvSpPr>
        <p:spPr>
          <a:xfrm>
            <a:off x="137932" y="1737875"/>
            <a:ext cx="5388746" cy="461665"/>
          </a:xfrm>
          <a:prstGeom prst="rect">
            <a:avLst/>
          </a:prstGeom>
          <a:noFill/>
        </p:spPr>
        <p:txBody>
          <a:bodyPr wrap="square" rtlCol="0">
            <a:spAutoFit/>
          </a:bodyPr>
          <a:lstStyle/>
          <a:p>
            <a:pPr algn="ctr"/>
            <a:r>
              <a:rPr lang="it-IT" sz="2400" b="1" i="1"/>
              <a:t>Glasses </a:t>
            </a:r>
            <a:r>
              <a:rPr lang="it-IT" sz="2400" b="1" i="1" err="1"/>
              <a:t>that</a:t>
            </a:r>
            <a:r>
              <a:rPr lang="it-IT" sz="2400" b="1" i="1"/>
              <a:t> </a:t>
            </a:r>
            <a:r>
              <a:rPr lang="it-IT" sz="2400" b="1" i="1" err="1"/>
              <a:t>fool</a:t>
            </a:r>
            <a:r>
              <a:rPr lang="it-IT" sz="2400" b="1" i="1"/>
              <a:t> face </a:t>
            </a:r>
            <a:r>
              <a:rPr lang="it-IT" sz="2400" b="1" i="1" err="1"/>
              <a:t>recognition</a:t>
            </a:r>
            <a:endParaRPr lang="en-GB" sz="2400" b="1" i="1"/>
          </a:p>
        </p:txBody>
      </p:sp>
      <p:sp>
        <p:nvSpPr>
          <p:cNvPr id="6" name="CasellaDiTesto 5">
            <a:extLst>
              <a:ext uri="{FF2B5EF4-FFF2-40B4-BE49-F238E27FC236}">
                <a16:creationId xmlns:a16="http://schemas.microsoft.com/office/drawing/2014/main" id="{0BC02CB4-D15D-4CEA-9858-BE06E0C6ED55}"/>
              </a:ext>
            </a:extLst>
          </p:cNvPr>
          <p:cNvSpPr txBox="1"/>
          <p:nvPr/>
        </p:nvSpPr>
        <p:spPr>
          <a:xfrm>
            <a:off x="238126" y="6386095"/>
            <a:ext cx="11953874" cy="338554"/>
          </a:xfrm>
          <a:prstGeom prst="rect">
            <a:avLst/>
          </a:prstGeom>
          <a:noFill/>
        </p:spPr>
        <p:txBody>
          <a:bodyPr wrap="square">
            <a:spAutoFit/>
          </a:bodyPr>
          <a:lstStyle/>
          <a:p>
            <a:r>
              <a:rPr lang="en-US" sz="1600" b="0" i="0">
                <a:solidFill>
                  <a:srgbClr val="222222"/>
                </a:solidFill>
                <a:effectLst/>
                <a:latin typeface="Arial" panose="020B0604020202020204" pitchFamily="34" charset="0"/>
              </a:rPr>
              <a:t>Sharif, Mahmood, et al. "Accessorize to a crime: Real and stealthy attacks on state-of-the-art face recognition." 2016.</a:t>
            </a:r>
            <a:endParaRPr lang="en-GB" sz="1600"/>
          </a:p>
        </p:txBody>
      </p:sp>
      <p:pic>
        <p:nvPicPr>
          <p:cNvPr id="5" name="Immagine 4">
            <a:extLst>
              <a:ext uri="{FF2B5EF4-FFF2-40B4-BE49-F238E27FC236}">
                <a16:creationId xmlns:a16="http://schemas.microsoft.com/office/drawing/2014/main" id="{0D80B6CC-4605-4349-B17E-B9DBDF3ECA2F}"/>
              </a:ext>
            </a:extLst>
          </p:cNvPr>
          <p:cNvPicPr>
            <a:picLocks noChangeAspect="1"/>
          </p:cNvPicPr>
          <p:nvPr/>
        </p:nvPicPr>
        <p:blipFill>
          <a:blip r:embed="rId4"/>
          <a:stretch>
            <a:fillRect/>
          </a:stretch>
        </p:blipFill>
        <p:spPr>
          <a:xfrm>
            <a:off x="137932" y="2846035"/>
            <a:ext cx="6365289" cy="1701143"/>
          </a:xfrm>
          <a:prstGeom prst="rect">
            <a:avLst/>
          </a:prstGeom>
          <a:ln>
            <a:solidFill>
              <a:schemeClr val="tx1"/>
            </a:solidFill>
          </a:ln>
        </p:spPr>
      </p:pic>
    </p:spTree>
    <p:extLst>
      <p:ext uri="{BB962C8B-B14F-4D97-AF65-F5344CB8AC3E}">
        <p14:creationId xmlns:p14="http://schemas.microsoft.com/office/powerpoint/2010/main" val="3386889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err="1"/>
              <a:t>Adversarial</a:t>
            </a:r>
            <a:r>
              <a:rPr lang="it-IT"/>
              <a:t> Machine Learning</a:t>
            </a:r>
            <a:endParaRPr lang="en-GB"/>
          </a:p>
        </p:txBody>
      </p:sp>
      <p:pic>
        <p:nvPicPr>
          <p:cNvPr id="4" name="Immagine 3">
            <a:extLst>
              <a:ext uri="{FF2B5EF4-FFF2-40B4-BE49-F238E27FC236}">
                <a16:creationId xmlns:a16="http://schemas.microsoft.com/office/drawing/2014/main" id="{2696313F-8BFF-486B-A5C2-068D993887F9}"/>
              </a:ext>
            </a:extLst>
          </p:cNvPr>
          <p:cNvPicPr>
            <a:picLocks noChangeAspect="1"/>
          </p:cNvPicPr>
          <p:nvPr/>
        </p:nvPicPr>
        <p:blipFill>
          <a:blip r:embed="rId3"/>
          <a:stretch>
            <a:fillRect/>
          </a:stretch>
        </p:blipFill>
        <p:spPr>
          <a:xfrm>
            <a:off x="607379" y="1602928"/>
            <a:ext cx="5864441" cy="4668581"/>
          </a:xfrm>
          <a:prstGeom prst="rect">
            <a:avLst/>
          </a:prstGeom>
        </p:spPr>
      </p:pic>
      <p:sp>
        <p:nvSpPr>
          <p:cNvPr id="11" name="CasellaDiTesto 10">
            <a:extLst>
              <a:ext uri="{FF2B5EF4-FFF2-40B4-BE49-F238E27FC236}">
                <a16:creationId xmlns:a16="http://schemas.microsoft.com/office/drawing/2014/main" id="{B859F35E-4139-49B7-9D6D-F4AB458A8474}"/>
              </a:ext>
            </a:extLst>
          </p:cNvPr>
          <p:cNvSpPr txBox="1"/>
          <p:nvPr/>
        </p:nvSpPr>
        <p:spPr>
          <a:xfrm>
            <a:off x="6944008" y="3354362"/>
            <a:ext cx="4409792" cy="3046988"/>
          </a:xfrm>
          <a:prstGeom prst="rect">
            <a:avLst/>
          </a:prstGeom>
          <a:noFill/>
        </p:spPr>
        <p:txBody>
          <a:bodyPr wrap="square">
            <a:spAutoFit/>
          </a:bodyPr>
          <a:lstStyle/>
          <a:p>
            <a:pPr algn="just"/>
            <a:r>
              <a:rPr lang="en-GB" sz="2400" dirty="0"/>
              <a:t>Distributions we use ML on are NOT the ones we train it on!</a:t>
            </a:r>
          </a:p>
          <a:p>
            <a:pPr algn="just"/>
            <a:endParaRPr lang="en-GB" sz="2400" dirty="0"/>
          </a:p>
          <a:p>
            <a:pPr algn="just"/>
            <a:r>
              <a:rPr lang="en-GB" sz="2400" dirty="0"/>
              <a:t>Any model defines an approximation of the real distribution, based only on the knowledge provided by training data.</a:t>
            </a:r>
          </a:p>
        </p:txBody>
      </p:sp>
      <p:sp>
        <p:nvSpPr>
          <p:cNvPr id="7" name="CasellaDiTesto 6">
            <a:extLst>
              <a:ext uri="{FF2B5EF4-FFF2-40B4-BE49-F238E27FC236}">
                <a16:creationId xmlns:a16="http://schemas.microsoft.com/office/drawing/2014/main" id="{6C8F0871-F80A-4F6D-93BA-FEB2F37CBD77}"/>
              </a:ext>
            </a:extLst>
          </p:cNvPr>
          <p:cNvSpPr txBox="1"/>
          <p:nvPr/>
        </p:nvSpPr>
        <p:spPr>
          <a:xfrm>
            <a:off x="178848" y="6492875"/>
            <a:ext cx="8697897" cy="338554"/>
          </a:xfrm>
          <a:prstGeom prst="rect">
            <a:avLst/>
          </a:prstGeom>
          <a:noFill/>
        </p:spPr>
        <p:txBody>
          <a:bodyPr wrap="square">
            <a:spAutoFit/>
          </a:bodyPr>
          <a:lstStyle/>
          <a:p>
            <a:pPr algn="just"/>
            <a:r>
              <a:rPr lang="en-GB" sz="1600" b="0" i="0" u="none" strike="noStrike" baseline="0">
                <a:latin typeface="Calibri" panose="020F0502020204030204" pitchFamily="34" charset="0"/>
              </a:rPr>
              <a:t>Credits: </a:t>
            </a:r>
            <a:r>
              <a:rPr lang="en-GB" sz="1600">
                <a:latin typeface="Calibri" panose="020F0502020204030204" pitchFamily="34" charset="0"/>
              </a:rPr>
              <a:t>Z. </a:t>
            </a:r>
            <a:r>
              <a:rPr lang="en-GB" sz="1600" b="0" i="0" u="none" strike="noStrike" baseline="0">
                <a:latin typeface="Calibri" panose="020F0502020204030204" pitchFamily="34" charset="0"/>
              </a:rPr>
              <a:t>Kolter, A. </a:t>
            </a:r>
            <a:r>
              <a:rPr lang="en-GB" sz="1600" b="0" i="0" u="none" strike="noStrike" baseline="0" err="1">
                <a:latin typeface="Calibri" panose="020F0502020204030204" pitchFamily="34" charset="0"/>
              </a:rPr>
              <a:t>Mądry</a:t>
            </a:r>
            <a:r>
              <a:rPr lang="en-GB" sz="1600" b="0" i="0" u="none" strike="noStrike" baseline="0">
                <a:latin typeface="Calibri" panose="020F0502020204030204" pitchFamily="34" charset="0"/>
              </a:rPr>
              <a:t>- </a:t>
            </a:r>
            <a:r>
              <a:rPr lang="en-GB" sz="1600" b="0" i="1" u="none" strike="noStrike" baseline="0">
                <a:latin typeface="Calibri" panose="020F0502020204030204" pitchFamily="34" charset="0"/>
              </a:rPr>
              <a:t>Adversarial Robustness: Theory and Practice</a:t>
            </a:r>
            <a:endParaRPr lang="en-GB" sz="1600" i="1"/>
          </a:p>
        </p:txBody>
      </p:sp>
      <p:sp>
        <p:nvSpPr>
          <p:cNvPr id="3" name="Ovale 2">
            <a:extLst>
              <a:ext uri="{FF2B5EF4-FFF2-40B4-BE49-F238E27FC236}">
                <a16:creationId xmlns:a16="http://schemas.microsoft.com/office/drawing/2014/main" id="{3B2989C6-BBB6-5EA5-ECA0-56D41F623B26}"/>
              </a:ext>
            </a:extLst>
          </p:cNvPr>
          <p:cNvSpPr/>
          <p:nvPr/>
        </p:nvSpPr>
        <p:spPr>
          <a:xfrm>
            <a:off x="7794171" y="747282"/>
            <a:ext cx="3790450" cy="23295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Ovale 4">
            <a:extLst>
              <a:ext uri="{FF2B5EF4-FFF2-40B4-BE49-F238E27FC236}">
                <a16:creationId xmlns:a16="http://schemas.microsoft.com/office/drawing/2014/main" id="{9D12FF70-8C2D-EBB6-5E1C-B332A9581D23}"/>
              </a:ext>
            </a:extLst>
          </p:cNvPr>
          <p:cNvSpPr/>
          <p:nvPr/>
        </p:nvSpPr>
        <p:spPr>
          <a:xfrm>
            <a:off x="9951763" y="1405689"/>
            <a:ext cx="1145221" cy="87654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it-IT" b="1" i="1" dirty="0"/>
              <a:t>Train</a:t>
            </a:r>
          </a:p>
        </p:txBody>
      </p:sp>
      <p:sp>
        <p:nvSpPr>
          <p:cNvPr id="6" name="Ovale 5">
            <a:extLst>
              <a:ext uri="{FF2B5EF4-FFF2-40B4-BE49-F238E27FC236}">
                <a16:creationId xmlns:a16="http://schemas.microsoft.com/office/drawing/2014/main" id="{0D1B7E00-5ACA-E975-AB50-ED72C1D174CD}"/>
              </a:ext>
            </a:extLst>
          </p:cNvPr>
          <p:cNvSpPr/>
          <p:nvPr/>
        </p:nvSpPr>
        <p:spPr>
          <a:xfrm>
            <a:off x="8629412" y="2121652"/>
            <a:ext cx="931576" cy="576476"/>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it-IT" b="1" i="1" dirty="0"/>
              <a:t>Test</a:t>
            </a:r>
          </a:p>
        </p:txBody>
      </p:sp>
      <p:sp>
        <p:nvSpPr>
          <p:cNvPr id="9" name="CasellaDiTesto 8">
            <a:extLst>
              <a:ext uri="{FF2B5EF4-FFF2-40B4-BE49-F238E27FC236}">
                <a16:creationId xmlns:a16="http://schemas.microsoft.com/office/drawing/2014/main" id="{8604ADD2-67BC-994B-8623-BDF200CF33DC}"/>
              </a:ext>
            </a:extLst>
          </p:cNvPr>
          <p:cNvSpPr txBox="1"/>
          <p:nvPr/>
        </p:nvSpPr>
        <p:spPr>
          <a:xfrm>
            <a:off x="8491692" y="1203509"/>
            <a:ext cx="931576" cy="400110"/>
          </a:xfrm>
          <a:prstGeom prst="rect">
            <a:avLst/>
          </a:prstGeom>
          <a:noFill/>
        </p:spPr>
        <p:txBody>
          <a:bodyPr wrap="square" rtlCol="0">
            <a:spAutoFit/>
          </a:bodyPr>
          <a:lstStyle/>
          <a:p>
            <a:r>
              <a:rPr lang="it-IT" sz="2000" b="1" i="1" dirty="0">
                <a:solidFill>
                  <a:schemeClr val="bg1"/>
                </a:solidFill>
              </a:rPr>
              <a:t>Real</a:t>
            </a:r>
          </a:p>
        </p:txBody>
      </p:sp>
    </p:spTree>
    <p:extLst>
      <p:ext uri="{BB962C8B-B14F-4D97-AF65-F5344CB8AC3E}">
        <p14:creationId xmlns:p14="http://schemas.microsoft.com/office/powerpoint/2010/main" val="1442550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err="1"/>
              <a:t>Adversarial</a:t>
            </a:r>
            <a:r>
              <a:rPr lang="it-IT"/>
              <a:t> Machine Learning</a:t>
            </a:r>
            <a:endParaRPr lang="en-GB"/>
          </a:p>
        </p:txBody>
      </p:sp>
      <p:sp>
        <p:nvSpPr>
          <p:cNvPr id="3" name="CasellaDiTesto 2">
            <a:extLst>
              <a:ext uri="{FF2B5EF4-FFF2-40B4-BE49-F238E27FC236}">
                <a16:creationId xmlns:a16="http://schemas.microsoft.com/office/drawing/2014/main" id="{63C5B4FA-5B4F-408F-B161-81F1CA881CD5}"/>
              </a:ext>
            </a:extLst>
          </p:cNvPr>
          <p:cNvSpPr txBox="1"/>
          <p:nvPr/>
        </p:nvSpPr>
        <p:spPr>
          <a:xfrm>
            <a:off x="838200" y="1424358"/>
            <a:ext cx="10515600" cy="1569660"/>
          </a:xfrm>
          <a:prstGeom prst="rect">
            <a:avLst/>
          </a:prstGeom>
          <a:noFill/>
        </p:spPr>
        <p:txBody>
          <a:bodyPr wrap="square">
            <a:spAutoFit/>
          </a:bodyPr>
          <a:lstStyle/>
          <a:p>
            <a:pPr algn="just"/>
            <a:r>
              <a:rPr lang="en-GB" sz="2400"/>
              <a:t>DNNs are powerful because their many layers mean they can pick up on patterns in many different features of an input when attempting to classify it. </a:t>
            </a:r>
          </a:p>
          <a:p>
            <a:pPr algn="just"/>
            <a:endParaRPr lang="en-GB" sz="2400"/>
          </a:p>
          <a:p>
            <a:pPr algn="just"/>
            <a:endParaRPr lang="en-GB" sz="2400"/>
          </a:p>
        </p:txBody>
      </p:sp>
      <p:sp>
        <p:nvSpPr>
          <p:cNvPr id="7" name="CasellaDiTesto 6">
            <a:extLst>
              <a:ext uri="{FF2B5EF4-FFF2-40B4-BE49-F238E27FC236}">
                <a16:creationId xmlns:a16="http://schemas.microsoft.com/office/drawing/2014/main" id="{BD0BF44F-868D-42A5-8F43-2AD55A0CAC02}"/>
              </a:ext>
            </a:extLst>
          </p:cNvPr>
          <p:cNvSpPr txBox="1"/>
          <p:nvPr/>
        </p:nvSpPr>
        <p:spPr>
          <a:xfrm>
            <a:off x="838200" y="2749921"/>
            <a:ext cx="7542320" cy="2677656"/>
          </a:xfrm>
          <a:prstGeom prst="rect">
            <a:avLst/>
          </a:prstGeom>
          <a:noFill/>
        </p:spPr>
        <p:txBody>
          <a:bodyPr wrap="square">
            <a:spAutoFit/>
          </a:bodyPr>
          <a:lstStyle/>
          <a:p>
            <a:pPr algn="just"/>
            <a:r>
              <a:rPr lang="en-GB" sz="2400" dirty="0"/>
              <a:t>But this also means that a </a:t>
            </a:r>
            <a:r>
              <a:rPr lang="en-GB" sz="2400" b="1" i="1" dirty="0"/>
              <a:t>very small change in the input </a:t>
            </a:r>
            <a:r>
              <a:rPr lang="en-GB" sz="2400" dirty="0"/>
              <a:t>can tip it over into what the model considers an apparently different state.</a:t>
            </a:r>
          </a:p>
          <a:p>
            <a:pPr algn="just"/>
            <a:endParaRPr lang="en-GB" sz="2400" i="1" dirty="0"/>
          </a:p>
          <a:p>
            <a:pPr algn="just"/>
            <a:endParaRPr lang="en-GB" sz="2400" i="1" dirty="0"/>
          </a:p>
          <a:p>
            <a:pPr algn="just"/>
            <a:r>
              <a:rPr lang="en-GB" sz="2400" dirty="0"/>
              <a:t>The types of perturbations applied in adversarial attacks depend on the target data type and desired effect.</a:t>
            </a:r>
          </a:p>
        </p:txBody>
      </p:sp>
      <p:pic>
        <p:nvPicPr>
          <p:cNvPr id="8" name="Immagine 7">
            <a:extLst>
              <a:ext uri="{FF2B5EF4-FFF2-40B4-BE49-F238E27FC236}">
                <a16:creationId xmlns:a16="http://schemas.microsoft.com/office/drawing/2014/main" id="{6AF0DD83-C3C1-49DF-B7F7-1153CDFDB925}"/>
              </a:ext>
            </a:extLst>
          </p:cNvPr>
          <p:cNvPicPr>
            <a:picLocks noChangeAspect="1"/>
          </p:cNvPicPr>
          <p:nvPr/>
        </p:nvPicPr>
        <p:blipFill rotWithShape="1">
          <a:blip r:embed="rId3"/>
          <a:srcRect l="63215" b="37354"/>
          <a:stretch/>
        </p:blipFill>
        <p:spPr>
          <a:xfrm>
            <a:off x="8691238" y="2209188"/>
            <a:ext cx="3080551" cy="4176403"/>
          </a:xfrm>
          <a:prstGeom prst="rect">
            <a:avLst/>
          </a:prstGeom>
        </p:spPr>
      </p:pic>
    </p:spTree>
    <p:extLst>
      <p:ext uri="{BB962C8B-B14F-4D97-AF65-F5344CB8AC3E}">
        <p14:creationId xmlns:p14="http://schemas.microsoft.com/office/powerpoint/2010/main" val="3438451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err="1"/>
              <a:t>Adversarial</a:t>
            </a:r>
            <a:r>
              <a:rPr lang="it-IT"/>
              <a:t> Machine Learning</a:t>
            </a:r>
            <a:endParaRPr lang="en-GB"/>
          </a:p>
        </p:txBody>
      </p:sp>
      <p:sp>
        <p:nvSpPr>
          <p:cNvPr id="7" name="CasellaDiTesto 6">
            <a:extLst>
              <a:ext uri="{FF2B5EF4-FFF2-40B4-BE49-F238E27FC236}">
                <a16:creationId xmlns:a16="http://schemas.microsoft.com/office/drawing/2014/main" id="{BD0BF44F-868D-42A5-8F43-2AD55A0CAC02}"/>
              </a:ext>
            </a:extLst>
          </p:cNvPr>
          <p:cNvSpPr txBox="1"/>
          <p:nvPr/>
        </p:nvSpPr>
        <p:spPr>
          <a:xfrm>
            <a:off x="838199" y="1578429"/>
            <a:ext cx="5867401" cy="4124206"/>
          </a:xfrm>
          <a:prstGeom prst="rect">
            <a:avLst/>
          </a:prstGeom>
          <a:noFill/>
        </p:spPr>
        <p:txBody>
          <a:bodyPr wrap="square">
            <a:spAutoFit/>
          </a:bodyPr>
          <a:lstStyle/>
          <a:p>
            <a:pPr algn="just"/>
            <a:r>
              <a:rPr lang="en-GB" sz="2200" dirty="0"/>
              <a:t>The training defines a </a:t>
            </a:r>
            <a:r>
              <a:rPr lang="en-GB" sz="2200" i="1" dirty="0"/>
              <a:t>model decision boundary </a:t>
            </a:r>
            <a:r>
              <a:rPr lang="en-GB" sz="2200" dirty="0"/>
              <a:t>(red line) which only </a:t>
            </a:r>
            <a:r>
              <a:rPr lang="en-GB" sz="2200" b="1" i="1" dirty="0"/>
              <a:t>approximates</a:t>
            </a:r>
            <a:r>
              <a:rPr lang="en-GB" sz="2200" dirty="0"/>
              <a:t> the </a:t>
            </a:r>
            <a:r>
              <a:rPr lang="en-GB" sz="2200" i="1" dirty="0"/>
              <a:t>real decision boundary </a:t>
            </a:r>
            <a:r>
              <a:rPr lang="en-GB" sz="2200" dirty="0"/>
              <a:t>(blue line).</a:t>
            </a:r>
          </a:p>
          <a:p>
            <a:pPr algn="just"/>
            <a:endParaRPr lang="en-GB" sz="2200" dirty="0"/>
          </a:p>
          <a:p>
            <a:pPr lvl="1" indent="-342900" algn="just">
              <a:spcAft>
                <a:spcPts val="1200"/>
              </a:spcAft>
              <a:buFont typeface="Arial" panose="020B0604020202020204" pitchFamily="34" charset="0"/>
              <a:buChar char="•"/>
            </a:pPr>
            <a:r>
              <a:rPr lang="en-GB" sz="2200" dirty="0"/>
              <a:t>This model has high train accuracy (100%).</a:t>
            </a:r>
          </a:p>
          <a:p>
            <a:pPr lvl="1" indent="-342900" algn="just">
              <a:spcAft>
                <a:spcPts val="1200"/>
              </a:spcAft>
              <a:buFont typeface="Arial" panose="020B0604020202020204" pitchFamily="34" charset="0"/>
              <a:buChar char="•"/>
            </a:pPr>
            <a:r>
              <a:rPr lang="en-GB" sz="2200" dirty="0"/>
              <a:t>Real decision boundary becomes more complex as the </a:t>
            </a:r>
            <a:r>
              <a:rPr lang="en-GB" sz="2200" b="1" i="1" dirty="0"/>
              <a:t>feature dimension space becomes larger </a:t>
            </a:r>
            <a:r>
              <a:rPr lang="en-GB" sz="2200" dirty="0"/>
              <a:t>(such as in ANN).</a:t>
            </a:r>
            <a:endParaRPr lang="en-GB" sz="2200" b="1" i="1" dirty="0"/>
          </a:p>
          <a:p>
            <a:pPr lvl="1" indent="-342900" algn="just">
              <a:spcAft>
                <a:spcPts val="1200"/>
              </a:spcAft>
              <a:buFont typeface="Arial" panose="020B0604020202020204" pitchFamily="34" charset="0"/>
              <a:buChar char="•"/>
            </a:pPr>
            <a:r>
              <a:rPr lang="en-GB" sz="2200" dirty="0"/>
              <a:t>Adversarial attackers exploit this complexity to find perturbation that moves samples into the adversarial regions.</a:t>
            </a:r>
          </a:p>
        </p:txBody>
      </p:sp>
      <p:sp>
        <p:nvSpPr>
          <p:cNvPr id="9" name="CasellaDiTesto 8">
            <a:extLst>
              <a:ext uri="{FF2B5EF4-FFF2-40B4-BE49-F238E27FC236}">
                <a16:creationId xmlns:a16="http://schemas.microsoft.com/office/drawing/2014/main" id="{67275FA5-124D-4A92-8F13-35FB9870A5A7}"/>
              </a:ext>
            </a:extLst>
          </p:cNvPr>
          <p:cNvSpPr txBox="1"/>
          <p:nvPr/>
        </p:nvSpPr>
        <p:spPr>
          <a:xfrm>
            <a:off x="201386" y="6273225"/>
            <a:ext cx="11789228" cy="584775"/>
          </a:xfrm>
          <a:prstGeom prst="rect">
            <a:avLst/>
          </a:prstGeom>
          <a:noFill/>
        </p:spPr>
        <p:txBody>
          <a:bodyPr wrap="square">
            <a:spAutoFit/>
          </a:bodyPr>
          <a:lstStyle/>
          <a:p>
            <a:r>
              <a:rPr lang="en-GB" sz="1600" b="0" i="0">
                <a:solidFill>
                  <a:srgbClr val="222222"/>
                </a:solidFill>
                <a:effectLst/>
                <a:latin typeface="Arial" panose="020B0604020202020204" pitchFamily="34" charset="0"/>
              </a:rPr>
              <a:t>McDaniel, Patrick, Nicolas </a:t>
            </a:r>
            <a:r>
              <a:rPr lang="en-GB" sz="1600" b="0" i="0" err="1">
                <a:solidFill>
                  <a:srgbClr val="222222"/>
                </a:solidFill>
                <a:effectLst/>
                <a:latin typeface="Arial" panose="020B0604020202020204" pitchFamily="34" charset="0"/>
              </a:rPr>
              <a:t>Papernot</a:t>
            </a:r>
            <a:r>
              <a:rPr lang="en-GB" sz="1600" b="0" i="0">
                <a:solidFill>
                  <a:srgbClr val="222222"/>
                </a:solidFill>
                <a:effectLst/>
                <a:latin typeface="Arial" panose="020B0604020202020204" pitchFamily="34" charset="0"/>
              </a:rPr>
              <a:t>, and Z. </a:t>
            </a:r>
            <a:r>
              <a:rPr lang="en-GB" sz="1600" b="0" i="0" err="1">
                <a:solidFill>
                  <a:srgbClr val="222222"/>
                </a:solidFill>
                <a:effectLst/>
                <a:latin typeface="Arial" panose="020B0604020202020204" pitchFamily="34" charset="0"/>
              </a:rPr>
              <a:t>Berkay</a:t>
            </a:r>
            <a:r>
              <a:rPr lang="en-GB" sz="1600" b="0" i="0">
                <a:solidFill>
                  <a:srgbClr val="222222"/>
                </a:solidFill>
                <a:effectLst/>
                <a:latin typeface="Arial" panose="020B0604020202020204" pitchFamily="34" charset="0"/>
              </a:rPr>
              <a:t> </a:t>
            </a:r>
            <a:r>
              <a:rPr lang="en-GB" sz="1600" b="0" i="0" err="1">
                <a:solidFill>
                  <a:srgbClr val="222222"/>
                </a:solidFill>
                <a:effectLst/>
                <a:latin typeface="Arial" panose="020B0604020202020204" pitchFamily="34" charset="0"/>
              </a:rPr>
              <a:t>Celik</a:t>
            </a:r>
            <a:r>
              <a:rPr lang="en-GB" sz="1600" b="0" i="0">
                <a:solidFill>
                  <a:srgbClr val="222222"/>
                </a:solidFill>
                <a:effectLst/>
                <a:latin typeface="Arial" panose="020B0604020202020204" pitchFamily="34" charset="0"/>
              </a:rPr>
              <a:t>. "Machine learning in adversarial settings." </a:t>
            </a:r>
            <a:r>
              <a:rPr lang="en-GB" sz="1600" b="0" i="1">
                <a:solidFill>
                  <a:srgbClr val="222222"/>
                </a:solidFill>
                <a:effectLst/>
                <a:latin typeface="Arial" panose="020B0604020202020204" pitchFamily="34" charset="0"/>
              </a:rPr>
              <a:t>IEEE Security &amp; Privacy</a:t>
            </a:r>
            <a:r>
              <a:rPr lang="en-GB" sz="1600" b="0" i="0">
                <a:solidFill>
                  <a:srgbClr val="222222"/>
                </a:solidFill>
                <a:effectLst/>
                <a:latin typeface="Arial" panose="020B0604020202020204" pitchFamily="34" charset="0"/>
              </a:rPr>
              <a:t> 14.3 (2016): 68-72.</a:t>
            </a:r>
            <a:endParaRPr lang="en-GB" sz="1600"/>
          </a:p>
        </p:txBody>
      </p:sp>
      <p:pic>
        <p:nvPicPr>
          <p:cNvPr id="11" name="Immagine 10">
            <a:extLst>
              <a:ext uri="{FF2B5EF4-FFF2-40B4-BE49-F238E27FC236}">
                <a16:creationId xmlns:a16="http://schemas.microsoft.com/office/drawing/2014/main" id="{91AE5D75-2056-4A8F-B6BC-2CF86591FE05}"/>
              </a:ext>
            </a:extLst>
          </p:cNvPr>
          <p:cNvPicPr>
            <a:picLocks noChangeAspect="1"/>
          </p:cNvPicPr>
          <p:nvPr/>
        </p:nvPicPr>
        <p:blipFill>
          <a:blip r:embed="rId3"/>
          <a:stretch>
            <a:fillRect/>
          </a:stretch>
        </p:blipFill>
        <p:spPr>
          <a:xfrm>
            <a:off x="6904161" y="1878235"/>
            <a:ext cx="5051756" cy="3684364"/>
          </a:xfrm>
          <a:prstGeom prst="rect">
            <a:avLst/>
          </a:prstGeom>
        </p:spPr>
      </p:pic>
    </p:spTree>
    <p:extLst>
      <p:ext uri="{BB962C8B-B14F-4D97-AF65-F5344CB8AC3E}">
        <p14:creationId xmlns:p14="http://schemas.microsoft.com/office/powerpoint/2010/main" val="2569549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err="1"/>
              <a:t>Adversarial</a:t>
            </a:r>
            <a:r>
              <a:rPr lang="it-IT"/>
              <a:t> Machine Learning</a:t>
            </a:r>
            <a:endParaRPr lang="en-GB"/>
          </a:p>
        </p:txBody>
      </p:sp>
      <p:sp>
        <p:nvSpPr>
          <p:cNvPr id="3" name="CasellaDiTesto 2">
            <a:extLst>
              <a:ext uri="{FF2B5EF4-FFF2-40B4-BE49-F238E27FC236}">
                <a16:creationId xmlns:a16="http://schemas.microsoft.com/office/drawing/2014/main" id="{63C5B4FA-5B4F-408F-B161-81F1CA881CD5}"/>
              </a:ext>
            </a:extLst>
          </p:cNvPr>
          <p:cNvSpPr txBox="1"/>
          <p:nvPr/>
        </p:nvSpPr>
        <p:spPr>
          <a:xfrm>
            <a:off x="838199" y="1436914"/>
            <a:ext cx="10918371" cy="1107996"/>
          </a:xfrm>
          <a:prstGeom prst="rect">
            <a:avLst/>
          </a:prstGeom>
          <a:noFill/>
        </p:spPr>
        <p:txBody>
          <a:bodyPr wrap="square">
            <a:spAutoFit/>
          </a:bodyPr>
          <a:lstStyle/>
          <a:p>
            <a:pPr algn="just"/>
            <a:r>
              <a:rPr lang="en-GB" sz="2200"/>
              <a:t>Despite </a:t>
            </a:r>
            <a:r>
              <a:rPr lang="en-GB" sz="2200" err="1"/>
              <a:t>gray</a:t>
            </a:r>
            <a:r>
              <a:rPr lang="en-GB" sz="2200"/>
              <a:t>/red points are at the same distance from x in the input space, the adversarial example (red) is much farther in the deep feature space. </a:t>
            </a:r>
          </a:p>
          <a:p>
            <a:pPr algn="just"/>
            <a:endParaRPr lang="en-GB" sz="2200"/>
          </a:p>
        </p:txBody>
      </p:sp>
      <p:sp>
        <p:nvSpPr>
          <p:cNvPr id="9" name="CasellaDiTesto 8">
            <a:extLst>
              <a:ext uri="{FF2B5EF4-FFF2-40B4-BE49-F238E27FC236}">
                <a16:creationId xmlns:a16="http://schemas.microsoft.com/office/drawing/2014/main" id="{B2CBD36F-F0ED-4BDE-9F5C-8F1EDD4F8BA1}"/>
              </a:ext>
            </a:extLst>
          </p:cNvPr>
          <p:cNvSpPr txBox="1"/>
          <p:nvPr/>
        </p:nvSpPr>
        <p:spPr>
          <a:xfrm>
            <a:off x="420211" y="6273225"/>
            <a:ext cx="11673818" cy="584775"/>
          </a:xfrm>
          <a:prstGeom prst="rect">
            <a:avLst/>
          </a:prstGeom>
          <a:noFill/>
        </p:spPr>
        <p:txBody>
          <a:bodyPr wrap="square">
            <a:spAutoFit/>
          </a:bodyPr>
          <a:lstStyle/>
          <a:p>
            <a:r>
              <a:rPr lang="en-GB" sz="1600" b="0" i="1" err="1">
                <a:solidFill>
                  <a:srgbClr val="222222"/>
                </a:solidFill>
                <a:effectLst/>
                <a:latin typeface="Arial" panose="020B0604020202020204" pitchFamily="34" charset="0"/>
              </a:rPr>
              <a:t>Melis</a:t>
            </a:r>
            <a:r>
              <a:rPr lang="en-GB" sz="1600" b="0" i="1">
                <a:solidFill>
                  <a:srgbClr val="222222"/>
                </a:solidFill>
                <a:effectLst/>
                <a:latin typeface="Arial" panose="020B0604020202020204" pitchFamily="34" charset="0"/>
              </a:rPr>
              <a:t>, Marco, et al. "Is deep learning safe for robot vision? adversarial examples against the </a:t>
            </a:r>
            <a:r>
              <a:rPr lang="en-GB" sz="1600" b="0" i="1" err="1">
                <a:solidFill>
                  <a:srgbClr val="222222"/>
                </a:solidFill>
                <a:effectLst/>
                <a:latin typeface="Arial" panose="020B0604020202020204" pitchFamily="34" charset="0"/>
              </a:rPr>
              <a:t>icub</a:t>
            </a:r>
            <a:r>
              <a:rPr lang="en-GB" sz="1600" b="0" i="1">
                <a:solidFill>
                  <a:srgbClr val="222222"/>
                </a:solidFill>
                <a:effectLst/>
                <a:latin typeface="Arial" panose="020B0604020202020204" pitchFamily="34" charset="0"/>
              </a:rPr>
              <a:t> humanoid." Proceedings of the IEEE International Conference on Computer Vision Workshops. 2017.</a:t>
            </a:r>
            <a:endParaRPr lang="en-GB" sz="1600" i="1"/>
          </a:p>
        </p:txBody>
      </p:sp>
      <p:pic>
        <p:nvPicPr>
          <p:cNvPr id="6" name="Immagine 5">
            <a:extLst>
              <a:ext uri="{FF2B5EF4-FFF2-40B4-BE49-F238E27FC236}">
                <a16:creationId xmlns:a16="http://schemas.microsoft.com/office/drawing/2014/main" id="{D0C4AB55-F35E-4D88-9911-F396103EA8EB}"/>
              </a:ext>
            </a:extLst>
          </p:cNvPr>
          <p:cNvPicPr>
            <a:picLocks noChangeAspect="1"/>
          </p:cNvPicPr>
          <p:nvPr/>
        </p:nvPicPr>
        <p:blipFill>
          <a:blip r:embed="rId3"/>
          <a:stretch>
            <a:fillRect/>
          </a:stretch>
        </p:blipFill>
        <p:spPr>
          <a:xfrm>
            <a:off x="4442181" y="2684980"/>
            <a:ext cx="3654878" cy="2718252"/>
          </a:xfrm>
          <a:prstGeom prst="rect">
            <a:avLst/>
          </a:prstGeom>
          <a:ln>
            <a:solidFill>
              <a:schemeClr val="tx1"/>
            </a:solidFill>
          </a:ln>
        </p:spPr>
      </p:pic>
      <p:pic>
        <p:nvPicPr>
          <p:cNvPr id="11" name="Immagine 10">
            <a:extLst>
              <a:ext uri="{FF2B5EF4-FFF2-40B4-BE49-F238E27FC236}">
                <a16:creationId xmlns:a16="http://schemas.microsoft.com/office/drawing/2014/main" id="{C81C9143-F5BE-4453-8AE6-F4E0FBFA0911}"/>
              </a:ext>
            </a:extLst>
          </p:cNvPr>
          <p:cNvPicPr>
            <a:picLocks noChangeAspect="1"/>
          </p:cNvPicPr>
          <p:nvPr/>
        </p:nvPicPr>
        <p:blipFill>
          <a:blip r:embed="rId4"/>
          <a:stretch>
            <a:fillRect/>
          </a:stretch>
        </p:blipFill>
        <p:spPr>
          <a:xfrm>
            <a:off x="8359677" y="2696997"/>
            <a:ext cx="3701145" cy="2722006"/>
          </a:xfrm>
          <a:prstGeom prst="rect">
            <a:avLst/>
          </a:prstGeom>
          <a:ln>
            <a:solidFill>
              <a:schemeClr val="tx1"/>
            </a:solidFill>
          </a:ln>
        </p:spPr>
      </p:pic>
      <p:sp>
        <p:nvSpPr>
          <p:cNvPr id="13" name="CasellaDiTesto 12">
            <a:extLst>
              <a:ext uri="{FF2B5EF4-FFF2-40B4-BE49-F238E27FC236}">
                <a16:creationId xmlns:a16="http://schemas.microsoft.com/office/drawing/2014/main" id="{43AB5231-08D1-46DA-A66C-4C65F2D14B99}"/>
              </a:ext>
            </a:extLst>
          </p:cNvPr>
          <p:cNvSpPr txBox="1"/>
          <p:nvPr/>
        </p:nvSpPr>
        <p:spPr>
          <a:xfrm>
            <a:off x="5630640" y="2256393"/>
            <a:ext cx="1600200" cy="400110"/>
          </a:xfrm>
          <a:prstGeom prst="rect">
            <a:avLst/>
          </a:prstGeom>
          <a:noFill/>
        </p:spPr>
        <p:txBody>
          <a:bodyPr wrap="square">
            <a:spAutoFit/>
          </a:bodyPr>
          <a:lstStyle/>
          <a:p>
            <a:pPr algn="ctr"/>
            <a:r>
              <a:rPr lang="en-GB" sz="2000" b="1" i="1"/>
              <a:t>Input space</a:t>
            </a:r>
          </a:p>
        </p:txBody>
      </p:sp>
      <p:sp>
        <p:nvSpPr>
          <p:cNvPr id="14" name="CasellaDiTesto 13">
            <a:extLst>
              <a:ext uri="{FF2B5EF4-FFF2-40B4-BE49-F238E27FC236}">
                <a16:creationId xmlns:a16="http://schemas.microsoft.com/office/drawing/2014/main" id="{2CAF3FE6-0556-40D7-B562-A4C146C478D4}"/>
              </a:ext>
            </a:extLst>
          </p:cNvPr>
          <p:cNvSpPr txBox="1"/>
          <p:nvPr/>
        </p:nvSpPr>
        <p:spPr>
          <a:xfrm>
            <a:off x="8732513" y="2256393"/>
            <a:ext cx="2955471" cy="400110"/>
          </a:xfrm>
          <a:prstGeom prst="rect">
            <a:avLst/>
          </a:prstGeom>
          <a:noFill/>
        </p:spPr>
        <p:txBody>
          <a:bodyPr wrap="square">
            <a:spAutoFit/>
          </a:bodyPr>
          <a:lstStyle/>
          <a:p>
            <a:pPr algn="ctr"/>
            <a:r>
              <a:rPr lang="en-GB" sz="2000" b="1" i="1"/>
              <a:t>Deep feature space</a:t>
            </a:r>
          </a:p>
        </p:txBody>
      </p:sp>
      <p:sp>
        <p:nvSpPr>
          <p:cNvPr id="18" name="CasellaDiTesto 17">
            <a:extLst>
              <a:ext uri="{FF2B5EF4-FFF2-40B4-BE49-F238E27FC236}">
                <a16:creationId xmlns:a16="http://schemas.microsoft.com/office/drawing/2014/main" id="{5DCB3F66-946E-470B-B569-A33560D2D894}"/>
              </a:ext>
            </a:extLst>
          </p:cNvPr>
          <p:cNvSpPr txBox="1"/>
          <p:nvPr/>
        </p:nvSpPr>
        <p:spPr>
          <a:xfrm>
            <a:off x="838199" y="2696997"/>
            <a:ext cx="3256744" cy="2800767"/>
          </a:xfrm>
          <a:prstGeom prst="rect">
            <a:avLst/>
          </a:prstGeom>
          <a:noFill/>
        </p:spPr>
        <p:txBody>
          <a:bodyPr wrap="square">
            <a:spAutoFit/>
          </a:bodyPr>
          <a:lstStyle/>
          <a:p>
            <a:pPr algn="just"/>
            <a:r>
              <a:rPr lang="en-GB" sz="2200" b="1" i="1"/>
              <a:t>Random perturbations </a:t>
            </a:r>
            <a:r>
              <a:rPr lang="en-GB" sz="2200"/>
              <a:t>in the input space only result in a </a:t>
            </a:r>
            <a:r>
              <a:rPr lang="en-GB" sz="2200" b="1" i="1"/>
              <a:t>very small shift </a:t>
            </a:r>
            <a:r>
              <a:rPr lang="en-GB" sz="2200"/>
              <a:t>in the deep space, while even light alterations of an image </a:t>
            </a:r>
            <a:r>
              <a:rPr lang="en-GB" sz="2200" i="1" u="sng"/>
              <a:t>along the adversarial direction</a:t>
            </a:r>
            <a:r>
              <a:rPr lang="en-GB" sz="2200"/>
              <a:t> cause a </a:t>
            </a:r>
            <a:r>
              <a:rPr lang="en-GB" sz="2200" b="1" i="1"/>
              <a:t>large shift </a:t>
            </a:r>
            <a:r>
              <a:rPr lang="en-GB" sz="2200"/>
              <a:t>in deep space.</a:t>
            </a:r>
          </a:p>
        </p:txBody>
      </p:sp>
      <p:sp>
        <p:nvSpPr>
          <p:cNvPr id="20" name="CasellaDiTesto 19">
            <a:extLst>
              <a:ext uri="{FF2B5EF4-FFF2-40B4-BE49-F238E27FC236}">
                <a16:creationId xmlns:a16="http://schemas.microsoft.com/office/drawing/2014/main" id="{2AAA1C86-6F06-4F32-BE27-1009DE8FCEF5}"/>
              </a:ext>
            </a:extLst>
          </p:cNvPr>
          <p:cNvSpPr txBox="1"/>
          <p:nvPr/>
        </p:nvSpPr>
        <p:spPr>
          <a:xfrm>
            <a:off x="5591984" y="5497764"/>
            <a:ext cx="6096000" cy="369332"/>
          </a:xfrm>
          <a:prstGeom prst="rect">
            <a:avLst/>
          </a:prstGeom>
          <a:noFill/>
        </p:spPr>
        <p:txBody>
          <a:bodyPr wrap="square">
            <a:spAutoFit/>
          </a:bodyPr>
          <a:lstStyle/>
          <a:p>
            <a:pPr algn="ctr"/>
            <a:r>
              <a:rPr lang="en-GB" sz="1800" b="1" i="1"/>
              <a:t>Vulnerability of the deep feature space mapping.</a:t>
            </a:r>
          </a:p>
        </p:txBody>
      </p:sp>
    </p:spTree>
    <p:extLst>
      <p:ext uri="{BB962C8B-B14F-4D97-AF65-F5344CB8AC3E}">
        <p14:creationId xmlns:p14="http://schemas.microsoft.com/office/powerpoint/2010/main" val="2597522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err="1"/>
              <a:t>Adversarial</a:t>
            </a:r>
            <a:r>
              <a:rPr lang="it-IT"/>
              <a:t> Machine Learning</a:t>
            </a:r>
            <a:endParaRPr lang="en-GB"/>
          </a:p>
        </p:txBody>
      </p:sp>
      <p:pic>
        <p:nvPicPr>
          <p:cNvPr id="6" name="Immagine 5">
            <a:extLst>
              <a:ext uri="{FF2B5EF4-FFF2-40B4-BE49-F238E27FC236}">
                <a16:creationId xmlns:a16="http://schemas.microsoft.com/office/drawing/2014/main" id="{D0C4AB55-F35E-4D88-9911-F396103EA8EB}"/>
              </a:ext>
            </a:extLst>
          </p:cNvPr>
          <p:cNvPicPr>
            <a:picLocks noChangeAspect="1"/>
          </p:cNvPicPr>
          <p:nvPr/>
        </p:nvPicPr>
        <p:blipFill>
          <a:blip r:embed="rId3"/>
          <a:stretch>
            <a:fillRect/>
          </a:stretch>
        </p:blipFill>
        <p:spPr>
          <a:xfrm>
            <a:off x="2305049" y="4338379"/>
            <a:ext cx="3220259" cy="2395012"/>
          </a:xfrm>
          <a:prstGeom prst="rect">
            <a:avLst/>
          </a:prstGeom>
          <a:ln>
            <a:solidFill>
              <a:schemeClr val="tx1"/>
            </a:solidFill>
          </a:ln>
        </p:spPr>
      </p:pic>
      <p:pic>
        <p:nvPicPr>
          <p:cNvPr id="11" name="Immagine 10">
            <a:extLst>
              <a:ext uri="{FF2B5EF4-FFF2-40B4-BE49-F238E27FC236}">
                <a16:creationId xmlns:a16="http://schemas.microsoft.com/office/drawing/2014/main" id="{C81C9143-F5BE-4453-8AE6-F4E0FBFA0911}"/>
              </a:ext>
            </a:extLst>
          </p:cNvPr>
          <p:cNvPicPr>
            <a:picLocks noChangeAspect="1"/>
          </p:cNvPicPr>
          <p:nvPr/>
        </p:nvPicPr>
        <p:blipFill>
          <a:blip r:embed="rId4"/>
          <a:stretch>
            <a:fillRect/>
          </a:stretch>
        </p:blipFill>
        <p:spPr>
          <a:xfrm>
            <a:off x="6268813" y="4380822"/>
            <a:ext cx="3220259" cy="2368339"/>
          </a:xfrm>
          <a:prstGeom prst="rect">
            <a:avLst/>
          </a:prstGeom>
          <a:ln>
            <a:solidFill>
              <a:schemeClr val="tx1"/>
            </a:solidFill>
          </a:ln>
        </p:spPr>
      </p:pic>
      <p:sp>
        <p:nvSpPr>
          <p:cNvPr id="13" name="CasellaDiTesto 12">
            <a:extLst>
              <a:ext uri="{FF2B5EF4-FFF2-40B4-BE49-F238E27FC236}">
                <a16:creationId xmlns:a16="http://schemas.microsoft.com/office/drawing/2014/main" id="{43AB5231-08D1-46DA-A66C-4C65F2D14B99}"/>
              </a:ext>
            </a:extLst>
          </p:cNvPr>
          <p:cNvSpPr txBox="1"/>
          <p:nvPr/>
        </p:nvSpPr>
        <p:spPr>
          <a:xfrm>
            <a:off x="333097" y="5364936"/>
            <a:ext cx="1600200" cy="400110"/>
          </a:xfrm>
          <a:prstGeom prst="rect">
            <a:avLst/>
          </a:prstGeom>
          <a:noFill/>
        </p:spPr>
        <p:txBody>
          <a:bodyPr wrap="square">
            <a:spAutoFit/>
          </a:bodyPr>
          <a:lstStyle/>
          <a:p>
            <a:pPr algn="ctr"/>
            <a:r>
              <a:rPr lang="en-GB" sz="2000" b="1" i="1"/>
              <a:t>Input space</a:t>
            </a:r>
          </a:p>
        </p:txBody>
      </p:sp>
      <p:sp>
        <p:nvSpPr>
          <p:cNvPr id="14" name="CasellaDiTesto 13">
            <a:extLst>
              <a:ext uri="{FF2B5EF4-FFF2-40B4-BE49-F238E27FC236}">
                <a16:creationId xmlns:a16="http://schemas.microsoft.com/office/drawing/2014/main" id="{2CAF3FE6-0556-40D7-B562-A4C146C478D4}"/>
              </a:ext>
            </a:extLst>
          </p:cNvPr>
          <p:cNvSpPr txBox="1"/>
          <p:nvPr/>
        </p:nvSpPr>
        <p:spPr>
          <a:xfrm>
            <a:off x="9351638" y="5364936"/>
            <a:ext cx="2955471" cy="400110"/>
          </a:xfrm>
          <a:prstGeom prst="rect">
            <a:avLst/>
          </a:prstGeom>
          <a:noFill/>
        </p:spPr>
        <p:txBody>
          <a:bodyPr wrap="square">
            <a:spAutoFit/>
          </a:bodyPr>
          <a:lstStyle/>
          <a:p>
            <a:pPr algn="ctr"/>
            <a:r>
              <a:rPr lang="en-GB" sz="2000" b="1" i="1"/>
              <a:t>Deep feature space</a:t>
            </a:r>
          </a:p>
        </p:txBody>
      </p:sp>
      <p:pic>
        <p:nvPicPr>
          <p:cNvPr id="12" name="Immagine 11">
            <a:extLst>
              <a:ext uri="{FF2B5EF4-FFF2-40B4-BE49-F238E27FC236}">
                <a16:creationId xmlns:a16="http://schemas.microsoft.com/office/drawing/2014/main" id="{1B0AE893-F986-4ED7-8526-B8E333E8F283}"/>
              </a:ext>
            </a:extLst>
          </p:cNvPr>
          <p:cNvPicPr>
            <a:picLocks noChangeAspect="1"/>
          </p:cNvPicPr>
          <p:nvPr/>
        </p:nvPicPr>
        <p:blipFill rotWithShape="1">
          <a:blip r:embed="rId5"/>
          <a:srcRect t="15577"/>
          <a:stretch/>
        </p:blipFill>
        <p:spPr>
          <a:xfrm>
            <a:off x="2857500" y="1546859"/>
            <a:ext cx="6631572" cy="1687365"/>
          </a:xfrm>
          <a:prstGeom prst="rect">
            <a:avLst/>
          </a:prstGeom>
        </p:spPr>
      </p:pic>
      <p:cxnSp>
        <p:nvCxnSpPr>
          <p:cNvPr id="5" name="Connettore 2 4">
            <a:extLst>
              <a:ext uri="{FF2B5EF4-FFF2-40B4-BE49-F238E27FC236}">
                <a16:creationId xmlns:a16="http://schemas.microsoft.com/office/drawing/2014/main" id="{C5F01A1E-9824-4446-91D6-CBB1ED5B5365}"/>
              </a:ext>
            </a:extLst>
          </p:cNvPr>
          <p:cNvCxnSpPr>
            <a:cxnSpLocks/>
          </p:cNvCxnSpPr>
          <p:nvPr/>
        </p:nvCxnSpPr>
        <p:spPr>
          <a:xfrm>
            <a:off x="3368040" y="2994660"/>
            <a:ext cx="3298654" cy="277038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Connettore 2 14">
            <a:extLst>
              <a:ext uri="{FF2B5EF4-FFF2-40B4-BE49-F238E27FC236}">
                <a16:creationId xmlns:a16="http://schemas.microsoft.com/office/drawing/2014/main" id="{9439BD38-D4B7-412C-B9DE-57F8046A9AA2}"/>
              </a:ext>
            </a:extLst>
          </p:cNvPr>
          <p:cNvCxnSpPr>
            <a:cxnSpLocks/>
          </p:cNvCxnSpPr>
          <p:nvPr/>
        </p:nvCxnSpPr>
        <p:spPr>
          <a:xfrm flipH="1">
            <a:off x="7635240" y="2994660"/>
            <a:ext cx="243702" cy="187452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6" name="CasellaDiTesto 15">
            <a:extLst>
              <a:ext uri="{FF2B5EF4-FFF2-40B4-BE49-F238E27FC236}">
                <a16:creationId xmlns:a16="http://schemas.microsoft.com/office/drawing/2014/main" id="{9629ACFC-1008-4C9A-B3A9-6B2D056D1472}"/>
              </a:ext>
            </a:extLst>
          </p:cNvPr>
          <p:cNvSpPr txBox="1"/>
          <p:nvPr/>
        </p:nvSpPr>
        <p:spPr>
          <a:xfrm>
            <a:off x="8163439" y="4338379"/>
            <a:ext cx="1420465" cy="400110"/>
          </a:xfrm>
          <a:prstGeom prst="rect">
            <a:avLst/>
          </a:prstGeom>
          <a:noFill/>
        </p:spPr>
        <p:txBody>
          <a:bodyPr wrap="square">
            <a:spAutoFit/>
          </a:bodyPr>
          <a:lstStyle/>
          <a:p>
            <a:pPr algn="ctr"/>
            <a:r>
              <a:rPr lang="en-GB" sz="2000" b="1" i="1" dirty="0"/>
              <a:t>‘’dog’’</a:t>
            </a:r>
          </a:p>
        </p:txBody>
      </p:sp>
      <p:sp>
        <p:nvSpPr>
          <p:cNvPr id="17" name="CasellaDiTesto 16">
            <a:extLst>
              <a:ext uri="{FF2B5EF4-FFF2-40B4-BE49-F238E27FC236}">
                <a16:creationId xmlns:a16="http://schemas.microsoft.com/office/drawing/2014/main" id="{C468BF84-ED23-4A24-AAC6-FECA72F97F80}"/>
              </a:ext>
            </a:extLst>
          </p:cNvPr>
          <p:cNvSpPr txBox="1"/>
          <p:nvPr/>
        </p:nvSpPr>
        <p:spPr>
          <a:xfrm>
            <a:off x="6224094" y="5856993"/>
            <a:ext cx="1420465" cy="400110"/>
          </a:xfrm>
          <a:prstGeom prst="rect">
            <a:avLst/>
          </a:prstGeom>
          <a:noFill/>
        </p:spPr>
        <p:txBody>
          <a:bodyPr wrap="square">
            <a:spAutoFit/>
          </a:bodyPr>
          <a:lstStyle/>
          <a:p>
            <a:pPr algn="ctr"/>
            <a:r>
              <a:rPr lang="en-GB" sz="2000" b="1" i="1"/>
              <a:t>‘’pig’’</a:t>
            </a:r>
          </a:p>
        </p:txBody>
      </p:sp>
    </p:spTree>
    <p:extLst>
      <p:ext uri="{BB962C8B-B14F-4D97-AF65-F5344CB8AC3E}">
        <p14:creationId xmlns:p14="http://schemas.microsoft.com/office/powerpoint/2010/main" val="2932640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t>Input Space vs Feature Space</a:t>
            </a:r>
          </a:p>
        </p:txBody>
      </p:sp>
      <p:pic>
        <p:nvPicPr>
          <p:cNvPr id="1026" name="Picture 2" descr="Risultati immagini per kernel trick">
            <a:extLst>
              <a:ext uri="{FF2B5EF4-FFF2-40B4-BE49-F238E27FC236}">
                <a16:creationId xmlns:a16="http://schemas.microsoft.com/office/drawing/2014/main" id="{CDFBDA63-2FFA-4299-B4B6-9AA830B089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738" b="24929"/>
          <a:stretch/>
        </p:blipFill>
        <p:spPr bwMode="auto">
          <a:xfrm>
            <a:off x="1987615" y="2474848"/>
            <a:ext cx="8216765" cy="3188157"/>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5CE84EED-A9D7-4C85-B1F7-54ACC58B8780}"/>
              </a:ext>
            </a:extLst>
          </p:cNvPr>
          <p:cNvSpPr txBox="1"/>
          <p:nvPr/>
        </p:nvSpPr>
        <p:spPr>
          <a:xfrm>
            <a:off x="1131683" y="1482458"/>
            <a:ext cx="10121773" cy="1569660"/>
          </a:xfrm>
          <a:prstGeom prst="rect">
            <a:avLst/>
          </a:prstGeom>
          <a:noFill/>
        </p:spPr>
        <p:txBody>
          <a:bodyPr wrap="square">
            <a:spAutoFit/>
          </a:bodyPr>
          <a:lstStyle/>
          <a:p>
            <a:pPr algn="just"/>
            <a:r>
              <a:rPr lang="en-GB" sz="2400" dirty="0"/>
              <a:t>Often the original input data are transformed into a higher dimensional space using a nonlinear mapping to make data separable in the new feature space.</a:t>
            </a:r>
          </a:p>
          <a:p>
            <a:pPr algn="just"/>
            <a:endParaRPr lang="en-GB" sz="2400" dirty="0"/>
          </a:p>
          <a:p>
            <a:pPr algn="just"/>
            <a:endParaRPr lang="en-US" sz="2400" dirty="0"/>
          </a:p>
        </p:txBody>
      </p:sp>
      <p:sp>
        <p:nvSpPr>
          <p:cNvPr id="6" name="CasellaDiTesto 5">
            <a:extLst>
              <a:ext uri="{FF2B5EF4-FFF2-40B4-BE49-F238E27FC236}">
                <a16:creationId xmlns:a16="http://schemas.microsoft.com/office/drawing/2014/main" id="{BE7D0D4F-5999-42AC-9FEB-40097CB16BF1}"/>
              </a:ext>
            </a:extLst>
          </p:cNvPr>
          <p:cNvSpPr txBox="1"/>
          <p:nvPr/>
        </p:nvSpPr>
        <p:spPr>
          <a:xfrm>
            <a:off x="838199" y="5744486"/>
            <a:ext cx="10515599" cy="830997"/>
          </a:xfrm>
          <a:prstGeom prst="rect">
            <a:avLst/>
          </a:prstGeom>
          <a:noFill/>
        </p:spPr>
        <p:txBody>
          <a:bodyPr wrap="square">
            <a:spAutoFit/>
          </a:bodyPr>
          <a:lstStyle/>
          <a:p>
            <a:pPr algn="just"/>
            <a:r>
              <a:rPr lang="en-GB" sz="2400" dirty="0"/>
              <a:t>In general, the </a:t>
            </a:r>
            <a:r>
              <a:rPr lang="en-GB" sz="2400" b="1" i="1" u="sng" dirty="0"/>
              <a:t>real</a:t>
            </a:r>
            <a:r>
              <a:rPr lang="en-GB" sz="2400" dirty="0"/>
              <a:t> decision boundary becomes more complex as the feature dimension space becomes “larger”.</a:t>
            </a:r>
          </a:p>
        </p:txBody>
      </p:sp>
    </p:spTree>
    <p:extLst>
      <p:ext uri="{BB962C8B-B14F-4D97-AF65-F5344CB8AC3E}">
        <p14:creationId xmlns:p14="http://schemas.microsoft.com/office/powerpoint/2010/main" val="2925800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ImageNet</a:t>
            </a:r>
            <a:r>
              <a:rPr lang="it-IT" dirty="0"/>
              <a:t> </a:t>
            </a:r>
            <a:r>
              <a:rPr lang="it-IT" dirty="0" err="1"/>
              <a:t>Classification</a:t>
            </a:r>
            <a:r>
              <a:rPr lang="it-IT" dirty="0"/>
              <a:t> Challenge (ILSVRC)</a:t>
            </a:r>
          </a:p>
        </p:txBody>
      </p:sp>
      <p:pic>
        <p:nvPicPr>
          <p:cNvPr id="1026" name="Picture 2" descr="Recent ConvNets proposed in ILSVRC.">
            <a:extLst>
              <a:ext uri="{FF2B5EF4-FFF2-40B4-BE49-F238E27FC236}">
                <a16:creationId xmlns:a16="http://schemas.microsoft.com/office/drawing/2014/main" id="{14D9F9E5-584D-40FF-A0E6-145B14F24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173" y="2405017"/>
            <a:ext cx="11551118" cy="4348656"/>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CDD63361-5E43-2365-74B7-B3F24FFD8A66}"/>
              </a:ext>
            </a:extLst>
          </p:cNvPr>
          <p:cNvSpPr txBox="1"/>
          <p:nvPr/>
        </p:nvSpPr>
        <p:spPr>
          <a:xfrm>
            <a:off x="737857" y="1482458"/>
            <a:ext cx="10515600" cy="461665"/>
          </a:xfrm>
          <a:prstGeom prst="rect">
            <a:avLst/>
          </a:prstGeom>
          <a:noFill/>
        </p:spPr>
        <p:txBody>
          <a:bodyPr wrap="square">
            <a:spAutoFit/>
          </a:bodyPr>
          <a:lstStyle/>
          <a:p>
            <a:pPr algn="just"/>
            <a:r>
              <a:rPr lang="en-GB" sz="2400" dirty="0"/>
              <a:t>Deep neural networks implement </a:t>
            </a:r>
            <a:r>
              <a:rPr lang="en-GB" sz="2400" b="1" i="1" dirty="0"/>
              <a:t>very complex mapping</a:t>
            </a:r>
            <a:r>
              <a:rPr lang="en-GB" sz="2400" dirty="0"/>
              <a:t> of the input space.</a:t>
            </a:r>
            <a:endParaRPr lang="en-US" sz="2400" dirty="0"/>
          </a:p>
        </p:txBody>
      </p:sp>
    </p:spTree>
    <p:extLst>
      <p:ext uri="{BB962C8B-B14F-4D97-AF65-F5344CB8AC3E}">
        <p14:creationId xmlns:p14="http://schemas.microsoft.com/office/powerpoint/2010/main" val="3487621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ttangolo 5"/>
          <p:cNvSpPr/>
          <p:nvPr/>
        </p:nvSpPr>
        <p:spPr>
          <a:xfrm>
            <a:off x="3755739" y="3612328"/>
            <a:ext cx="4680520" cy="1938992"/>
          </a:xfrm>
          <a:prstGeom prst="rect">
            <a:avLst/>
          </a:prstGeom>
        </p:spPr>
        <p:txBody>
          <a:bodyPr wrap="square">
            <a:spAutoFit/>
          </a:bodyPr>
          <a:lstStyle/>
          <a:p>
            <a:pPr algn="ctr"/>
            <a:r>
              <a:rPr lang="en-US" sz="2400" i="1" dirty="0"/>
              <a:t>Sicily – July 2024</a:t>
            </a:r>
          </a:p>
          <a:p>
            <a:pPr algn="ctr"/>
            <a:r>
              <a:rPr lang="en-US" sz="2400" dirty="0"/>
              <a:t>Third Edition!</a:t>
            </a:r>
          </a:p>
          <a:p>
            <a:pPr algn="ctr"/>
            <a:endParaRPr lang="en-US" sz="2400" dirty="0"/>
          </a:p>
          <a:p>
            <a:pPr algn="ctr"/>
            <a:r>
              <a:rPr lang="en-US" sz="2400" dirty="0">
                <a:hlinkClick r:id="rId3"/>
              </a:rPr>
              <a:t>https://www.ifoss.it/</a:t>
            </a:r>
            <a:endParaRPr lang="en-US" sz="2400" dirty="0"/>
          </a:p>
          <a:p>
            <a:pPr algn="ctr"/>
            <a:endParaRPr lang="en-US" sz="2400" dirty="0"/>
          </a:p>
        </p:txBody>
      </p:sp>
      <p:pic>
        <p:nvPicPr>
          <p:cNvPr id="10" name="image27.gif">
            <a:extLst>
              <a:ext uri="{FF2B5EF4-FFF2-40B4-BE49-F238E27FC236}">
                <a16:creationId xmlns:a16="http://schemas.microsoft.com/office/drawing/2014/main" id="{03B4AB92-E93D-42A6-A726-F709B609E601}"/>
              </a:ext>
            </a:extLst>
          </p:cNvPr>
          <p:cNvPicPr>
            <a:picLocks noChangeAspect="1"/>
          </p:cNvPicPr>
          <p:nvPr/>
        </p:nvPicPr>
        <p:blipFill>
          <a:blip r:embed="rId4"/>
          <a:stretch>
            <a:fillRect/>
          </a:stretch>
        </p:blipFill>
        <p:spPr>
          <a:xfrm>
            <a:off x="3610645" y="5344423"/>
            <a:ext cx="2006368" cy="1513577"/>
          </a:xfrm>
          <a:prstGeom prst="rect">
            <a:avLst/>
          </a:prstGeom>
          <a:ln w="12700">
            <a:miter lim="400000"/>
          </a:ln>
        </p:spPr>
      </p:pic>
      <p:pic>
        <p:nvPicPr>
          <p:cNvPr id="8" name="Picture 2" descr="Università di Catania - Brand Guidelines">
            <a:extLst>
              <a:ext uri="{FF2B5EF4-FFF2-40B4-BE49-F238E27FC236}">
                <a16:creationId xmlns:a16="http://schemas.microsoft.com/office/drawing/2014/main" id="{3076179F-1BA4-463B-8C70-6CD6452386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5070" y="5422037"/>
            <a:ext cx="3555277" cy="1215903"/>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descr="Immagine che contiene testo, clipart&#10;&#10;Descrizione generata automaticamente">
            <a:extLst>
              <a:ext uri="{FF2B5EF4-FFF2-40B4-BE49-F238E27FC236}">
                <a16:creationId xmlns:a16="http://schemas.microsoft.com/office/drawing/2014/main" id="{0631BBE3-A1EE-48BB-AA4C-1FD2966C3F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3874" y="925808"/>
            <a:ext cx="7284251" cy="2674516"/>
          </a:xfrm>
          <a:prstGeom prst="rect">
            <a:avLst/>
          </a:prstGeom>
        </p:spPr>
      </p:pic>
      <p:pic>
        <p:nvPicPr>
          <p:cNvPr id="5" name="Immagine 4" descr="Immagine che contiene testo, segnale&#10;&#10;Descrizione generata automaticamente">
            <a:extLst>
              <a:ext uri="{FF2B5EF4-FFF2-40B4-BE49-F238E27FC236}">
                <a16:creationId xmlns:a16="http://schemas.microsoft.com/office/drawing/2014/main" id="{3C05EF92-F766-44B2-A55D-9189F30069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60096" y="5344297"/>
            <a:ext cx="1486491" cy="1483438"/>
          </a:xfrm>
          <a:prstGeom prst="rect">
            <a:avLst/>
          </a:prstGeom>
        </p:spPr>
      </p:pic>
      <p:pic>
        <p:nvPicPr>
          <p:cNvPr id="9" name="Picture 4" descr="ICTLab - Home | Facebook">
            <a:extLst>
              <a:ext uri="{FF2B5EF4-FFF2-40B4-BE49-F238E27FC236}">
                <a16:creationId xmlns:a16="http://schemas.microsoft.com/office/drawing/2014/main" id="{C31383C5-71C1-B0BC-050E-E50F2710B8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84939" y="5141810"/>
            <a:ext cx="1685925" cy="168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5649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err="1"/>
              <a:t>Adversarial</a:t>
            </a:r>
            <a:r>
              <a:rPr lang="it-IT"/>
              <a:t> Machine Learning</a:t>
            </a:r>
            <a:endParaRPr lang="en-GB"/>
          </a:p>
        </p:txBody>
      </p:sp>
      <p:pic>
        <p:nvPicPr>
          <p:cNvPr id="6" name="Immagine 5">
            <a:extLst>
              <a:ext uri="{FF2B5EF4-FFF2-40B4-BE49-F238E27FC236}">
                <a16:creationId xmlns:a16="http://schemas.microsoft.com/office/drawing/2014/main" id="{D0C4AB55-F35E-4D88-9911-F396103EA8EB}"/>
              </a:ext>
            </a:extLst>
          </p:cNvPr>
          <p:cNvPicPr>
            <a:picLocks noChangeAspect="1"/>
          </p:cNvPicPr>
          <p:nvPr/>
        </p:nvPicPr>
        <p:blipFill>
          <a:blip r:embed="rId3"/>
          <a:stretch>
            <a:fillRect/>
          </a:stretch>
        </p:blipFill>
        <p:spPr>
          <a:xfrm>
            <a:off x="3394357" y="3950305"/>
            <a:ext cx="3724975" cy="2770386"/>
          </a:xfrm>
          <a:prstGeom prst="rect">
            <a:avLst/>
          </a:prstGeom>
          <a:ln>
            <a:solidFill>
              <a:schemeClr val="tx1"/>
            </a:solidFill>
          </a:ln>
        </p:spPr>
      </p:pic>
      <p:pic>
        <p:nvPicPr>
          <p:cNvPr id="11" name="Immagine 10">
            <a:extLst>
              <a:ext uri="{FF2B5EF4-FFF2-40B4-BE49-F238E27FC236}">
                <a16:creationId xmlns:a16="http://schemas.microsoft.com/office/drawing/2014/main" id="{C81C9143-F5BE-4453-8AE6-F4E0FBFA0911}"/>
              </a:ext>
            </a:extLst>
          </p:cNvPr>
          <p:cNvPicPr>
            <a:picLocks noChangeAspect="1"/>
          </p:cNvPicPr>
          <p:nvPr/>
        </p:nvPicPr>
        <p:blipFill>
          <a:blip r:embed="rId4"/>
          <a:stretch>
            <a:fillRect/>
          </a:stretch>
        </p:blipFill>
        <p:spPr>
          <a:xfrm>
            <a:off x="8306608" y="3938352"/>
            <a:ext cx="3821892" cy="2810810"/>
          </a:xfrm>
          <a:prstGeom prst="rect">
            <a:avLst/>
          </a:prstGeom>
          <a:ln>
            <a:solidFill>
              <a:schemeClr val="tx1"/>
            </a:solidFill>
          </a:ln>
        </p:spPr>
      </p:pic>
      <p:sp>
        <p:nvSpPr>
          <p:cNvPr id="13" name="CasellaDiTesto 12">
            <a:extLst>
              <a:ext uri="{FF2B5EF4-FFF2-40B4-BE49-F238E27FC236}">
                <a16:creationId xmlns:a16="http://schemas.microsoft.com/office/drawing/2014/main" id="{43AB5231-08D1-46DA-A66C-4C65F2D14B99}"/>
              </a:ext>
            </a:extLst>
          </p:cNvPr>
          <p:cNvSpPr txBox="1"/>
          <p:nvPr/>
        </p:nvSpPr>
        <p:spPr>
          <a:xfrm>
            <a:off x="3275915" y="3943345"/>
            <a:ext cx="1600200" cy="400110"/>
          </a:xfrm>
          <a:prstGeom prst="rect">
            <a:avLst/>
          </a:prstGeom>
          <a:noFill/>
        </p:spPr>
        <p:txBody>
          <a:bodyPr wrap="square">
            <a:spAutoFit/>
          </a:bodyPr>
          <a:lstStyle/>
          <a:p>
            <a:pPr algn="ctr"/>
            <a:r>
              <a:rPr lang="en-GB" sz="2000" b="1" i="1"/>
              <a:t>Input space</a:t>
            </a:r>
          </a:p>
        </p:txBody>
      </p:sp>
      <p:sp>
        <p:nvSpPr>
          <p:cNvPr id="14" name="CasellaDiTesto 13">
            <a:extLst>
              <a:ext uri="{FF2B5EF4-FFF2-40B4-BE49-F238E27FC236}">
                <a16:creationId xmlns:a16="http://schemas.microsoft.com/office/drawing/2014/main" id="{2CAF3FE6-0556-40D7-B562-A4C146C478D4}"/>
              </a:ext>
            </a:extLst>
          </p:cNvPr>
          <p:cNvSpPr txBox="1"/>
          <p:nvPr/>
        </p:nvSpPr>
        <p:spPr>
          <a:xfrm>
            <a:off x="7590276" y="3921752"/>
            <a:ext cx="2955471" cy="400110"/>
          </a:xfrm>
          <a:prstGeom prst="rect">
            <a:avLst/>
          </a:prstGeom>
          <a:noFill/>
        </p:spPr>
        <p:txBody>
          <a:bodyPr wrap="square">
            <a:spAutoFit/>
          </a:bodyPr>
          <a:lstStyle/>
          <a:p>
            <a:pPr algn="ctr"/>
            <a:r>
              <a:rPr lang="en-GB" sz="2000" b="1" i="1"/>
              <a:t>Deep space</a:t>
            </a:r>
          </a:p>
        </p:txBody>
      </p:sp>
      <p:pic>
        <p:nvPicPr>
          <p:cNvPr id="12" name="Immagine 11">
            <a:extLst>
              <a:ext uri="{FF2B5EF4-FFF2-40B4-BE49-F238E27FC236}">
                <a16:creationId xmlns:a16="http://schemas.microsoft.com/office/drawing/2014/main" id="{1B0AE893-F986-4ED7-8526-B8E333E8F283}"/>
              </a:ext>
            </a:extLst>
          </p:cNvPr>
          <p:cNvPicPr>
            <a:picLocks noChangeAspect="1"/>
          </p:cNvPicPr>
          <p:nvPr/>
        </p:nvPicPr>
        <p:blipFill rotWithShape="1">
          <a:blip r:embed="rId5"/>
          <a:srcRect t="15577"/>
          <a:stretch/>
        </p:blipFill>
        <p:spPr>
          <a:xfrm>
            <a:off x="5085795" y="1546859"/>
            <a:ext cx="6631572" cy="1687365"/>
          </a:xfrm>
          <a:prstGeom prst="rect">
            <a:avLst/>
          </a:prstGeom>
        </p:spPr>
      </p:pic>
      <p:cxnSp>
        <p:nvCxnSpPr>
          <p:cNvPr id="5" name="Connettore 2 4">
            <a:extLst>
              <a:ext uri="{FF2B5EF4-FFF2-40B4-BE49-F238E27FC236}">
                <a16:creationId xmlns:a16="http://schemas.microsoft.com/office/drawing/2014/main" id="{C5F01A1E-9824-4446-91D6-CBB1ED5B5365}"/>
              </a:ext>
            </a:extLst>
          </p:cNvPr>
          <p:cNvCxnSpPr>
            <a:cxnSpLocks/>
          </p:cNvCxnSpPr>
          <p:nvPr/>
        </p:nvCxnSpPr>
        <p:spPr>
          <a:xfrm>
            <a:off x="6592834" y="2919648"/>
            <a:ext cx="2271023" cy="2690739"/>
          </a:xfrm>
          <a:prstGeom prst="straightConnector1">
            <a:avLst/>
          </a:prstGeom>
          <a:ln>
            <a:prstDash val="dash"/>
            <a:tailEnd type="triangle"/>
          </a:ln>
        </p:spPr>
        <p:style>
          <a:lnRef idx="3">
            <a:schemeClr val="dk1"/>
          </a:lnRef>
          <a:fillRef idx="0">
            <a:schemeClr val="dk1"/>
          </a:fillRef>
          <a:effectRef idx="2">
            <a:schemeClr val="dk1"/>
          </a:effectRef>
          <a:fontRef idx="minor">
            <a:schemeClr val="tx1"/>
          </a:fontRef>
        </p:style>
      </p:cxnSp>
      <p:cxnSp>
        <p:nvCxnSpPr>
          <p:cNvPr id="15" name="Connettore 2 14">
            <a:extLst>
              <a:ext uri="{FF2B5EF4-FFF2-40B4-BE49-F238E27FC236}">
                <a16:creationId xmlns:a16="http://schemas.microsoft.com/office/drawing/2014/main" id="{9439BD38-D4B7-412C-B9DE-57F8046A9AA2}"/>
              </a:ext>
            </a:extLst>
          </p:cNvPr>
          <p:cNvCxnSpPr>
            <a:cxnSpLocks/>
          </p:cNvCxnSpPr>
          <p:nvPr/>
        </p:nvCxnSpPr>
        <p:spPr>
          <a:xfrm flipH="1">
            <a:off x="9912597" y="2994660"/>
            <a:ext cx="194640" cy="1421298"/>
          </a:xfrm>
          <a:prstGeom prst="straightConnector1">
            <a:avLst/>
          </a:prstGeom>
          <a:ln>
            <a:prstDash val="dash"/>
            <a:tailEnd type="triangle"/>
          </a:ln>
        </p:spPr>
        <p:style>
          <a:lnRef idx="3">
            <a:schemeClr val="dk1"/>
          </a:lnRef>
          <a:fillRef idx="0">
            <a:schemeClr val="dk1"/>
          </a:fillRef>
          <a:effectRef idx="2">
            <a:schemeClr val="dk1"/>
          </a:effectRef>
          <a:fontRef idx="minor">
            <a:schemeClr val="tx1"/>
          </a:fontRef>
        </p:style>
      </p:cxnSp>
      <p:sp>
        <p:nvSpPr>
          <p:cNvPr id="16" name="CasellaDiTesto 15">
            <a:extLst>
              <a:ext uri="{FF2B5EF4-FFF2-40B4-BE49-F238E27FC236}">
                <a16:creationId xmlns:a16="http://schemas.microsoft.com/office/drawing/2014/main" id="{9629ACFC-1008-4C9A-B3A9-6B2D056D1472}"/>
              </a:ext>
            </a:extLst>
          </p:cNvPr>
          <p:cNvSpPr txBox="1"/>
          <p:nvPr/>
        </p:nvSpPr>
        <p:spPr>
          <a:xfrm>
            <a:off x="9786312" y="4419624"/>
            <a:ext cx="1420465" cy="400110"/>
          </a:xfrm>
          <a:prstGeom prst="rect">
            <a:avLst/>
          </a:prstGeom>
          <a:noFill/>
        </p:spPr>
        <p:txBody>
          <a:bodyPr wrap="square">
            <a:spAutoFit/>
          </a:bodyPr>
          <a:lstStyle/>
          <a:p>
            <a:pPr algn="ctr"/>
            <a:r>
              <a:rPr lang="en-GB" sz="2000" b="1" i="1" dirty="0"/>
              <a:t>‘’dog’’</a:t>
            </a:r>
          </a:p>
        </p:txBody>
      </p:sp>
      <p:sp>
        <p:nvSpPr>
          <p:cNvPr id="17" name="CasellaDiTesto 16">
            <a:extLst>
              <a:ext uri="{FF2B5EF4-FFF2-40B4-BE49-F238E27FC236}">
                <a16:creationId xmlns:a16="http://schemas.microsoft.com/office/drawing/2014/main" id="{C468BF84-ED23-4A24-AAC6-FECA72F97F80}"/>
              </a:ext>
            </a:extLst>
          </p:cNvPr>
          <p:cNvSpPr txBox="1"/>
          <p:nvPr/>
        </p:nvSpPr>
        <p:spPr>
          <a:xfrm>
            <a:off x="8253266" y="5610387"/>
            <a:ext cx="1420465" cy="400110"/>
          </a:xfrm>
          <a:prstGeom prst="rect">
            <a:avLst/>
          </a:prstGeom>
          <a:noFill/>
        </p:spPr>
        <p:txBody>
          <a:bodyPr wrap="square">
            <a:spAutoFit/>
          </a:bodyPr>
          <a:lstStyle/>
          <a:p>
            <a:pPr algn="ctr"/>
            <a:r>
              <a:rPr lang="en-GB" sz="2000" b="1" i="1"/>
              <a:t>‘’pig’’</a:t>
            </a:r>
          </a:p>
        </p:txBody>
      </p:sp>
      <p:sp>
        <p:nvSpPr>
          <p:cNvPr id="18" name="CasellaDiTesto 17">
            <a:extLst>
              <a:ext uri="{FF2B5EF4-FFF2-40B4-BE49-F238E27FC236}">
                <a16:creationId xmlns:a16="http://schemas.microsoft.com/office/drawing/2014/main" id="{7159F15E-79BE-4B4E-B46A-74C678243621}"/>
              </a:ext>
            </a:extLst>
          </p:cNvPr>
          <p:cNvSpPr txBox="1"/>
          <p:nvPr/>
        </p:nvSpPr>
        <p:spPr>
          <a:xfrm>
            <a:off x="919600" y="1416633"/>
            <a:ext cx="3802627" cy="2462213"/>
          </a:xfrm>
          <a:prstGeom prst="rect">
            <a:avLst/>
          </a:prstGeom>
          <a:noFill/>
        </p:spPr>
        <p:txBody>
          <a:bodyPr wrap="square">
            <a:spAutoFit/>
          </a:bodyPr>
          <a:lstStyle/>
          <a:p>
            <a:pPr algn="just"/>
            <a:r>
              <a:rPr lang="en-GB" sz="2200" b="1" i="1" dirty="0"/>
              <a:t>Random perturbations </a:t>
            </a:r>
            <a:r>
              <a:rPr lang="en-GB" sz="2200" dirty="0"/>
              <a:t>in the input space only result in a </a:t>
            </a:r>
            <a:r>
              <a:rPr lang="en-GB" sz="2200" b="1" i="1" dirty="0"/>
              <a:t>very small shift </a:t>
            </a:r>
            <a:r>
              <a:rPr lang="en-GB" sz="2200" dirty="0"/>
              <a:t>in the deep space, while even light alterations of an image </a:t>
            </a:r>
            <a:r>
              <a:rPr lang="en-GB" sz="2200" i="1" u="sng" dirty="0"/>
              <a:t>along the adversarial direction</a:t>
            </a:r>
            <a:r>
              <a:rPr lang="en-GB" sz="2200" dirty="0"/>
              <a:t> cause a </a:t>
            </a:r>
            <a:r>
              <a:rPr lang="en-GB" sz="2200" b="1" i="1" dirty="0"/>
              <a:t>large shift </a:t>
            </a:r>
            <a:r>
              <a:rPr lang="en-GB" sz="2200" dirty="0"/>
              <a:t>in deep space.</a:t>
            </a:r>
          </a:p>
        </p:txBody>
      </p:sp>
      <p:sp>
        <p:nvSpPr>
          <p:cNvPr id="19" name="CasellaDiTesto 18">
            <a:extLst>
              <a:ext uri="{FF2B5EF4-FFF2-40B4-BE49-F238E27FC236}">
                <a16:creationId xmlns:a16="http://schemas.microsoft.com/office/drawing/2014/main" id="{24A2C993-E615-4B8B-8AD9-39B14FFB94E4}"/>
              </a:ext>
            </a:extLst>
          </p:cNvPr>
          <p:cNvSpPr txBox="1"/>
          <p:nvPr/>
        </p:nvSpPr>
        <p:spPr>
          <a:xfrm>
            <a:off x="63500" y="5810442"/>
            <a:ext cx="3245591" cy="954107"/>
          </a:xfrm>
          <a:prstGeom prst="rect">
            <a:avLst/>
          </a:prstGeom>
          <a:noFill/>
        </p:spPr>
        <p:txBody>
          <a:bodyPr wrap="square">
            <a:spAutoFit/>
          </a:bodyPr>
          <a:lstStyle/>
          <a:p>
            <a:pPr algn="just"/>
            <a:r>
              <a:rPr lang="en-GB" sz="1400" b="0" i="1" err="1">
                <a:solidFill>
                  <a:srgbClr val="222222"/>
                </a:solidFill>
                <a:effectLst/>
                <a:latin typeface="Arial" panose="020B0604020202020204" pitchFamily="34" charset="0"/>
              </a:rPr>
              <a:t>Melis</a:t>
            </a:r>
            <a:r>
              <a:rPr lang="en-GB" sz="1400" b="0" i="1">
                <a:solidFill>
                  <a:srgbClr val="222222"/>
                </a:solidFill>
                <a:effectLst/>
                <a:latin typeface="Arial" panose="020B0604020202020204" pitchFamily="34" charset="0"/>
              </a:rPr>
              <a:t>, Marco, et al. "Is deep learning safe for robot vision? adversarial examples against the </a:t>
            </a:r>
            <a:r>
              <a:rPr lang="en-GB" sz="1400" b="0" i="1" err="1">
                <a:solidFill>
                  <a:srgbClr val="222222"/>
                </a:solidFill>
                <a:effectLst/>
                <a:latin typeface="Arial" panose="020B0604020202020204" pitchFamily="34" charset="0"/>
              </a:rPr>
              <a:t>icub</a:t>
            </a:r>
            <a:r>
              <a:rPr lang="en-GB" sz="1400" b="0" i="1">
                <a:solidFill>
                  <a:srgbClr val="222222"/>
                </a:solidFill>
                <a:effectLst/>
                <a:latin typeface="Arial" panose="020B0604020202020204" pitchFamily="34" charset="0"/>
              </a:rPr>
              <a:t> humanoid." ICCV Workshops. 2017.</a:t>
            </a:r>
            <a:endParaRPr lang="en-GB" sz="1400" i="1"/>
          </a:p>
        </p:txBody>
      </p:sp>
      <p:sp>
        <p:nvSpPr>
          <p:cNvPr id="10" name="Freccia a destra 9">
            <a:extLst>
              <a:ext uri="{FF2B5EF4-FFF2-40B4-BE49-F238E27FC236}">
                <a16:creationId xmlns:a16="http://schemas.microsoft.com/office/drawing/2014/main" id="{3C741D54-6283-42AE-A295-A3671F5BB56E}"/>
              </a:ext>
            </a:extLst>
          </p:cNvPr>
          <p:cNvSpPr/>
          <p:nvPr/>
        </p:nvSpPr>
        <p:spPr>
          <a:xfrm>
            <a:off x="7340600" y="4991100"/>
            <a:ext cx="787400" cy="5597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49155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err="1"/>
              <a:t>Adversarial</a:t>
            </a:r>
            <a:r>
              <a:rPr lang="it-IT"/>
              <a:t> Machine Learning</a:t>
            </a:r>
            <a:endParaRPr lang="en-GB"/>
          </a:p>
        </p:txBody>
      </p:sp>
      <p:sp>
        <p:nvSpPr>
          <p:cNvPr id="3" name="CasellaDiTesto 2">
            <a:extLst>
              <a:ext uri="{FF2B5EF4-FFF2-40B4-BE49-F238E27FC236}">
                <a16:creationId xmlns:a16="http://schemas.microsoft.com/office/drawing/2014/main" id="{63C5B4FA-5B4F-408F-B161-81F1CA881CD5}"/>
              </a:ext>
            </a:extLst>
          </p:cNvPr>
          <p:cNvSpPr txBox="1"/>
          <p:nvPr/>
        </p:nvSpPr>
        <p:spPr>
          <a:xfrm>
            <a:off x="838200" y="1424358"/>
            <a:ext cx="10515600" cy="461665"/>
          </a:xfrm>
          <a:prstGeom prst="rect">
            <a:avLst/>
          </a:prstGeom>
          <a:noFill/>
        </p:spPr>
        <p:txBody>
          <a:bodyPr wrap="square">
            <a:spAutoFit/>
          </a:bodyPr>
          <a:lstStyle/>
          <a:p>
            <a:pPr algn="just"/>
            <a:r>
              <a:rPr lang="en-GB" sz="2400" b="1" i="1"/>
              <a:t>Constructing adversarial examples with adversarial networks</a:t>
            </a:r>
          </a:p>
        </p:txBody>
      </p:sp>
      <p:sp>
        <p:nvSpPr>
          <p:cNvPr id="7" name="CasellaDiTesto 6">
            <a:extLst>
              <a:ext uri="{FF2B5EF4-FFF2-40B4-BE49-F238E27FC236}">
                <a16:creationId xmlns:a16="http://schemas.microsoft.com/office/drawing/2014/main" id="{4CBEF2F6-1BBB-495D-AC43-5567F6492D6C}"/>
              </a:ext>
            </a:extLst>
          </p:cNvPr>
          <p:cNvSpPr txBox="1"/>
          <p:nvPr/>
        </p:nvSpPr>
        <p:spPr>
          <a:xfrm>
            <a:off x="101600" y="6519446"/>
            <a:ext cx="11732260" cy="338554"/>
          </a:xfrm>
          <a:prstGeom prst="rect">
            <a:avLst/>
          </a:prstGeom>
          <a:noFill/>
        </p:spPr>
        <p:txBody>
          <a:bodyPr wrap="square">
            <a:spAutoFit/>
          </a:bodyPr>
          <a:lstStyle/>
          <a:p>
            <a:r>
              <a:rPr lang="en-GB" sz="1600" err="1"/>
              <a:t>Chaowei</a:t>
            </a:r>
            <a:r>
              <a:rPr lang="en-GB" sz="1600"/>
              <a:t> Xiao et al., Generating Adversarial Examples with Adversarial Networks 2017</a:t>
            </a:r>
          </a:p>
        </p:txBody>
      </p:sp>
      <p:pic>
        <p:nvPicPr>
          <p:cNvPr id="5" name="Immagine 4">
            <a:extLst>
              <a:ext uri="{FF2B5EF4-FFF2-40B4-BE49-F238E27FC236}">
                <a16:creationId xmlns:a16="http://schemas.microsoft.com/office/drawing/2014/main" id="{AEB5D717-2ADE-4C77-B020-2FD3D2E4BCDC}"/>
              </a:ext>
            </a:extLst>
          </p:cNvPr>
          <p:cNvPicPr>
            <a:picLocks noChangeAspect="1"/>
          </p:cNvPicPr>
          <p:nvPr/>
        </p:nvPicPr>
        <p:blipFill rotWithShape="1">
          <a:blip r:embed="rId3"/>
          <a:srcRect t="31667" b="11667"/>
          <a:stretch/>
        </p:blipFill>
        <p:spPr>
          <a:xfrm>
            <a:off x="1230796" y="2042160"/>
            <a:ext cx="10016965" cy="4038600"/>
          </a:xfrm>
          <a:prstGeom prst="rect">
            <a:avLst/>
          </a:prstGeom>
        </p:spPr>
      </p:pic>
      <p:sp>
        <p:nvSpPr>
          <p:cNvPr id="9" name="CasellaDiTesto 8">
            <a:extLst>
              <a:ext uri="{FF2B5EF4-FFF2-40B4-BE49-F238E27FC236}">
                <a16:creationId xmlns:a16="http://schemas.microsoft.com/office/drawing/2014/main" id="{61963536-99B2-4DEA-A11E-753855FEB928}"/>
              </a:ext>
            </a:extLst>
          </p:cNvPr>
          <p:cNvSpPr txBox="1"/>
          <p:nvPr/>
        </p:nvSpPr>
        <p:spPr>
          <a:xfrm>
            <a:off x="5670390" y="5954266"/>
            <a:ext cx="7913204" cy="1077218"/>
          </a:xfrm>
          <a:prstGeom prst="rect">
            <a:avLst/>
          </a:prstGeom>
          <a:noFill/>
        </p:spPr>
        <p:txBody>
          <a:bodyPr wrap="square">
            <a:spAutoFit/>
          </a:bodyPr>
          <a:lstStyle/>
          <a:p>
            <a:r>
              <a:rPr lang="en-GB" sz="3200">
                <a:hlinkClick r:id="rId4"/>
              </a:rPr>
              <a:t>https://arxiv.org/pdf/1801.02610.pdf</a:t>
            </a:r>
            <a:endParaRPr lang="en-GB" sz="3200"/>
          </a:p>
          <a:p>
            <a:endParaRPr lang="en-GB" sz="3200"/>
          </a:p>
        </p:txBody>
      </p:sp>
    </p:spTree>
    <p:extLst>
      <p:ext uri="{BB962C8B-B14F-4D97-AF65-F5344CB8AC3E}">
        <p14:creationId xmlns:p14="http://schemas.microsoft.com/office/powerpoint/2010/main" val="1211557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err="1"/>
              <a:t>Adversarial</a:t>
            </a:r>
            <a:r>
              <a:rPr lang="it-IT"/>
              <a:t> Machine Learning</a:t>
            </a:r>
            <a:endParaRPr lang="en-GB"/>
          </a:p>
        </p:txBody>
      </p:sp>
      <p:pic>
        <p:nvPicPr>
          <p:cNvPr id="7" name="Immagine 6">
            <a:extLst>
              <a:ext uri="{FF2B5EF4-FFF2-40B4-BE49-F238E27FC236}">
                <a16:creationId xmlns:a16="http://schemas.microsoft.com/office/drawing/2014/main" id="{C3E14A6A-1627-4E49-A1D7-20F768795008}"/>
              </a:ext>
            </a:extLst>
          </p:cNvPr>
          <p:cNvPicPr>
            <a:picLocks noChangeAspect="1"/>
          </p:cNvPicPr>
          <p:nvPr/>
        </p:nvPicPr>
        <p:blipFill>
          <a:blip r:embed="rId3"/>
          <a:stretch>
            <a:fillRect/>
          </a:stretch>
        </p:blipFill>
        <p:spPr>
          <a:xfrm>
            <a:off x="431130" y="2964919"/>
            <a:ext cx="2572859" cy="3120389"/>
          </a:xfrm>
          <a:prstGeom prst="rect">
            <a:avLst/>
          </a:prstGeom>
        </p:spPr>
      </p:pic>
      <p:sp>
        <p:nvSpPr>
          <p:cNvPr id="8" name="Freccia a destra 7">
            <a:extLst>
              <a:ext uri="{FF2B5EF4-FFF2-40B4-BE49-F238E27FC236}">
                <a16:creationId xmlns:a16="http://schemas.microsoft.com/office/drawing/2014/main" id="{4285E543-2559-48D8-82A4-F237B0B61350}"/>
              </a:ext>
            </a:extLst>
          </p:cNvPr>
          <p:cNvSpPr/>
          <p:nvPr/>
        </p:nvSpPr>
        <p:spPr>
          <a:xfrm>
            <a:off x="2499919" y="5312800"/>
            <a:ext cx="1530705" cy="653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2" descr="Improve Viewer Engagement: A Complete Guide to YouTube Timestamps">
            <a:extLst>
              <a:ext uri="{FF2B5EF4-FFF2-40B4-BE49-F238E27FC236}">
                <a16:creationId xmlns:a16="http://schemas.microsoft.com/office/drawing/2014/main" id="{0611CA99-E231-462F-B6E2-F7989BEBDB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59" t="10216" r="23118" b="6637"/>
          <a:stretch/>
        </p:blipFill>
        <p:spPr bwMode="auto">
          <a:xfrm>
            <a:off x="4258810" y="4468752"/>
            <a:ext cx="2155971" cy="1828800"/>
          </a:xfrm>
          <a:prstGeom prst="rect">
            <a:avLst/>
          </a:prstGeom>
          <a:noFill/>
          <a:extLst>
            <a:ext uri="{909E8E84-426E-40DD-AFC4-6F175D3DCCD1}">
              <a14:hiddenFill xmlns:a14="http://schemas.microsoft.com/office/drawing/2010/main">
                <a:solidFill>
                  <a:srgbClr val="FFFFFF"/>
                </a:solidFill>
              </a14:hiddenFill>
            </a:ext>
          </a:extLst>
        </p:spPr>
      </p:pic>
      <p:sp>
        <p:nvSpPr>
          <p:cNvPr id="19" name="CasellaDiTesto 18">
            <a:extLst>
              <a:ext uri="{FF2B5EF4-FFF2-40B4-BE49-F238E27FC236}">
                <a16:creationId xmlns:a16="http://schemas.microsoft.com/office/drawing/2014/main" id="{EA14EFB2-2E4C-4AA3-903D-A5B91BE40744}"/>
              </a:ext>
            </a:extLst>
          </p:cNvPr>
          <p:cNvSpPr txBox="1"/>
          <p:nvPr/>
        </p:nvSpPr>
        <p:spPr>
          <a:xfrm>
            <a:off x="85724" y="6492875"/>
            <a:ext cx="11972925" cy="338554"/>
          </a:xfrm>
          <a:prstGeom prst="rect">
            <a:avLst/>
          </a:prstGeom>
          <a:noFill/>
        </p:spPr>
        <p:txBody>
          <a:bodyPr wrap="square">
            <a:spAutoFit/>
          </a:bodyPr>
          <a:lstStyle/>
          <a:p>
            <a:r>
              <a:rPr lang="en-GB" sz="1600" b="0" i="0" err="1">
                <a:solidFill>
                  <a:srgbClr val="222222"/>
                </a:solidFill>
                <a:effectLst/>
                <a:latin typeface="Arial" panose="020B0604020202020204" pitchFamily="34" charset="0"/>
              </a:rPr>
              <a:t>Carlini</a:t>
            </a:r>
            <a:r>
              <a:rPr lang="en-GB" sz="1600" b="0" i="0">
                <a:solidFill>
                  <a:srgbClr val="222222"/>
                </a:solidFill>
                <a:effectLst/>
                <a:latin typeface="Arial" panose="020B0604020202020204" pitchFamily="34" charset="0"/>
              </a:rPr>
              <a:t>, Nicholas, and David Wagner. "Audio adversarial examples: Targeted attacks on speech-to-text." </a:t>
            </a:r>
            <a:r>
              <a:rPr lang="en-GB" sz="1600" b="0" i="1">
                <a:solidFill>
                  <a:srgbClr val="222222"/>
                </a:solidFill>
                <a:effectLst/>
                <a:latin typeface="Arial" panose="020B0604020202020204" pitchFamily="34" charset="0"/>
              </a:rPr>
              <a:t>2018 IEEE SPW.</a:t>
            </a:r>
            <a:endParaRPr lang="en-GB" sz="1600"/>
          </a:p>
        </p:txBody>
      </p:sp>
      <p:sp>
        <p:nvSpPr>
          <p:cNvPr id="13" name="CasellaDiTesto 12">
            <a:extLst>
              <a:ext uri="{FF2B5EF4-FFF2-40B4-BE49-F238E27FC236}">
                <a16:creationId xmlns:a16="http://schemas.microsoft.com/office/drawing/2014/main" id="{4FE68B95-BBC4-4B28-969F-89B8643C5CCA}"/>
              </a:ext>
            </a:extLst>
          </p:cNvPr>
          <p:cNvSpPr txBox="1"/>
          <p:nvPr/>
        </p:nvSpPr>
        <p:spPr>
          <a:xfrm>
            <a:off x="1132708" y="1616516"/>
            <a:ext cx="4265125" cy="830997"/>
          </a:xfrm>
          <a:prstGeom prst="rect">
            <a:avLst/>
          </a:prstGeom>
          <a:noFill/>
        </p:spPr>
        <p:txBody>
          <a:bodyPr wrap="square" rtlCol="0">
            <a:spAutoFit/>
          </a:bodyPr>
          <a:lstStyle/>
          <a:p>
            <a:pPr algn="ctr"/>
            <a:r>
              <a:rPr lang="en-GB" sz="2400" b="1" i="1"/>
              <a:t>Adversarial attacks against speech recognition systems</a:t>
            </a:r>
          </a:p>
        </p:txBody>
      </p:sp>
      <p:pic>
        <p:nvPicPr>
          <p:cNvPr id="14" name="Picture 8" descr="Comparing smart assistants: Apple vs. Amazon vs. Google">
            <a:extLst>
              <a:ext uri="{FF2B5EF4-FFF2-40B4-BE49-F238E27FC236}">
                <a16:creationId xmlns:a16="http://schemas.microsoft.com/office/drawing/2014/main" id="{03CF8AE5-6098-402B-8DB8-99BC8DB2A9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4679" y="4737274"/>
            <a:ext cx="2995143" cy="1677280"/>
          </a:xfrm>
          <a:prstGeom prst="rect">
            <a:avLst/>
          </a:prstGeom>
          <a:noFill/>
          <a:extLst>
            <a:ext uri="{909E8E84-426E-40DD-AFC4-6F175D3DCCD1}">
              <a14:hiddenFill xmlns:a14="http://schemas.microsoft.com/office/drawing/2010/main">
                <a:solidFill>
                  <a:srgbClr val="FFFFFF"/>
                </a:solidFill>
              </a14:hiddenFill>
            </a:ext>
          </a:extLst>
        </p:spPr>
      </p:pic>
      <p:sp>
        <p:nvSpPr>
          <p:cNvPr id="20" name="Nuvola 19">
            <a:extLst>
              <a:ext uri="{FF2B5EF4-FFF2-40B4-BE49-F238E27FC236}">
                <a16:creationId xmlns:a16="http://schemas.microsoft.com/office/drawing/2014/main" id="{407FDD09-10AF-4F8C-8639-C48FC2E87CEF}"/>
              </a:ext>
            </a:extLst>
          </p:cNvPr>
          <p:cNvSpPr/>
          <p:nvPr/>
        </p:nvSpPr>
        <p:spPr>
          <a:xfrm>
            <a:off x="7494351" y="1106484"/>
            <a:ext cx="4495800" cy="2199463"/>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i="1">
                <a:solidFill>
                  <a:schemeClr val="tx1"/>
                </a:solidFill>
              </a:rPr>
              <a:t>‘’Ok! </a:t>
            </a:r>
            <a:r>
              <a:rPr lang="it-IT" sz="2800" b="1" i="1" err="1">
                <a:solidFill>
                  <a:schemeClr val="tx1"/>
                </a:solidFill>
              </a:rPr>
              <a:t>I’m</a:t>
            </a:r>
            <a:r>
              <a:rPr lang="it-IT" sz="2800" b="1" i="1">
                <a:solidFill>
                  <a:schemeClr val="tx1"/>
                </a:solidFill>
              </a:rPr>
              <a:t> opening the door...’’</a:t>
            </a:r>
            <a:endParaRPr lang="en-GB" sz="2800" b="1" i="1">
              <a:solidFill>
                <a:schemeClr val="tx1"/>
              </a:solidFill>
            </a:endParaRPr>
          </a:p>
        </p:txBody>
      </p:sp>
      <p:pic>
        <p:nvPicPr>
          <p:cNvPr id="21" name="Immagine 20">
            <a:extLst>
              <a:ext uri="{FF2B5EF4-FFF2-40B4-BE49-F238E27FC236}">
                <a16:creationId xmlns:a16="http://schemas.microsoft.com/office/drawing/2014/main" id="{3B760DA7-0E9A-4E1A-B389-BD732B5DA7B8}"/>
              </a:ext>
            </a:extLst>
          </p:cNvPr>
          <p:cNvPicPr>
            <a:picLocks noChangeAspect="1"/>
          </p:cNvPicPr>
          <p:nvPr/>
        </p:nvPicPr>
        <p:blipFill>
          <a:blip r:embed="rId6"/>
          <a:stretch>
            <a:fillRect/>
          </a:stretch>
        </p:blipFill>
        <p:spPr>
          <a:xfrm>
            <a:off x="6720005" y="4394477"/>
            <a:ext cx="1185058" cy="630122"/>
          </a:xfrm>
          <a:prstGeom prst="rect">
            <a:avLst/>
          </a:prstGeom>
        </p:spPr>
      </p:pic>
      <p:sp>
        <p:nvSpPr>
          <p:cNvPr id="22" name="Freccia a destra 21">
            <a:extLst>
              <a:ext uri="{FF2B5EF4-FFF2-40B4-BE49-F238E27FC236}">
                <a16:creationId xmlns:a16="http://schemas.microsoft.com/office/drawing/2014/main" id="{E1B41CA5-0C80-4A86-8FA3-C39394EE9FF7}"/>
              </a:ext>
            </a:extLst>
          </p:cNvPr>
          <p:cNvSpPr/>
          <p:nvPr/>
        </p:nvSpPr>
        <p:spPr>
          <a:xfrm rot="16200000">
            <a:off x="9105056" y="3773506"/>
            <a:ext cx="1274391" cy="653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ccia a destra 22">
            <a:extLst>
              <a:ext uri="{FF2B5EF4-FFF2-40B4-BE49-F238E27FC236}">
                <a16:creationId xmlns:a16="http://schemas.microsoft.com/office/drawing/2014/main" id="{0092098D-8778-4569-BDDA-788CA6594991}"/>
              </a:ext>
            </a:extLst>
          </p:cNvPr>
          <p:cNvSpPr/>
          <p:nvPr/>
        </p:nvSpPr>
        <p:spPr>
          <a:xfrm>
            <a:off x="6498816" y="5309377"/>
            <a:ext cx="1406247" cy="653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006008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dirty="0" err="1"/>
              <a:t>Constructing</a:t>
            </a:r>
            <a:r>
              <a:rPr lang="it-IT" dirty="0"/>
              <a:t> </a:t>
            </a:r>
            <a:r>
              <a:rPr lang="it-IT" dirty="0" err="1"/>
              <a:t>Adversarial</a:t>
            </a:r>
            <a:r>
              <a:rPr lang="it-IT" dirty="0"/>
              <a:t> </a:t>
            </a:r>
            <a:r>
              <a:rPr lang="it-IT" dirty="0" err="1"/>
              <a:t>Examples</a:t>
            </a:r>
            <a:endParaRPr lang="en-GB" dirty="0"/>
          </a:p>
        </p:txBody>
      </p:sp>
      <p:sp>
        <p:nvSpPr>
          <p:cNvPr id="8" name="CasellaDiTesto 7">
            <a:extLst>
              <a:ext uri="{FF2B5EF4-FFF2-40B4-BE49-F238E27FC236}">
                <a16:creationId xmlns:a16="http://schemas.microsoft.com/office/drawing/2014/main" id="{00531409-5171-4215-98B0-C16284D5540C}"/>
              </a:ext>
            </a:extLst>
          </p:cNvPr>
          <p:cNvSpPr txBox="1"/>
          <p:nvPr/>
        </p:nvSpPr>
        <p:spPr>
          <a:xfrm>
            <a:off x="914400" y="1396165"/>
            <a:ext cx="10706470" cy="830997"/>
          </a:xfrm>
          <a:prstGeom prst="rect">
            <a:avLst/>
          </a:prstGeom>
          <a:noFill/>
        </p:spPr>
        <p:txBody>
          <a:bodyPr wrap="square">
            <a:spAutoFit/>
          </a:bodyPr>
          <a:lstStyle/>
          <a:p>
            <a:pPr algn="just"/>
            <a:r>
              <a:rPr lang="en-GB" sz="2400" dirty="0"/>
              <a:t>Training a classifier is often formulated as finding model parameters </a:t>
            </a:r>
            <a:r>
              <a:rPr lang="en-GB" sz="2400" i="1" dirty="0"/>
              <a:t>θ</a:t>
            </a:r>
            <a:r>
              <a:rPr lang="en-GB" sz="2400" dirty="0"/>
              <a:t> that minimize an empirical loss function for a given set of samples.</a:t>
            </a:r>
            <a:endParaRPr lang="en-GB" sz="2400" i="1" dirty="0"/>
          </a:p>
        </p:txBody>
      </p:sp>
      <p:pic>
        <p:nvPicPr>
          <p:cNvPr id="7" name="Immagine 6">
            <a:extLst>
              <a:ext uri="{FF2B5EF4-FFF2-40B4-BE49-F238E27FC236}">
                <a16:creationId xmlns:a16="http://schemas.microsoft.com/office/drawing/2014/main" id="{D024E5D5-B5BF-4853-90C1-BB4FCF12C14E}"/>
              </a:ext>
            </a:extLst>
          </p:cNvPr>
          <p:cNvPicPr>
            <a:picLocks noChangeAspect="1"/>
          </p:cNvPicPr>
          <p:nvPr/>
        </p:nvPicPr>
        <p:blipFill>
          <a:blip r:embed="rId3"/>
          <a:stretch>
            <a:fillRect/>
          </a:stretch>
        </p:blipFill>
        <p:spPr>
          <a:xfrm>
            <a:off x="1240125" y="2444270"/>
            <a:ext cx="3270959" cy="969173"/>
          </a:xfrm>
          <a:prstGeom prst="rect">
            <a:avLst/>
          </a:prstGeom>
        </p:spPr>
      </p:pic>
      <p:pic>
        <p:nvPicPr>
          <p:cNvPr id="10" name="Immagine 9">
            <a:extLst>
              <a:ext uri="{FF2B5EF4-FFF2-40B4-BE49-F238E27FC236}">
                <a16:creationId xmlns:a16="http://schemas.microsoft.com/office/drawing/2014/main" id="{B0D278D0-20D4-460F-A8FE-D5530E243663}"/>
              </a:ext>
            </a:extLst>
          </p:cNvPr>
          <p:cNvPicPr>
            <a:picLocks noChangeAspect="1"/>
          </p:cNvPicPr>
          <p:nvPr/>
        </p:nvPicPr>
        <p:blipFill>
          <a:blip r:embed="rId4"/>
          <a:stretch>
            <a:fillRect/>
          </a:stretch>
        </p:blipFill>
        <p:spPr>
          <a:xfrm>
            <a:off x="1216895" y="5433642"/>
            <a:ext cx="3600450" cy="933450"/>
          </a:xfrm>
          <a:prstGeom prst="rect">
            <a:avLst/>
          </a:prstGeom>
        </p:spPr>
      </p:pic>
      <p:sp>
        <p:nvSpPr>
          <p:cNvPr id="14" name="CasellaDiTesto 13">
            <a:extLst>
              <a:ext uri="{FF2B5EF4-FFF2-40B4-BE49-F238E27FC236}">
                <a16:creationId xmlns:a16="http://schemas.microsoft.com/office/drawing/2014/main" id="{51C33936-A245-4752-BD0A-9D5F3C0D29D0}"/>
              </a:ext>
            </a:extLst>
          </p:cNvPr>
          <p:cNvSpPr txBox="1"/>
          <p:nvPr/>
        </p:nvSpPr>
        <p:spPr>
          <a:xfrm>
            <a:off x="914400" y="3977195"/>
            <a:ext cx="10706470" cy="1200329"/>
          </a:xfrm>
          <a:prstGeom prst="rect">
            <a:avLst/>
          </a:prstGeom>
          <a:noFill/>
        </p:spPr>
        <p:txBody>
          <a:bodyPr wrap="square">
            <a:spAutoFit/>
          </a:bodyPr>
          <a:lstStyle/>
          <a:p>
            <a:pPr algn="just"/>
            <a:r>
              <a:rPr lang="en-GB" sz="2400" dirty="0"/>
              <a:t>to cause a misclassification for a fixed model θ and “benign” input x, a natural approach is to find a bounded perturbation δ such that </a:t>
            </a:r>
            <a:r>
              <a:rPr lang="en-GB" sz="2400" i="1" u="sng" dirty="0"/>
              <a:t>the loss on </a:t>
            </a:r>
            <a:r>
              <a:rPr lang="en-GB" sz="2400" i="1" u="sng" dirty="0" err="1"/>
              <a:t>x+δ</a:t>
            </a:r>
            <a:r>
              <a:rPr lang="en-GB" sz="2400" i="1" u="sng" dirty="0"/>
              <a:t> is as large as possible</a:t>
            </a:r>
            <a:r>
              <a:rPr lang="en-GB" sz="2400" dirty="0"/>
              <a:t>:</a:t>
            </a:r>
          </a:p>
        </p:txBody>
      </p:sp>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1EC2E81E-56B1-63CC-ABF9-D2E90F2D0EBE}"/>
                  </a:ext>
                </a:extLst>
              </p:cNvPr>
              <p:cNvSpPr txBox="1"/>
              <p:nvPr/>
            </p:nvSpPr>
            <p:spPr>
              <a:xfrm>
                <a:off x="5949457" y="2619195"/>
                <a:ext cx="2013857"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800" b="0" i="1" smtClean="0">
                              <a:latin typeface="Cambria Math" panose="02040503050406030204" pitchFamily="18" charset="0"/>
                              <a:ea typeface="Cambria Math" panose="02040503050406030204" pitchFamily="18" charset="0"/>
                            </a:rPr>
                          </m:ctrlPr>
                        </m:sSubPr>
                        <m:e>
                          <m:r>
                            <m:rPr>
                              <m:sty m:val="p"/>
                            </m:rPr>
                            <a:rPr lang="el-GR" sz="2800" i="1">
                              <a:latin typeface="Cambria Math" panose="02040503050406030204" pitchFamily="18" charset="0"/>
                              <a:ea typeface="Cambria Math" panose="02040503050406030204" pitchFamily="18" charset="0"/>
                            </a:rPr>
                            <m:t>∇</m:t>
                          </m:r>
                        </m:e>
                        <m:sub>
                          <m:r>
                            <a:rPr lang="it-IT" sz="2800" i="1">
                              <a:latin typeface="Cambria Math" panose="02040503050406030204" pitchFamily="18" charset="0"/>
                              <a:ea typeface="Cambria Math" panose="02040503050406030204" pitchFamily="18" charset="0"/>
                            </a:rPr>
                            <m:t>𝜃</m:t>
                          </m:r>
                        </m:sub>
                      </m:sSub>
                      <m:r>
                        <a:rPr lang="it-IT" sz="2800" b="0" i="1" smtClean="0">
                          <a:latin typeface="Cambria Math" panose="02040503050406030204" pitchFamily="18" charset="0"/>
                          <a:ea typeface="Cambria Math" panose="02040503050406030204" pitchFamily="18" charset="0"/>
                        </a:rPr>
                        <m:t>𝑙𝑜𝑠𝑠</m:t>
                      </m:r>
                      <m:r>
                        <a:rPr lang="it-IT" sz="2800" b="0" i="1" smtClean="0">
                          <a:latin typeface="Cambria Math" panose="02040503050406030204" pitchFamily="18" charset="0"/>
                          <a:ea typeface="Cambria Math" panose="02040503050406030204" pitchFamily="18" charset="0"/>
                        </a:rPr>
                        <m:t>(</m:t>
                      </m:r>
                      <m:sSub>
                        <m:sSubPr>
                          <m:ctrlPr>
                            <a:rPr lang="it-IT" sz="2800" i="1">
                              <a:latin typeface="Cambria Math" panose="02040503050406030204" pitchFamily="18" charset="0"/>
                            </a:rPr>
                          </m:ctrlPr>
                        </m:sSubPr>
                        <m:e>
                          <m:r>
                            <a:rPr lang="it-IT" sz="2800" i="1">
                              <a:latin typeface="Cambria Math" panose="02040503050406030204" pitchFamily="18" charset="0"/>
                            </a:rPr>
                            <m:t>h</m:t>
                          </m:r>
                        </m:e>
                        <m:sub>
                          <m:r>
                            <a:rPr lang="it-IT" sz="2800" i="1">
                              <a:latin typeface="Cambria Math" panose="02040503050406030204" pitchFamily="18" charset="0"/>
                              <a:ea typeface="Cambria Math" panose="02040503050406030204" pitchFamily="18" charset="0"/>
                            </a:rPr>
                            <m:t>𝜃</m:t>
                          </m:r>
                        </m:sub>
                      </m:sSub>
                      <m:d>
                        <m:dPr>
                          <m:ctrlPr>
                            <a:rPr lang="it-IT" sz="2800" i="1">
                              <a:latin typeface="Cambria Math" panose="02040503050406030204" pitchFamily="18" charset="0"/>
                            </a:rPr>
                          </m:ctrlPr>
                        </m:dPr>
                        <m:e>
                          <m:r>
                            <a:rPr lang="it-IT" sz="2800" i="1">
                              <a:latin typeface="Cambria Math" panose="02040503050406030204" pitchFamily="18" charset="0"/>
                            </a:rPr>
                            <m:t>𝑥</m:t>
                          </m:r>
                        </m:e>
                      </m:d>
                      <m:r>
                        <a:rPr lang="it-IT" sz="2800" b="0" i="1" smtClean="0">
                          <a:latin typeface="Cambria Math" panose="02040503050406030204" pitchFamily="18" charset="0"/>
                        </a:rPr>
                        <m:t>,</m:t>
                      </m:r>
                      <m:r>
                        <a:rPr lang="it-IT" sz="2800" b="0" i="1" smtClean="0">
                          <a:latin typeface="Cambria Math" panose="02040503050406030204" pitchFamily="18" charset="0"/>
                        </a:rPr>
                        <m:t>𝑦</m:t>
                      </m:r>
                      <m:r>
                        <a:rPr lang="it-IT" sz="2800" b="0" i="1" smtClean="0">
                          <a:latin typeface="Cambria Math" panose="02040503050406030204" pitchFamily="18" charset="0"/>
                        </a:rPr>
                        <m:t>)</m:t>
                      </m:r>
                    </m:oMath>
                  </m:oMathPara>
                </a14:m>
                <a:endParaRPr lang="it-IT" sz="2800" dirty="0"/>
              </a:p>
            </p:txBody>
          </p:sp>
        </mc:Choice>
        <mc:Fallback xmlns="">
          <p:sp>
            <p:nvSpPr>
              <p:cNvPr id="5" name="CasellaDiTesto 4">
                <a:extLst>
                  <a:ext uri="{FF2B5EF4-FFF2-40B4-BE49-F238E27FC236}">
                    <a16:creationId xmlns:a16="http://schemas.microsoft.com/office/drawing/2014/main" id="{1EC2E81E-56B1-63CC-ABF9-D2E90F2D0EBE}"/>
                  </a:ext>
                </a:extLst>
              </p:cNvPr>
              <p:cNvSpPr txBox="1">
                <a:spLocks noRot="1" noChangeAspect="1" noMove="1" noResize="1" noEditPoints="1" noAdjustHandles="1" noChangeArrowheads="1" noChangeShapeType="1" noTextEdit="1"/>
              </p:cNvSpPr>
              <p:nvPr/>
            </p:nvSpPr>
            <p:spPr>
              <a:xfrm>
                <a:off x="5949457" y="2619195"/>
                <a:ext cx="2013857" cy="523220"/>
              </a:xfrm>
              <a:prstGeom prst="rect">
                <a:avLst/>
              </a:prstGeom>
              <a:blipFill>
                <a:blip r:embed="rId5"/>
                <a:stretch>
                  <a:fillRect r="-29394"/>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0BE131A9-F3F1-5BD6-5D77-106313061918}"/>
                  </a:ext>
                </a:extLst>
              </p:cNvPr>
              <p:cNvSpPr txBox="1"/>
              <p:nvPr/>
            </p:nvSpPr>
            <p:spPr>
              <a:xfrm>
                <a:off x="5742629" y="5618014"/>
                <a:ext cx="4152486" cy="5647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800" b="0" i="1" smtClean="0">
                              <a:latin typeface="Cambria Math" panose="02040503050406030204" pitchFamily="18" charset="0"/>
                              <a:ea typeface="Cambria Math" panose="02040503050406030204" pitchFamily="18" charset="0"/>
                            </a:rPr>
                          </m:ctrlPr>
                        </m:sSubPr>
                        <m:e>
                          <m:r>
                            <m:rPr>
                              <m:sty m:val="p"/>
                            </m:rPr>
                            <a:rPr lang="el-GR" sz="2800" i="1">
                              <a:latin typeface="Cambria Math" panose="02040503050406030204" pitchFamily="18" charset="0"/>
                              <a:ea typeface="Cambria Math" panose="02040503050406030204" pitchFamily="18" charset="0"/>
                            </a:rPr>
                            <m:t>∇</m:t>
                          </m:r>
                        </m:e>
                        <m:sub>
                          <m:r>
                            <a:rPr lang="it-IT" sz="2800" b="0" i="1" smtClean="0">
                              <a:latin typeface="Cambria Math" panose="02040503050406030204" pitchFamily="18" charset="0"/>
                              <a:ea typeface="Cambria Math" panose="02040503050406030204" pitchFamily="18" charset="0"/>
                            </a:rPr>
                            <m:t>(</m:t>
                          </m:r>
                          <m:r>
                            <a:rPr lang="it-IT" sz="2800" b="0" i="1" smtClean="0">
                              <a:latin typeface="Cambria Math" panose="02040503050406030204" pitchFamily="18" charset="0"/>
                              <a:ea typeface="Cambria Math" panose="02040503050406030204" pitchFamily="18" charset="0"/>
                            </a:rPr>
                            <m:t>𝑥</m:t>
                          </m:r>
                          <m:r>
                            <a:rPr lang="it-IT" sz="2800" b="0" i="1" smtClean="0">
                              <a:latin typeface="Cambria Math" panose="02040503050406030204" pitchFamily="18" charset="0"/>
                              <a:ea typeface="Cambria Math" panose="02040503050406030204" pitchFamily="18" charset="0"/>
                            </a:rPr>
                            <m:t>+</m:t>
                          </m:r>
                          <m:r>
                            <a:rPr lang="it-IT" sz="2800" b="0" i="1" smtClean="0">
                              <a:latin typeface="Cambria Math" panose="02040503050406030204" pitchFamily="18" charset="0"/>
                              <a:ea typeface="Cambria Math" panose="02040503050406030204" pitchFamily="18" charset="0"/>
                            </a:rPr>
                            <m:t>𝛿</m:t>
                          </m:r>
                          <m:r>
                            <a:rPr lang="it-IT" sz="2800" b="0" i="1" smtClean="0">
                              <a:latin typeface="Cambria Math" panose="02040503050406030204" pitchFamily="18" charset="0"/>
                              <a:ea typeface="Cambria Math" panose="02040503050406030204" pitchFamily="18" charset="0"/>
                            </a:rPr>
                            <m:t>)</m:t>
                          </m:r>
                        </m:sub>
                      </m:sSub>
                      <m:r>
                        <a:rPr lang="it-IT" sz="2800" b="0" i="1" smtClean="0">
                          <a:latin typeface="Cambria Math" panose="02040503050406030204" pitchFamily="18" charset="0"/>
                          <a:ea typeface="Cambria Math" panose="02040503050406030204" pitchFamily="18" charset="0"/>
                        </a:rPr>
                        <m:t>𝑙𝑜𝑠𝑠</m:t>
                      </m:r>
                      <m:r>
                        <a:rPr lang="it-IT" sz="2800" b="0" i="1" smtClean="0">
                          <a:latin typeface="Cambria Math" panose="02040503050406030204" pitchFamily="18" charset="0"/>
                          <a:ea typeface="Cambria Math" panose="02040503050406030204" pitchFamily="18" charset="0"/>
                        </a:rPr>
                        <m:t>(</m:t>
                      </m:r>
                      <m:sSub>
                        <m:sSubPr>
                          <m:ctrlPr>
                            <a:rPr lang="it-IT" sz="2800" i="1">
                              <a:latin typeface="Cambria Math" panose="02040503050406030204" pitchFamily="18" charset="0"/>
                            </a:rPr>
                          </m:ctrlPr>
                        </m:sSubPr>
                        <m:e>
                          <m:r>
                            <a:rPr lang="it-IT" sz="2800" i="1">
                              <a:latin typeface="Cambria Math" panose="02040503050406030204" pitchFamily="18" charset="0"/>
                            </a:rPr>
                            <m:t>h</m:t>
                          </m:r>
                        </m:e>
                        <m:sub>
                          <m:r>
                            <a:rPr lang="it-IT" sz="2800" i="1">
                              <a:latin typeface="Cambria Math" panose="02040503050406030204" pitchFamily="18" charset="0"/>
                              <a:ea typeface="Cambria Math" panose="02040503050406030204" pitchFamily="18" charset="0"/>
                            </a:rPr>
                            <m:t>𝜃</m:t>
                          </m:r>
                        </m:sub>
                      </m:sSub>
                      <m:d>
                        <m:dPr>
                          <m:ctrlPr>
                            <a:rPr lang="it-IT" sz="2800" i="1">
                              <a:latin typeface="Cambria Math" panose="02040503050406030204" pitchFamily="18" charset="0"/>
                            </a:rPr>
                          </m:ctrlPr>
                        </m:dPr>
                        <m:e>
                          <m:r>
                            <a:rPr lang="it-IT" sz="2800" i="1">
                              <a:latin typeface="Cambria Math" panose="02040503050406030204" pitchFamily="18" charset="0"/>
                            </a:rPr>
                            <m:t>𝑥</m:t>
                          </m:r>
                          <m:r>
                            <a:rPr lang="it-IT" sz="2800" i="1">
                              <a:latin typeface="Cambria Math" panose="02040503050406030204" pitchFamily="18" charset="0"/>
                              <a:ea typeface="Cambria Math" panose="02040503050406030204" pitchFamily="18" charset="0"/>
                            </a:rPr>
                            <m:t>+</m:t>
                          </m:r>
                          <m:r>
                            <a:rPr lang="it-IT" sz="2800" i="1">
                              <a:latin typeface="Cambria Math" panose="02040503050406030204" pitchFamily="18" charset="0"/>
                              <a:ea typeface="Cambria Math" panose="02040503050406030204" pitchFamily="18" charset="0"/>
                            </a:rPr>
                            <m:t>𝛿</m:t>
                          </m:r>
                        </m:e>
                      </m:d>
                      <m:r>
                        <a:rPr lang="it-IT" sz="2800" b="0" i="1" smtClean="0">
                          <a:latin typeface="Cambria Math" panose="02040503050406030204" pitchFamily="18" charset="0"/>
                        </a:rPr>
                        <m:t>,</m:t>
                      </m:r>
                      <m:r>
                        <a:rPr lang="it-IT" sz="2800" b="0" i="1" smtClean="0">
                          <a:latin typeface="Cambria Math" panose="02040503050406030204" pitchFamily="18" charset="0"/>
                        </a:rPr>
                        <m:t>𝑦</m:t>
                      </m:r>
                      <m:r>
                        <a:rPr lang="it-IT" sz="2800" b="0" i="1" smtClean="0">
                          <a:latin typeface="Cambria Math" panose="02040503050406030204" pitchFamily="18" charset="0"/>
                        </a:rPr>
                        <m:t>)</m:t>
                      </m:r>
                    </m:oMath>
                  </m:oMathPara>
                </a14:m>
                <a:endParaRPr lang="it-IT" sz="2800" dirty="0"/>
              </a:p>
            </p:txBody>
          </p:sp>
        </mc:Choice>
        <mc:Fallback xmlns="">
          <p:sp>
            <p:nvSpPr>
              <p:cNvPr id="6" name="CasellaDiTesto 5">
                <a:extLst>
                  <a:ext uri="{FF2B5EF4-FFF2-40B4-BE49-F238E27FC236}">
                    <a16:creationId xmlns:a16="http://schemas.microsoft.com/office/drawing/2014/main" id="{0BE131A9-F3F1-5BD6-5D77-106313061918}"/>
                  </a:ext>
                </a:extLst>
              </p:cNvPr>
              <p:cNvSpPr txBox="1">
                <a:spLocks noRot="1" noChangeAspect="1" noMove="1" noResize="1" noEditPoints="1" noAdjustHandles="1" noChangeArrowheads="1" noChangeShapeType="1" noTextEdit="1"/>
              </p:cNvSpPr>
              <p:nvPr/>
            </p:nvSpPr>
            <p:spPr>
              <a:xfrm>
                <a:off x="5742629" y="5618014"/>
                <a:ext cx="4152486" cy="564706"/>
              </a:xfrm>
              <a:prstGeom prst="rect">
                <a:avLst/>
              </a:prstGeom>
              <a:blipFill>
                <a:blip r:embed="rId6"/>
                <a:stretch>
                  <a:fillRect/>
                </a:stretch>
              </a:blipFill>
            </p:spPr>
            <p:txBody>
              <a:bodyPr/>
              <a:lstStyle/>
              <a:p>
                <a:r>
                  <a:rPr lang="it-IT">
                    <a:noFill/>
                  </a:rPr>
                  <a:t> </a:t>
                </a:r>
              </a:p>
            </p:txBody>
          </p:sp>
        </mc:Fallback>
      </mc:AlternateContent>
      <p:sp>
        <p:nvSpPr>
          <p:cNvPr id="4" name="CasellaDiTesto 3">
            <a:extLst>
              <a:ext uri="{FF2B5EF4-FFF2-40B4-BE49-F238E27FC236}">
                <a16:creationId xmlns:a16="http://schemas.microsoft.com/office/drawing/2014/main" id="{EB272A5A-F1BB-21E9-730E-B34A6C20E368}"/>
              </a:ext>
            </a:extLst>
          </p:cNvPr>
          <p:cNvSpPr txBox="1"/>
          <p:nvPr/>
        </p:nvSpPr>
        <p:spPr>
          <a:xfrm>
            <a:off x="9640758" y="1993788"/>
            <a:ext cx="1861457" cy="1200329"/>
          </a:xfrm>
          <a:prstGeom prst="rect">
            <a:avLst/>
          </a:prstGeom>
          <a:noFill/>
        </p:spPr>
        <p:txBody>
          <a:bodyPr wrap="square">
            <a:spAutoFit/>
          </a:bodyPr>
          <a:lstStyle/>
          <a:p>
            <a:pPr algn="ctr"/>
            <a:r>
              <a:rPr lang="en-GB" b="1" i="1" dirty="0"/>
              <a:t>How much a change of </a:t>
            </a:r>
            <a:r>
              <a:rPr lang="en-GB" b="1" i="1" dirty="0">
                <a:solidFill>
                  <a:srgbClr val="FF0000"/>
                </a:solidFill>
              </a:rPr>
              <a:t>parameters</a:t>
            </a:r>
            <a:r>
              <a:rPr lang="en-GB" b="1" i="1" dirty="0"/>
              <a:t> affects the loss</a:t>
            </a:r>
            <a:endParaRPr lang="it-IT" dirty="0"/>
          </a:p>
        </p:txBody>
      </p:sp>
      <p:cxnSp>
        <p:nvCxnSpPr>
          <p:cNvPr id="11" name="Connettore 2 10">
            <a:extLst>
              <a:ext uri="{FF2B5EF4-FFF2-40B4-BE49-F238E27FC236}">
                <a16:creationId xmlns:a16="http://schemas.microsoft.com/office/drawing/2014/main" id="{7AFCCAD7-44EA-E982-26A6-C2CE8D59C79C}"/>
              </a:ext>
            </a:extLst>
          </p:cNvPr>
          <p:cNvCxnSpPr/>
          <p:nvPr/>
        </p:nvCxnSpPr>
        <p:spPr>
          <a:xfrm flipH="1">
            <a:off x="8795657" y="2375186"/>
            <a:ext cx="943487" cy="48801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 name="CasellaDiTesto 2">
            <a:extLst>
              <a:ext uri="{FF2B5EF4-FFF2-40B4-BE49-F238E27FC236}">
                <a16:creationId xmlns:a16="http://schemas.microsoft.com/office/drawing/2014/main" id="{91CC8DC2-F7FC-EADF-85C0-C6F8105A0D95}"/>
              </a:ext>
            </a:extLst>
          </p:cNvPr>
          <p:cNvSpPr txBox="1"/>
          <p:nvPr/>
        </p:nvSpPr>
        <p:spPr>
          <a:xfrm>
            <a:off x="10130615" y="5091187"/>
            <a:ext cx="1861457" cy="1200329"/>
          </a:xfrm>
          <a:prstGeom prst="rect">
            <a:avLst/>
          </a:prstGeom>
          <a:noFill/>
        </p:spPr>
        <p:txBody>
          <a:bodyPr wrap="square">
            <a:spAutoFit/>
          </a:bodyPr>
          <a:lstStyle/>
          <a:p>
            <a:pPr algn="ctr"/>
            <a:r>
              <a:rPr lang="en-GB" b="1" i="1" dirty="0"/>
              <a:t>How much a change of </a:t>
            </a:r>
            <a:r>
              <a:rPr lang="en-GB" b="1" i="1" dirty="0">
                <a:solidFill>
                  <a:srgbClr val="FF0000"/>
                </a:solidFill>
              </a:rPr>
              <a:t>the input</a:t>
            </a:r>
            <a:r>
              <a:rPr lang="en-GB" b="1" i="1" dirty="0"/>
              <a:t> affects the loss</a:t>
            </a:r>
            <a:endParaRPr lang="it-IT" dirty="0"/>
          </a:p>
        </p:txBody>
      </p:sp>
      <p:cxnSp>
        <p:nvCxnSpPr>
          <p:cNvPr id="9" name="Connettore 2 8">
            <a:extLst>
              <a:ext uri="{FF2B5EF4-FFF2-40B4-BE49-F238E27FC236}">
                <a16:creationId xmlns:a16="http://schemas.microsoft.com/office/drawing/2014/main" id="{FB01D8B3-8DDD-4BEB-290D-9A4C34E59064}"/>
              </a:ext>
            </a:extLst>
          </p:cNvPr>
          <p:cNvCxnSpPr>
            <a:cxnSpLocks/>
          </p:cNvCxnSpPr>
          <p:nvPr/>
        </p:nvCxnSpPr>
        <p:spPr>
          <a:xfrm flipH="1">
            <a:off x="9267400" y="5246502"/>
            <a:ext cx="1099458" cy="24400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45239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dirty="0" err="1"/>
              <a:t>Constructing</a:t>
            </a:r>
            <a:r>
              <a:rPr lang="it-IT" dirty="0"/>
              <a:t> </a:t>
            </a:r>
            <a:r>
              <a:rPr lang="it-IT" dirty="0" err="1"/>
              <a:t>Adversarial</a:t>
            </a:r>
            <a:r>
              <a:rPr lang="it-IT" dirty="0"/>
              <a:t> </a:t>
            </a:r>
            <a:r>
              <a:rPr lang="it-IT" dirty="0" err="1"/>
              <a:t>Examples</a:t>
            </a:r>
            <a:endParaRPr lang="en-GB" dirty="0"/>
          </a:p>
        </p:txBody>
      </p:sp>
      <p:sp>
        <p:nvSpPr>
          <p:cNvPr id="8" name="CasellaDiTesto 7">
            <a:extLst>
              <a:ext uri="{FF2B5EF4-FFF2-40B4-BE49-F238E27FC236}">
                <a16:creationId xmlns:a16="http://schemas.microsoft.com/office/drawing/2014/main" id="{00531409-5171-4215-98B0-C16284D5540C}"/>
              </a:ext>
            </a:extLst>
          </p:cNvPr>
          <p:cNvSpPr txBox="1"/>
          <p:nvPr/>
        </p:nvSpPr>
        <p:spPr>
          <a:xfrm>
            <a:off x="914400" y="1396165"/>
            <a:ext cx="10706470" cy="461665"/>
          </a:xfrm>
          <a:prstGeom prst="rect">
            <a:avLst/>
          </a:prstGeom>
          <a:noFill/>
        </p:spPr>
        <p:txBody>
          <a:bodyPr wrap="square">
            <a:spAutoFit/>
          </a:bodyPr>
          <a:lstStyle/>
          <a:p>
            <a:pPr algn="just"/>
            <a:r>
              <a:rPr lang="en-GB" sz="2400" b="1" dirty="0"/>
              <a:t>Obvious solution:</a:t>
            </a:r>
            <a:r>
              <a:rPr lang="en-GB" sz="2400" dirty="0"/>
              <a:t> change x as much as we need to fool the classifier… </a:t>
            </a:r>
            <a:endParaRPr lang="en-GB" sz="2400" i="1" dirty="0"/>
          </a:p>
        </p:txBody>
      </p:sp>
      <p:pic>
        <p:nvPicPr>
          <p:cNvPr id="3" name="Immagine 2">
            <a:extLst>
              <a:ext uri="{FF2B5EF4-FFF2-40B4-BE49-F238E27FC236}">
                <a16:creationId xmlns:a16="http://schemas.microsoft.com/office/drawing/2014/main" id="{A8D664F1-A8A1-281A-A02B-55418E8762B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b="37400"/>
          <a:stretch/>
        </p:blipFill>
        <p:spPr>
          <a:xfrm>
            <a:off x="7413572" y="2011874"/>
            <a:ext cx="1572955" cy="1753990"/>
          </a:xfrm>
          <a:prstGeom prst="rect">
            <a:avLst/>
          </a:prstGeom>
        </p:spPr>
      </p:pic>
      <p:pic>
        <p:nvPicPr>
          <p:cNvPr id="4" name="Immagine 3">
            <a:extLst>
              <a:ext uri="{FF2B5EF4-FFF2-40B4-BE49-F238E27FC236}">
                <a16:creationId xmlns:a16="http://schemas.microsoft.com/office/drawing/2014/main" id="{4E694ABC-10A0-271F-F248-FEC85CA293D7}"/>
              </a:ext>
            </a:extLst>
          </p:cNvPr>
          <p:cNvPicPr>
            <a:picLocks noChangeAspect="1"/>
          </p:cNvPicPr>
          <p:nvPr/>
        </p:nvPicPr>
        <p:blipFill rotWithShape="1">
          <a:blip r:embed="rId5"/>
          <a:srcRect t="15577" r="26657"/>
          <a:stretch/>
        </p:blipFill>
        <p:spPr>
          <a:xfrm>
            <a:off x="2320823" y="2045187"/>
            <a:ext cx="4863748" cy="1687365"/>
          </a:xfrm>
          <a:prstGeom prst="rect">
            <a:avLst/>
          </a:prstGeom>
        </p:spPr>
      </p:pic>
      <p:pic>
        <p:nvPicPr>
          <p:cNvPr id="21" name="Immagine 20">
            <a:extLst>
              <a:ext uri="{FF2B5EF4-FFF2-40B4-BE49-F238E27FC236}">
                <a16:creationId xmlns:a16="http://schemas.microsoft.com/office/drawing/2014/main" id="{EDE8FF25-527C-B22D-10DA-7674B214FECC}"/>
              </a:ext>
            </a:extLst>
          </p:cNvPr>
          <p:cNvPicPr>
            <a:picLocks noChangeAspect="1"/>
          </p:cNvPicPr>
          <p:nvPr/>
        </p:nvPicPr>
        <p:blipFill>
          <a:blip r:embed="rId6"/>
          <a:stretch>
            <a:fillRect/>
          </a:stretch>
        </p:blipFill>
        <p:spPr>
          <a:xfrm>
            <a:off x="2174837" y="5110239"/>
            <a:ext cx="3600450" cy="933450"/>
          </a:xfrm>
          <a:prstGeom prst="rect">
            <a:avLst/>
          </a:prstGeom>
        </p:spPr>
      </p:pic>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F3CC9D09-0373-B81A-833F-D3FC218DB996}"/>
                  </a:ext>
                </a:extLst>
              </p:cNvPr>
              <p:cNvSpPr txBox="1"/>
              <p:nvPr/>
            </p:nvSpPr>
            <p:spPr>
              <a:xfrm>
                <a:off x="6700571" y="5294611"/>
                <a:ext cx="4152486" cy="5647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800" b="0" i="1" smtClean="0">
                              <a:latin typeface="Cambria Math" panose="02040503050406030204" pitchFamily="18" charset="0"/>
                              <a:ea typeface="Cambria Math" panose="02040503050406030204" pitchFamily="18" charset="0"/>
                            </a:rPr>
                          </m:ctrlPr>
                        </m:sSubPr>
                        <m:e>
                          <m:r>
                            <m:rPr>
                              <m:sty m:val="p"/>
                            </m:rPr>
                            <a:rPr lang="el-GR" sz="2800" i="1">
                              <a:latin typeface="Cambria Math" panose="02040503050406030204" pitchFamily="18" charset="0"/>
                              <a:ea typeface="Cambria Math" panose="02040503050406030204" pitchFamily="18" charset="0"/>
                            </a:rPr>
                            <m:t>∇</m:t>
                          </m:r>
                        </m:e>
                        <m:sub>
                          <m:r>
                            <a:rPr lang="it-IT" sz="2800" b="0" i="1" smtClean="0">
                              <a:latin typeface="Cambria Math" panose="02040503050406030204" pitchFamily="18" charset="0"/>
                              <a:ea typeface="Cambria Math" panose="02040503050406030204" pitchFamily="18" charset="0"/>
                            </a:rPr>
                            <m:t>(</m:t>
                          </m:r>
                          <m:r>
                            <a:rPr lang="it-IT" sz="2800" b="0" i="1" smtClean="0">
                              <a:latin typeface="Cambria Math" panose="02040503050406030204" pitchFamily="18" charset="0"/>
                              <a:ea typeface="Cambria Math" panose="02040503050406030204" pitchFamily="18" charset="0"/>
                            </a:rPr>
                            <m:t>𝑥</m:t>
                          </m:r>
                          <m:r>
                            <a:rPr lang="it-IT" sz="2800" b="0" i="1" smtClean="0">
                              <a:latin typeface="Cambria Math" panose="02040503050406030204" pitchFamily="18" charset="0"/>
                              <a:ea typeface="Cambria Math" panose="02040503050406030204" pitchFamily="18" charset="0"/>
                            </a:rPr>
                            <m:t>+</m:t>
                          </m:r>
                          <m:r>
                            <a:rPr lang="it-IT" sz="2800" b="0" i="1" smtClean="0">
                              <a:latin typeface="Cambria Math" panose="02040503050406030204" pitchFamily="18" charset="0"/>
                              <a:ea typeface="Cambria Math" panose="02040503050406030204" pitchFamily="18" charset="0"/>
                            </a:rPr>
                            <m:t>𝛿</m:t>
                          </m:r>
                          <m:r>
                            <a:rPr lang="it-IT" sz="2800" b="0" i="1" smtClean="0">
                              <a:latin typeface="Cambria Math" panose="02040503050406030204" pitchFamily="18" charset="0"/>
                              <a:ea typeface="Cambria Math" panose="02040503050406030204" pitchFamily="18" charset="0"/>
                            </a:rPr>
                            <m:t>)</m:t>
                          </m:r>
                        </m:sub>
                      </m:sSub>
                      <m:r>
                        <a:rPr lang="it-IT" sz="2800" b="0" i="1" smtClean="0">
                          <a:latin typeface="Cambria Math" panose="02040503050406030204" pitchFamily="18" charset="0"/>
                          <a:ea typeface="Cambria Math" panose="02040503050406030204" pitchFamily="18" charset="0"/>
                        </a:rPr>
                        <m:t>𝑙𝑜𝑠𝑠</m:t>
                      </m:r>
                      <m:r>
                        <a:rPr lang="it-IT" sz="2800" b="0" i="1" smtClean="0">
                          <a:latin typeface="Cambria Math" panose="02040503050406030204" pitchFamily="18" charset="0"/>
                          <a:ea typeface="Cambria Math" panose="02040503050406030204" pitchFamily="18" charset="0"/>
                        </a:rPr>
                        <m:t>(</m:t>
                      </m:r>
                      <m:sSub>
                        <m:sSubPr>
                          <m:ctrlPr>
                            <a:rPr lang="it-IT" sz="2800" i="1">
                              <a:latin typeface="Cambria Math" panose="02040503050406030204" pitchFamily="18" charset="0"/>
                            </a:rPr>
                          </m:ctrlPr>
                        </m:sSubPr>
                        <m:e>
                          <m:r>
                            <a:rPr lang="it-IT" sz="2800" i="1">
                              <a:latin typeface="Cambria Math" panose="02040503050406030204" pitchFamily="18" charset="0"/>
                            </a:rPr>
                            <m:t>h</m:t>
                          </m:r>
                        </m:e>
                        <m:sub>
                          <m:r>
                            <a:rPr lang="it-IT" sz="2800" i="1">
                              <a:latin typeface="Cambria Math" panose="02040503050406030204" pitchFamily="18" charset="0"/>
                              <a:ea typeface="Cambria Math" panose="02040503050406030204" pitchFamily="18" charset="0"/>
                            </a:rPr>
                            <m:t>𝜃</m:t>
                          </m:r>
                        </m:sub>
                      </m:sSub>
                      <m:d>
                        <m:dPr>
                          <m:ctrlPr>
                            <a:rPr lang="it-IT" sz="2800" i="1">
                              <a:latin typeface="Cambria Math" panose="02040503050406030204" pitchFamily="18" charset="0"/>
                            </a:rPr>
                          </m:ctrlPr>
                        </m:dPr>
                        <m:e>
                          <m:r>
                            <a:rPr lang="it-IT" sz="2800" i="1">
                              <a:latin typeface="Cambria Math" panose="02040503050406030204" pitchFamily="18" charset="0"/>
                            </a:rPr>
                            <m:t>𝑥</m:t>
                          </m:r>
                          <m:r>
                            <a:rPr lang="it-IT" sz="2800" i="1">
                              <a:latin typeface="Cambria Math" panose="02040503050406030204" pitchFamily="18" charset="0"/>
                              <a:ea typeface="Cambria Math" panose="02040503050406030204" pitchFamily="18" charset="0"/>
                            </a:rPr>
                            <m:t>+</m:t>
                          </m:r>
                          <m:r>
                            <a:rPr lang="it-IT" sz="2800" i="1">
                              <a:latin typeface="Cambria Math" panose="02040503050406030204" pitchFamily="18" charset="0"/>
                              <a:ea typeface="Cambria Math" panose="02040503050406030204" pitchFamily="18" charset="0"/>
                            </a:rPr>
                            <m:t>𝛿</m:t>
                          </m:r>
                        </m:e>
                      </m:d>
                      <m:r>
                        <a:rPr lang="it-IT" sz="2800" b="0" i="1" smtClean="0">
                          <a:latin typeface="Cambria Math" panose="02040503050406030204" pitchFamily="18" charset="0"/>
                        </a:rPr>
                        <m:t>,</m:t>
                      </m:r>
                      <m:r>
                        <a:rPr lang="it-IT" sz="2800" b="0" i="1" smtClean="0">
                          <a:latin typeface="Cambria Math" panose="02040503050406030204" pitchFamily="18" charset="0"/>
                        </a:rPr>
                        <m:t>𝑦</m:t>
                      </m:r>
                      <m:r>
                        <a:rPr lang="it-IT" sz="2800" b="0" i="1" smtClean="0">
                          <a:latin typeface="Cambria Math" panose="02040503050406030204" pitchFamily="18" charset="0"/>
                        </a:rPr>
                        <m:t>)</m:t>
                      </m:r>
                    </m:oMath>
                  </m:oMathPara>
                </a14:m>
                <a:endParaRPr lang="it-IT" sz="2800" dirty="0"/>
              </a:p>
            </p:txBody>
          </p:sp>
        </mc:Choice>
        <mc:Fallback xmlns="">
          <p:sp>
            <p:nvSpPr>
              <p:cNvPr id="22" name="CasellaDiTesto 21">
                <a:extLst>
                  <a:ext uri="{FF2B5EF4-FFF2-40B4-BE49-F238E27FC236}">
                    <a16:creationId xmlns:a16="http://schemas.microsoft.com/office/drawing/2014/main" id="{F3CC9D09-0373-B81A-833F-D3FC218DB996}"/>
                  </a:ext>
                </a:extLst>
              </p:cNvPr>
              <p:cNvSpPr txBox="1">
                <a:spLocks noRot="1" noChangeAspect="1" noMove="1" noResize="1" noEditPoints="1" noAdjustHandles="1" noChangeArrowheads="1" noChangeShapeType="1" noTextEdit="1"/>
              </p:cNvSpPr>
              <p:nvPr/>
            </p:nvSpPr>
            <p:spPr>
              <a:xfrm>
                <a:off x="6700571" y="5294611"/>
                <a:ext cx="4152486" cy="564706"/>
              </a:xfrm>
              <a:prstGeom prst="rect">
                <a:avLst/>
              </a:prstGeom>
              <a:blipFill>
                <a:blip r:embed="rId7"/>
                <a:stretch>
                  <a:fillRect/>
                </a:stretch>
              </a:blipFill>
            </p:spPr>
            <p:txBody>
              <a:bodyPr/>
              <a:lstStyle/>
              <a:p>
                <a:r>
                  <a:rPr lang="it-IT">
                    <a:noFill/>
                  </a:rPr>
                  <a:t> </a:t>
                </a:r>
              </a:p>
            </p:txBody>
          </p:sp>
        </mc:Fallback>
      </mc:AlternateContent>
      <p:sp>
        <p:nvSpPr>
          <p:cNvPr id="9" name="CasellaDiTesto 8">
            <a:extLst>
              <a:ext uri="{FF2B5EF4-FFF2-40B4-BE49-F238E27FC236}">
                <a16:creationId xmlns:a16="http://schemas.microsoft.com/office/drawing/2014/main" id="{15079BE8-2455-CB27-91A0-A75CD3D8BDCF}"/>
              </a:ext>
            </a:extLst>
          </p:cNvPr>
          <p:cNvSpPr txBox="1"/>
          <p:nvPr/>
        </p:nvSpPr>
        <p:spPr>
          <a:xfrm>
            <a:off x="914399" y="3895337"/>
            <a:ext cx="10174147" cy="830997"/>
          </a:xfrm>
          <a:prstGeom prst="rect">
            <a:avLst/>
          </a:prstGeom>
          <a:noFill/>
        </p:spPr>
        <p:txBody>
          <a:bodyPr wrap="square">
            <a:spAutoFit/>
          </a:bodyPr>
          <a:lstStyle/>
          <a:p>
            <a:pPr algn="just"/>
            <a:r>
              <a:rPr lang="en-US" sz="2400" dirty="0"/>
              <a:t>if we change the image entirely, then it’s not particularly impressive that we can “fool” the classifier into thinking it’s not a pig. </a:t>
            </a:r>
            <a:endParaRPr lang="it-IT" sz="2400" dirty="0"/>
          </a:p>
        </p:txBody>
      </p:sp>
    </p:spTree>
    <p:extLst>
      <p:ext uri="{BB962C8B-B14F-4D97-AF65-F5344CB8AC3E}">
        <p14:creationId xmlns:p14="http://schemas.microsoft.com/office/powerpoint/2010/main" val="14308524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dirty="0" err="1"/>
              <a:t>Constructing</a:t>
            </a:r>
            <a:r>
              <a:rPr lang="it-IT" dirty="0"/>
              <a:t> </a:t>
            </a:r>
            <a:r>
              <a:rPr lang="it-IT" dirty="0" err="1"/>
              <a:t>Adversarial</a:t>
            </a:r>
            <a:r>
              <a:rPr lang="it-IT" dirty="0"/>
              <a:t> </a:t>
            </a:r>
            <a:r>
              <a:rPr lang="it-IT" dirty="0" err="1"/>
              <a:t>Examples</a:t>
            </a:r>
            <a:endParaRPr lang="en-GB" dirty="0"/>
          </a:p>
        </p:txBody>
      </p:sp>
      <p:pic>
        <p:nvPicPr>
          <p:cNvPr id="4" name="Immagine 3">
            <a:extLst>
              <a:ext uri="{FF2B5EF4-FFF2-40B4-BE49-F238E27FC236}">
                <a16:creationId xmlns:a16="http://schemas.microsoft.com/office/drawing/2014/main" id="{0AFDA6DD-4554-41BD-AEF5-2ED51A81693C}"/>
              </a:ext>
            </a:extLst>
          </p:cNvPr>
          <p:cNvPicPr>
            <a:picLocks noChangeAspect="1"/>
          </p:cNvPicPr>
          <p:nvPr/>
        </p:nvPicPr>
        <p:blipFill rotWithShape="1">
          <a:blip r:embed="rId3"/>
          <a:srcRect l="9276" t="17743" r="43900"/>
          <a:stretch/>
        </p:blipFill>
        <p:spPr>
          <a:xfrm>
            <a:off x="88590" y="2352531"/>
            <a:ext cx="5521912" cy="3224422"/>
          </a:xfrm>
          <a:prstGeom prst="rect">
            <a:avLst/>
          </a:prstGeom>
        </p:spPr>
      </p:pic>
      <p:sp>
        <p:nvSpPr>
          <p:cNvPr id="5" name="CasellaDiTesto 4">
            <a:extLst>
              <a:ext uri="{FF2B5EF4-FFF2-40B4-BE49-F238E27FC236}">
                <a16:creationId xmlns:a16="http://schemas.microsoft.com/office/drawing/2014/main" id="{D2AB9276-BA2C-4C94-A787-87D08635963B}"/>
              </a:ext>
            </a:extLst>
          </p:cNvPr>
          <p:cNvSpPr txBox="1"/>
          <p:nvPr/>
        </p:nvSpPr>
        <p:spPr>
          <a:xfrm>
            <a:off x="199562" y="6200487"/>
            <a:ext cx="11792875" cy="584775"/>
          </a:xfrm>
          <a:prstGeom prst="rect">
            <a:avLst/>
          </a:prstGeom>
          <a:noFill/>
        </p:spPr>
        <p:txBody>
          <a:bodyPr wrap="square">
            <a:spAutoFit/>
          </a:bodyPr>
          <a:lstStyle/>
          <a:p>
            <a:pPr algn="just"/>
            <a:r>
              <a:rPr lang="en-GB" sz="1600" b="0" i="1">
                <a:solidFill>
                  <a:srgbClr val="222222"/>
                </a:solidFill>
                <a:effectLst/>
                <a:latin typeface="Arial" panose="020B0604020202020204" pitchFamily="34" charset="0"/>
              </a:rPr>
              <a:t>Nguyen, Anh, Jason </a:t>
            </a:r>
            <a:r>
              <a:rPr lang="en-GB" sz="1600" b="0" i="1" err="1">
                <a:solidFill>
                  <a:srgbClr val="222222"/>
                </a:solidFill>
                <a:effectLst/>
                <a:latin typeface="Arial" panose="020B0604020202020204" pitchFamily="34" charset="0"/>
              </a:rPr>
              <a:t>Yosinski</a:t>
            </a:r>
            <a:r>
              <a:rPr lang="en-GB" sz="1600" b="0" i="1">
                <a:solidFill>
                  <a:srgbClr val="222222"/>
                </a:solidFill>
                <a:effectLst/>
                <a:latin typeface="Arial" panose="020B0604020202020204" pitchFamily="34" charset="0"/>
              </a:rPr>
              <a:t>, and Jeff Clune. "Deep neural networks are easily fooled: High confidence predictions for unrecognizable images." Proceedings of the IEEE conference on computer vision and pattern recognition. 2015.</a:t>
            </a:r>
            <a:endParaRPr lang="en-GB" sz="1600" i="1"/>
          </a:p>
        </p:txBody>
      </p:sp>
      <p:sp>
        <p:nvSpPr>
          <p:cNvPr id="6" name="CasellaDiTesto 5">
            <a:extLst>
              <a:ext uri="{FF2B5EF4-FFF2-40B4-BE49-F238E27FC236}">
                <a16:creationId xmlns:a16="http://schemas.microsoft.com/office/drawing/2014/main" id="{C3C98904-D788-4B0B-8C19-16F59F509E24}"/>
              </a:ext>
            </a:extLst>
          </p:cNvPr>
          <p:cNvSpPr txBox="1"/>
          <p:nvPr/>
        </p:nvSpPr>
        <p:spPr>
          <a:xfrm>
            <a:off x="838199" y="1435916"/>
            <a:ext cx="10853692" cy="830997"/>
          </a:xfrm>
          <a:prstGeom prst="rect">
            <a:avLst/>
          </a:prstGeom>
          <a:noFill/>
          <a:ln>
            <a:noFill/>
          </a:ln>
        </p:spPr>
        <p:txBody>
          <a:bodyPr wrap="square">
            <a:spAutoFit/>
          </a:bodyPr>
          <a:lstStyle/>
          <a:p>
            <a:pPr algn="just"/>
            <a:r>
              <a:rPr lang="en-GB" sz="2400"/>
              <a:t>It is easy to produce images that are completely unrecognizable to humans.</a:t>
            </a:r>
          </a:p>
          <a:p>
            <a:pPr algn="just"/>
            <a:endParaRPr lang="en-GB" sz="2400"/>
          </a:p>
        </p:txBody>
      </p:sp>
      <p:pic>
        <p:nvPicPr>
          <p:cNvPr id="7" name="Picture 3">
            <a:extLst>
              <a:ext uri="{FF2B5EF4-FFF2-40B4-BE49-F238E27FC236}">
                <a16:creationId xmlns:a16="http://schemas.microsoft.com/office/drawing/2014/main" id="{BAB6234C-99D5-4D5B-A92C-7DE2E49DB4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7663" y="2533251"/>
            <a:ext cx="6135747" cy="3625304"/>
          </a:xfrm>
          <a:prstGeom prst="rect">
            <a:avLst/>
          </a:prstGeom>
        </p:spPr>
      </p:pic>
      <p:sp>
        <p:nvSpPr>
          <p:cNvPr id="8" name="CasellaDiTesto 7">
            <a:extLst>
              <a:ext uri="{FF2B5EF4-FFF2-40B4-BE49-F238E27FC236}">
                <a16:creationId xmlns:a16="http://schemas.microsoft.com/office/drawing/2014/main" id="{E25A77BA-8E87-4BB5-A743-69C15DA3F1AB}"/>
              </a:ext>
            </a:extLst>
          </p:cNvPr>
          <p:cNvSpPr txBox="1"/>
          <p:nvPr/>
        </p:nvSpPr>
        <p:spPr>
          <a:xfrm>
            <a:off x="7128560" y="1957026"/>
            <a:ext cx="3813951" cy="589072"/>
          </a:xfrm>
          <a:prstGeom prst="rect">
            <a:avLst/>
          </a:prstGeom>
          <a:noFill/>
          <a:ln>
            <a:noFill/>
          </a:ln>
        </p:spPr>
        <p:txBody>
          <a:bodyPr wrap="square">
            <a:spAutoFit/>
          </a:bodyPr>
          <a:lstStyle/>
          <a:p>
            <a:pPr algn="ctr">
              <a:lnSpc>
                <a:spcPct val="150000"/>
              </a:lnSpc>
            </a:pPr>
            <a:r>
              <a:rPr lang="en-GB" sz="2400" b="1" i="1"/>
              <a:t>99.99% confidence</a:t>
            </a:r>
          </a:p>
        </p:txBody>
      </p:sp>
    </p:spTree>
    <p:extLst>
      <p:ext uri="{BB962C8B-B14F-4D97-AF65-F5344CB8AC3E}">
        <p14:creationId xmlns:p14="http://schemas.microsoft.com/office/powerpoint/2010/main" val="18393186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dirty="0" err="1"/>
              <a:t>Constructing</a:t>
            </a:r>
            <a:r>
              <a:rPr lang="it-IT" dirty="0"/>
              <a:t> </a:t>
            </a:r>
            <a:r>
              <a:rPr lang="it-IT" dirty="0" err="1"/>
              <a:t>Adversarial</a:t>
            </a:r>
            <a:r>
              <a:rPr lang="it-IT" dirty="0"/>
              <a:t> </a:t>
            </a:r>
            <a:r>
              <a:rPr lang="it-IT" dirty="0" err="1"/>
              <a:t>Examples</a:t>
            </a:r>
            <a:endParaRPr lang="en-GB" dirty="0"/>
          </a:p>
        </p:txBody>
      </p:sp>
      <p:sp>
        <p:nvSpPr>
          <p:cNvPr id="8" name="CasellaDiTesto 7">
            <a:extLst>
              <a:ext uri="{FF2B5EF4-FFF2-40B4-BE49-F238E27FC236}">
                <a16:creationId xmlns:a16="http://schemas.microsoft.com/office/drawing/2014/main" id="{00531409-5171-4215-98B0-C16284D5540C}"/>
              </a:ext>
            </a:extLst>
          </p:cNvPr>
          <p:cNvSpPr txBox="1"/>
          <p:nvPr/>
        </p:nvSpPr>
        <p:spPr>
          <a:xfrm>
            <a:off x="914400" y="1396165"/>
            <a:ext cx="10706470" cy="461665"/>
          </a:xfrm>
          <a:prstGeom prst="rect">
            <a:avLst/>
          </a:prstGeom>
          <a:noFill/>
        </p:spPr>
        <p:txBody>
          <a:bodyPr wrap="square">
            <a:spAutoFit/>
          </a:bodyPr>
          <a:lstStyle/>
          <a:p>
            <a:pPr algn="just"/>
            <a:r>
              <a:rPr lang="en-GB" sz="2400" b="1" dirty="0"/>
              <a:t>Obvious solution:</a:t>
            </a:r>
            <a:r>
              <a:rPr lang="en-GB" sz="2400" dirty="0"/>
              <a:t> change x as much as we need to fool the classifier… </a:t>
            </a:r>
            <a:endParaRPr lang="en-GB" sz="2400" i="1" dirty="0"/>
          </a:p>
        </p:txBody>
      </p:sp>
      <p:pic>
        <p:nvPicPr>
          <p:cNvPr id="3" name="Immagine 2">
            <a:extLst>
              <a:ext uri="{FF2B5EF4-FFF2-40B4-BE49-F238E27FC236}">
                <a16:creationId xmlns:a16="http://schemas.microsoft.com/office/drawing/2014/main" id="{A8D664F1-A8A1-281A-A02B-55418E8762B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b="37400"/>
          <a:stretch/>
        </p:blipFill>
        <p:spPr>
          <a:xfrm>
            <a:off x="7413572" y="2011874"/>
            <a:ext cx="1572955" cy="1753990"/>
          </a:xfrm>
          <a:prstGeom prst="rect">
            <a:avLst/>
          </a:prstGeom>
        </p:spPr>
      </p:pic>
      <p:pic>
        <p:nvPicPr>
          <p:cNvPr id="4" name="Immagine 3">
            <a:extLst>
              <a:ext uri="{FF2B5EF4-FFF2-40B4-BE49-F238E27FC236}">
                <a16:creationId xmlns:a16="http://schemas.microsoft.com/office/drawing/2014/main" id="{4E694ABC-10A0-271F-F248-FEC85CA293D7}"/>
              </a:ext>
            </a:extLst>
          </p:cNvPr>
          <p:cNvPicPr>
            <a:picLocks noChangeAspect="1"/>
          </p:cNvPicPr>
          <p:nvPr/>
        </p:nvPicPr>
        <p:blipFill rotWithShape="1">
          <a:blip r:embed="rId5"/>
          <a:srcRect t="15577" r="26657"/>
          <a:stretch/>
        </p:blipFill>
        <p:spPr>
          <a:xfrm>
            <a:off x="2320823" y="2045187"/>
            <a:ext cx="4863748" cy="1687365"/>
          </a:xfrm>
          <a:prstGeom prst="rect">
            <a:avLst/>
          </a:prstGeom>
        </p:spPr>
      </p:pic>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B2A6950E-F351-36DB-450D-495102790C7A}"/>
                  </a:ext>
                </a:extLst>
              </p:cNvPr>
              <p:cNvSpPr txBox="1"/>
              <p:nvPr/>
            </p:nvSpPr>
            <p:spPr>
              <a:xfrm>
                <a:off x="914400" y="3900993"/>
                <a:ext cx="10706470" cy="461665"/>
              </a:xfrm>
              <a:prstGeom prst="rect">
                <a:avLst/>
              </a:prstGeom>
              <a:noFill/>
            </p:spPr>
            <p:txBody>
              <a:bodyPr wrap="square">
                <a:spAutoFit/>
              </a:bodyPr>
              <a:lstStyle/>
              <a:p>
                <a:pPr algn="just"/>
                <a:r>
                  <a:rPr lang="en-US" sz="2400" dirty="0"/>
                  <a:t>We need to ensure that (x</a:t>
                </a:r>
                <a14:m>
                  <m:oMath xmlns:m="http://schemas.openxmlformats.org/officeDocument/2006/math">
                    <m:r>
                      <a:rPr lang="it-IT" sz="2400" b="0" i="1" smtClean="0">
                        <a:latin typeface="Cambria Math" panose="02040503050406030204" pitchFamily="18" charset="0"/>
                        <a:ea typeface="Cambria Math" panose="02040503050406030204" pitchFamily="18" charset="0"/>
                      </a:rPr>
                      <m:t>+</m:t>
                    </m:r>
                    <m:r>
                      <a:rPr lang="it-IT" sz="2400" b="0" i="1" smtClean="0">
                        <a:latin typeface="Cambria Math" panose="02040503050406030204" pitchFamily="18" charset="0"/>
                        <a:ea typeface="Cambria Math" panose="02040503050406030204" pitchFamily="18" charset="0"/>
                      </a:rPr>
                      <m:t>𝛿</m:t>
                    </m:r>
                  </m:oMath>
                </a14:m>
                <a:r>
                  <a:rPr lang="en-US" sz="2400" dirty="0"/>
                  <a:t>) is close to our original input x. </a:t>
                </a:r>
                <a:endParaRPr lang="en-GB" sz="2400" dirty="0"/>
              </a:p>
            </p:txBody>
          </p:sp>
        </mc:Choice>
        <mc:Fallback xmlns="">
          <p:sp>
            <p:nvSpPr>
              <p:cNvPr id="11" name="CasellaDiTesto 10">
                <a:extLst>
                  <a:ext uri="{FF2B5EF4-FFF2-40B4-BE49-F238E27FC236}">
                    <a16:creationId xmlns:a16="http://schemas.microsoft.com/office/drawing/2014/main" id="{B2A6950E-F351-36DB-450D-495102790C7A}"/>
                  </a:ext>
                </a:extLst>
              </p:cNvPr>
              <p:cNvSpPr txBox="1">
                <a:spLocks noRot="1" noChangeAspect="1" noMove="1" noResize="1" noEditPoints="1" noAdjustHandles="1" noChangeArrowheads="1" noChangeShapeType="1" noTextEdit="1"/>
              </p:cNvSpPr>
              <p:nvPr/>
            </p:nvSpPr>
            <p:spPr>
              <a:xfrm>
                <a:off x="914400" y="3900993"/>
                <a:ext cx="10706470" cy="461665"/>
              </a:xfrm>
              <a:prstGeom prst="rect">
                <a:avLst/>
              </a:prstGeom>
              <a:blipFill>
                <a:blip r:embed="rId6"/>
                <a:stretch>
                  <a:fillRect l="-854" t="-10526" b="-28947"/>
                </a:stretch>
              </a:blipFill>
            </p:spPr>
            <p:txBody>
              <a:bodyPr/>
              <a:lstStyle/>
              <a:p>
                <a:r>
                  <a:rPr lang="it-IT">
                    <a:noFill/>
                  </a:rPr>
                  <a:t> </a:t>
                </a:r>
              </a:p>
            </p:txBody>
          </p:sp>
        </mc:Fallback>
      </mc:AlternateContent>
      <p:pic>
        <p:nvPicPr>
          <p:cNvPr id="13" name="Immagine 12">
            <a:extLst>
              <a:ext uri="{FF2B5EF4-FFF2-40B4-BE49-F238E27FC236}">
                <a16:creationId xmlns:a16="http://schemas.microsoft.com/office/drawing/2014/main" id="{101D32C9-9417-8AF9-756E-B09B4127C40F}"/>
              </a:ext>
            </a:extLst>
          </p:cNvPr>
          <p:cNvPicPr>
            <a:picLocks noChangeAspect="1"/>
          </p:cNvPicPr>
          <p:nvPr/>
        </p:nvPicPr>
        <p:blipFill>
          <a:blip r:embed="rId7"/>
          <a:stretch>
            <a:fillRect/>
          </a:stretch>
        </p:blipFill>
        <p:spPr>
          <a:xfrm>
            <a:off x="1331732" y="5451372"/>
            <a:ext cx="4111125" cy="843651"/>
          </a:xfrm>
          <a:prstGeom prst="rect">
            <a:avLst/>
          </a:prstGeom>
        </p:spPr>
      </p:pic>
      <p:sp>
        <p:nvSpPr>
          <p:cNvPr id="18" name="CasellaDiTesto 17">
            <a:extLst>
              <a:ext uri="{FF2B5EF4-FFF2-40B4-BE49-F238E27FC236}">
                <a16:creationId xmlns:a16="http://schemas.microsoft.com/office/drawing/2014/main" id="{9C1A7246-EC7E-BEFB-4005-AC2E1D100928}"/>
              </a:ext>
            </a:extLst>
          </p:cNvPr>
          <p:cNvSpPr txBox="1"/>
          <p:nvPr/>
        </p:nvSpPr>
        <p:spPr>
          <a:xfrm>
            <a:off x="6476999" y="6080090"/>
            <a:ext cx="5421086" cy="523220"/>
          </a:xfrm>
          <a:prstGeom prst="rect">
            <a:avLst/>
          </a:prstGeom>
          <a:noFill/>
        </p:spPr>
        <p:txBody>
          <a:bodyPr wrap="square">
            <a:spAutoFit/>
          </a:bodyPr>
          <a:lstStyle/>
          <a:p>
            <a:pPr algn="just"/>
            <a:r>
              <a:rPr lang="en-US" sz="2800" dirty="0"/>
              <a:t>Δ : an allowable set of perturbations</a:t>
            </a:r>
            <a:endParaRPr lang="it-IT" sz="2800" dirty="0"/>
          </a:p>
        </p:txBody>
      </p:sp>
      <p:pic>
        <p:nvPicPr>
          <p:cNvPr id="20" name="Immagine 19">
            <a:extLst>
              <a:ext uri="{FF2B5EF4-FFF2-40B4-BE49-F238E27FC236}">
                <a16:creationId xmlns:a16="http://schemas.microsoft.com/office/drawing/2014/main" id="{5BED7EB7-F267-90E1-3552-CBBA401AB2BF}"/>
              </a:ext>
            </a:extLst>
          </p:cNvPr>
          <p:cNvPicPr>
            <a:picLocks noChangeAspect="1"/>
          </p:cNvPicPr>
          <p:nvPr/>
        </p:nvPicPr>
        <p:blipFill>
          <a:blip r:embed="rId8"/>
          <a:stretch>
            <a:fillRect/>
          </a:stretch>
        </p:blipFill>
        <p:spPr>
          <a:xfrm>
            <a:off x="7413572" y="5451372"/>
            <a:ext cx="3353268" cy="609685"/>
          </a:xfrm>
          <a:prstGeom prst="rect">
            <a:avLst/>
          </a:prstGeom>
        </p:spPr>
      </p:pic>
    </p:spTree>
    <p:extLst>
      <p:ext uri="{BB962C8B-B14F-4D97-AF65-F5344CB8AC3E}">
        <p14:creationId xmlns:p14="http://schemas.microsoft.com/office/powerpoint/2010/main" val="3304080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A3411FEA-83B4-F2B2-E2C8-02067E940312}"/>
              </a:ext>
            </a:extLst>
          </p:cNvPr>
          <p:cNvPicPr>
            <a:picLocks noChangeAspect="1"/>
          </p:cNvPicPr>
          <p:nvPr/>
        </p:nvPicPr>
        <p:blipFill>
          <a:blip r:embed="rId3"/>
          <a:stretch>
            <a:fillRect/>
          </a:stretch>
        </p:blipFill>
        <p:spPr>
          <a:xfrm>
            <a:off x="8763000" y="833554"/>
            <a:ext cx="2857870" cy="2913906"/>
          </a:xfrm>
          <a:prstGeom prst="rect">
            <a:avLst/>
          </a:prstGeom>
        </p:spPr>
      </p:pic>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dirty="0" err="1"/>
              <a:t>Constructing</a:t>
            </a:r>
            <a:r>
              <a:rPr lang="it-IT" dirty="0"/>
              <a:t> </a:t>
            </a:r>
            <a:r>
              <a:rPr lang="it-IT" dirty="0" err="1"/>
              <a:t>Adversarial</a:t>
            </a:r>
            <a:r>
              <a:rPr lang="it-IT" dirty="0"/>
              <a:t> </a:t>
            </a:r>
            <a:r>
              <a:rPr lang="it-IT" dirty="0" err="1"/>
              <a:t>Examples</a:t>
            </a:r>
            <a:endParaRPr lang="en-GB" dirty="0"/>
          </a:p>
        </p:txBody>
      </p:sp>
      <p:sp>
        <p:nvSpPr>
          <p:cNvPr id="8" name="CasellaDiTesto 7">
            <a:extLst>
              <a:ext uri="{FF2B5EF4-FFF2-40B4-BE49-F238E27FC236}">
                <a16:creationId xmlns:a16="http://schemas.microsoft.com/office/drawing/2014/main" id="{00531409-5171-4215-98B0-C16284D5540C}"/>
              </a:ext>
            </a:extLst>
          </p:cNvPr>
          <p:cNvSpPr txBox="1"/>
          <p:nvPr/>
        </p:nvSpPr>
        <p:spPr>
          <a:xfrm>
            <a:off x="577401" y="3637991"/>
            <a:ext cx="7632095" cy="461665"/>
          </a:xfrm>
          <a:prstGeom prst="rect">
            <a:avLst/>
          </a:prstGeom>
          <a:noFill/>
        </p:spPr>
        <p:txBody>
          <a:bodyPr wrap="square">
            <a:spAutoFit/>
          </a:bodyPr>
          <a:lstStyle/>
          <a:p>
            <a:r>
              <a:rPr lang="en-GB" sz="2400" b="1" i="1" dirty="0"/>
              <a:t>Projected Gradient Descent (PGD)</a:t>
            </a:r>
            <a:endParaRPr lang="en-GB" sz="2400" i="1" dirty="0"/>
          </a:p>
        </p:txBody>
      </p:sp>
      <p:pic>
        <p:nvPicPr>
          <p:cNvPr id="6" name="Immagine 5">
            <a:extLst>
              <a:ext uri="{FF2B5EF4-FFF2-40B4-BE49-F238E27FC236}">
                <a16:creationId xmlns:a16="http://schemas.microsoft.com/office/drawing/2014/main" id="{9FDF0148-EA07-B2EA-B2A7-6A3936E346A1}"/>
              </a:ext>
            </a:extLst>
          </p:cNvPr>
          <p:cNvPicPr>
            <a:picLocks noChangeAspect="1"/>
          </p:cNvPicPr>
          <p:nvPr/>
        </p:nvPicPr>
        <p:blipFill>
          <a:blip r:embed="rId4"/>
          <a:stretch>
            <a:fillRect/>
          </a:stretch>
        </p:blipFill>
        <p:spPr>
          <a:xfrm>
            <a:off x="8763000" y="3862587"/>
            <a:ext cx="2388305" cy="2773719"/>
          </a:xfrm>
          <a:prstGeom prst="rect">
            <a:avLst/>
          </a:prstGeom>
        </p:spPr>
      </p:pic>
      <p:pic>
        <p:nvPicPr>
          <p:cNvPr id="9" name="Immagine 8">
            <a:extLst>
              <a:ext uri="{FF2B5EF4-FFF2-40B4-BE49-F238E27FC236}">
                <a16:creationId xmlns:a16="http://schemas.microsoft.com/office/drawing/2014/main" id="{B16955B8-9452-0ED9-94D5-2B2E142F1889}"/>
              </a:ext>
            </a:extLst>
          </p:cNvPr>
          <p:cNvPicPr>
            <a:picLocks noChangeAspect="1"/>
          </p:cNvPicPr>
          <p:nvPr/>
        </p:nvPicPr>
        <p:blipFill>
          <a:blip r:embed="rId5"/>
          <a:stretch>
            <a:fillRect/>
          </a:stretch>
        </p:blipFill>
        <p:spPr>
          <a:xfrm>
            <a:off x="737828" y="2842313"/>
            <a:ext cx="4474815" cy="528905"/>
          </a:xfrm>
          <a:prstGeom prst="rect">
            <a:avLst/>
          </a:prstGeom>
        </p:spPr>
      </p:pic>
      <p:sp>
        <p:nvSpPr>
          <p:cNvPr id="10" name="CasellaDiTesto 9">
            <a:extLst>
              <a:ext uri="{FF2B5EF4-FFF2-40B4-BE49-F238E27FC236}">
                <a16:creationId xmlns:a16="http://schemas.microsoft.com/office/drawing/2014/main" id="{ED26FDD3-CCFF-42C8-1CA2-B29B17CC33C8}"/>
              </a:ext>
            </a:extLst>
          </p:cNvPr>
          <p:cNvSpPr txBox="1"/>
          <p:nvPr/>
        </p:nvSpPr>
        <p:spPr>
          <a:xfrm>
            <a:off x="577401" y="1417538"/>
            <a:ext cx="10706470" cy="461665"/>
          </a:xfrm>
          <a:prstGeom prst="rect">
            <a:avLst/>
          </a:prstGeom>
          <a:noFill/>
        </p:spPr>
        <p:txBody>
          <a:bodyPr wrap="square">
            <a:spAutoFit/>
          </a:bodyPr>
          <a:lstStyle/>
          <a:p>
            <a:pPr algn="just"/>
            <a:r>
              <a:rPr lang="en-GB" sz="2400" b="1" i="1" dirty="0"/>
              <a:t>Fast Gradient Sign Method (FGSM)</a:t>
            </a:r>
            <a:endParaRPr lang="en-GB" sz="2400" i="1" dirty="0"/>
          </a:p>
        </p:txBody>
      </p:sp>
      <p:pic>
        <p:nvPicPr>
          <p:cNvPr id="17" name="Immagine 16">
            <a:extLst>
              <a:ext uri="{FF2B5EF4-FFF2-40B4-BE49-F238E27FC236}">
                <a16:creationId xmlns:a16="http://schemas.microsoft.com/office/drawing/2014/main" id="{3D344710-21A3-AA30-4AB3-E586C96F8A97}"/>
              </a:ext>
            </a:extLst>
          </p:cNvPr>
          <p:cNvPicPr>
            <a:picLocks noChangeAspect="1"/>
          </p:cNvPicPr>
          <p:nvPr/>
        </p:nvPicPr>
        <p:blipFill>
          <a:blip r:embed="rId6"/>
          <a:stretch>
            <a:fillRect/>
          </a:stretch>
        </p:blipFill>
        <p:spPr>
          <a:xfrm>
            <a:off x="6223135" y="2788123"/>
            <a:ext cx="2380873" cy="461665"/>
          </a:xfrm>
          <a:prstGeom prst="rect">
            <a:avLst/>
          </a:prstGeom>
        </p:spPr>
      </p:pic>
      <p:pic>
        <p:nvPicPr>
          <p:cNvPr id="19" name="Immagine 18">
            <a:extLst>
              <a:ext uri="{FF2B5EF4-FFF2-40B4-BE49-F238E27FC236}">
                <a16:creationId xmlns:a16="http://schemas.microsoft.com/office/drawing/2014/main" id="{F5100CDF-F9BD-4B29-3859-020D77AD0529}"/>
              </a:ext>
            </a:extLst>
          </p:cNvPr>
          <p:cNvPicPr>
            <a:picLocks noChangeAspect="1"/>
          </p:cNvPicPr>
          <p:nvPr/>
        </p:nvPicPr>
        <p:blipFill>
          <a:blip r:embed="rId7"/>
          <a:stretch>
            <a:fillRect/>
          </a:stretch>
        </p:blipFill>
        <p:spPr>
          <a:xfrm>
            <a:off x="5930636" y="6031210"/>
            <a:ext cx="2539158" cy="461665"/>
          </a:xfrm>
          <a:prstGeom prst="rect">
            <a:avLst/>
          </a:prstGeom>
        </p:spPr>
      </p:pic>
      <p:pic>
        <p:nvPicPr>
          <p:cNvPr id="22" name="Immagine 21">
            <a:extLst>
              <a:ext uri="{FF2B5EF4-FFF2-40B4-BE49-F238E27FC236}">
                <a16:creationId xmlns:a16="http://schemas.microsoft.com/office/drawing/2014/main" id="{C7187DAB-0AFD-35E7-11F2-2F6D3B56A9B3}"/>
              </a:ext>
            </a:extLst>
          </p:cNvPr>
          <p:cNvPicPr>
            <a:picLocks noChangeAspect="1"/>
          </p:cNvPicPr>
          <p:nvPr/>
        </p:nvPicPr>
        <p:blipFill>
          <a:blip r:embed="rId8"/>
          <a:stretch>
            <a:fillRect/>
          </a:stretch>
        </p:blipFill>
        <p:spPr>
          <a:xfrm>
            <a:off x="737828" y="5134333"/>
            <a:ext cx="4783627" cy="551383"/>
          </a:xfrm>
          <a:prstGeom prst="rect">
            <a:avLst/>
          </a:prstGeom>
        </p:spPr>
      </p:pic>
      <p:sp>
        <p:nvSpPr>
          <p:cNvPr id="24" name="CasellaDiTesto 23">
            <a:extLst>
              <a:ext uri="{FF2B5EF4-FFF2-40B4-BE49-F238E27FC236}">
                <a16:creationId xmlns:a16="http://schemas.microsoft.com/office/drawing/2014/main" id="{DDBF9596-A308-13E2-A422-CCB0CF01EDED}"/>
              </a:ext>
            </a:extLst>
          </p:cNvPr>
          <p:cNvSpPr txBox="1"/>
          <p:nvPr/>
        </p:nvSpPr>
        <p:spPr>
          <a:xfrm>
            <a:off x="728954" y="1860182"/>
            <a:ext cx="7632094" cy="830997"/>
          </a:xfrm>
          <a:prstGeom prst="rect">
            <a:avLst/>
          </a:prstGeom>
          <a:noFill/>
        </p:spPr>
        <p:txBody>
          <a:bodyPr wrap="square">
            <a:spAutoFit/>
          </a:bodyPr>
          <a:lstStyle/>
          <a:p>
            <a:r>
              <a:rPr lang="en-US" sz="2400" dirty="0"/>
              <a:t>we will simply take δ to be either +ϵ or −ϵ depending upon the sign of the gradient</a:t>
            </a:r>
            <a:endParaRPr lang="it-IT" sz="2400" dirty="0"/>
          </a:p>
        </p:txBody>
      </p:sp>
      <p:sp>
        <p:nvSpPr>
          <p:cNvPr id="26" name="CasellaDiTesto 25">
            <a:extLst>
              <a:ext uri="{FF2B5EF4-FFF2-40B4-BE49-F238E27FC236}">
                <a16:creationId xmlns:a16="http://schemas.microsoft.com/office/drawing/2014/main" id="{5E6A4E92-4A9E-2043-7F94-37EEEF8FF2D3}"/>
              </a:ext>
            </a:extLst>
          </p:cNvPr>
          <p:cNvSpPr txBox="1"/>
          <p:nvPr/>
        </p:nvSpPr>
        <p:spPr>
          <a:xfrm>
            <a:off x="728954" y="4029193"/>
            <a:ext cx="6096000" cy="830997"/>
          </a:xfrm>
          <a:prstGeom prst="rect">
            <a:avLst/>
          </a:prstGeom>
          <a:noFill/>
        </p:spPr>
        <p:txBody>
          <a:bodyPr wrap="square">
            <a:spAutoFit/>
          </a:bodyPr>
          <a:lstStyle/>
          <a:p>
            <a:r>
              <a:rPr lang="it-IT" sz="2400" dirty="0"/>
              <a:t>re-iterate the </a:t>
            </a:r>
            <a:r>
              <a:rPr lang="it-IT" sz="2400" dirty="0" err="1"/>
              <a:t>basic</a:t>
            </a:r>
            <a:r>
              <a:rPr lang="it-IT" sz="2400" dirty="0"/>
              <a:t> </a:t>
            </a:r>
            <a:r>
              <a:rPr lang="it-IT" sz="2400" dirty="0" err="1"/>
              <a:t>approach</a:t>
            </a:r>
            <a:r>
              <a:rPr lang="it-IT" sz="2400" dirty="0"/>
              <a:t> and </a:t>
            </a:r>
            <a:r>
              <a:rPr lang="it-IT" sz="2400" dirty="0" err="1"/>
              <a:t>apply</a:t>
            </a:r>
            <a:r>
              <a:rPr lang="it-IT" sz="2400" dirty="0"/>
              <a:t> the </a:t>
            </a:r>
            <a:r>
              <a:rPr lang="it-IT" sz="2400" dirty="0" err="1"/>
              <a:t>gradient</a:t>
            </a:r>
            <a:r>
              <a:rPr lang="it-IT" sz="2400" dirty="0"/>
              <a:t> </a:t>
            </a:r>
            <a:r>
              <a:rPr lang="it-IT" sz="2400" dirty="0" err="1"/>
              <a:t>descent</a:t>
            </a:r>
            <a:r>
              <a:rPr lang="it-IT" sz="2400" dirty="0"/>
              <a:t> </a:t>
            </a:r>
            <a:r>
              <a:rPr lang="it-IT" sz="2400" dirty="0" err="1"/>
              <a:t>optimization</a:t>
            </a:r>
            <a:r>
              <a:rPr lang="it-IT" sz="2400" dirty="0"/>
              <a:t>. </a:t>
            </a:r>
          </a:p>
        </p:txBody>
      </p:sp>
      <p:sp>
        <p:nvSpPr>
          <p:cNvPr id="27" name="CasellaDiTesto 26">
            <a:extLst>
              <a:ext uri="{FF2B5EF4-FFF2-40B4-BE49-F238E27FC236}">
                <a16:creationId xmlns:a16="http://schemas.microsoft.com/office/drawing/2014/main" id="{D3B10D2E-B261-2735-714B-AA2A0CD0F688}"/>
              </a:ext>
            </a:extLst>
          </p:cNvPr>
          <p:cNvSpPr txBox="1"/>
          <p:nvPr/>
        </p:nvSpPr>
        <p:spPr>
          <a:xfrm>
            <a:off x="178848" y="6492875"/>
            <a:ext cx="8697897" cy="338554"/>
          </a:xfrm>
          <a:prstGeom prst="rect">
            <a:avLst/>
          </a:prstGeom>
          <a:noFill/>
        </p:spPr>
        <p:txBody>
          <a:bodyPr wrap="square">
            <a:spAutoFit/>
          </a:bodyPr>
          <a:lstStyle/>
          <a:p>
            <a:pPr algn="just"/>
            <a:r>
              <a:rPr lang="en-GB" sz="1600" b="0" i="0" u="none" strike="noStrike" baseline="0">
                <a:latin typeface="Calibri" panose="020F0502020204030204" pitchFamily="34" charset="0"/>
              </a:rPr>
              <a:t>Credits: </a:t>
            </a:r>
            <a:r>
              <a:rPr lang="en-GB" sz="1600">
                <a:latin typeface="Calibri" panose="020F0502020204030204" pitchFamily="34" charset="0"/>
              </a:rPr>
              <a:t>Z. </a:t>
            </a:r>
            <a:r>
              <a:rPr lang="en-GB" sz="1600" b="0" i="0" u="none" strike="noStrike" baseline="0">
                <a:latin typeface="Calibri" panose="020F0502020204030204" pitchFamily="34" charset="0"/>
              </a:rPr>
              <a:t>Kolter, A. </a:t>
            </a:r>
            <a:r>
              <a:rPr lang="en-GB" sz="1600" b="0" i="0" u="none" strike="noStrike" baseline="0" err="1">
                <a:latin typeface="Calibri" panose="020F0502020204030204" pitchFamily="34" charset="0"/>
              </a:rPr>
              <a:t>Mądry</a:t>
            </a:r>
            <a:r>
              <a:rPr lang="en-GB" sz="1600" b="0" i="0" u="none" strike="noStrike" baseline="0">
                <a:latin typeface="Calibri" panose="020F0502020204030204" pitchFamily="34" charset="0"/>
              </a:rPr>
              <a:t>- </a:t>
            </a:r>
            <a:r>
              <a:rPr lang="en-GB" sz="1600" b="0" i="1" u="none" strike="noStrike" baseline="0">
                <a:latin typeface="Calibri" panose="020F0502020204030204" pitchFamily="34" charset="0"/>
              </a:rPr>
              <a:t>Adversarial Robustness: Theory and Practice</a:t>
            </a:r>
            <a:endParaRPr lang="en-GB" sz="1600" i="1"/>
          </a:p>
        </p:txBody>
      </p:sp>
    </p:spTree>
    <p:extLst>
      <p:ext uri="{BB962C8B-B14F-4D97-AF65-F5344CB8AC3E}">
        <p14:creationId xmlns:p14="http://schemas.microsoft.com/office/powerpoint/2010/main" val="12778345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dirty="0"/>
              <a:t>Training </a:t>
            </a:r>
            <a:r>
              <a:rPr lang="it-IT" dirty="0" err="1"/>
              <a:t>Adversarially</a:t>
            </a:r>
            <a:r>
              <a:rPr lang="it-IT" dirty="0"/>
              <a:t> </a:t>
            </a:r>
            <a:r>
              <a:rPr lang="it-IT" dirty="0" err="1"/>
              <a:t>Robust</a:t>
            </a:r>
            <a:r>
              <a:rPr lang="it-IT" dirty="0"/>
              <a:t> </a:t>
            </a:r>
            <a:r>
              <a:rPr lang="it-IT" dirty="0" err="1"/>
              <a:t>Classifiers</a:t>
            </a:r>
            <a:endParaRPr lang="it-IT" dirty="0"/>
          </a:p>
        </p:txBody>
      </p:sp>
      <p:pic>
        <p:nvPicPr>
          <p:cNvPr id="6" name="Immagine 5">
            <a:extLst>
              <a:ext uri="{FF2B5EF4-FFF2-40B4-BE49-F238E27FC236}">
                <a16:creationId xmlns:a16="http://schemas.microsoft.com/office/drawing/2014/main" id="{24B0D91E-8FD7-15E6-7724-FE025634FF0E}"/>
              </a:ext>
            </a:extLst>
          </p:cNvPr>
          <p:cNvPicPr>
            <a:picLocks noChangeAspect="1"/>
          </p:cNvPicPr>
          <p:nvPr/>
        </p:nvPicPr>
        <p:blipFill>
          <a:blip r:embed="rId3"/>
          <a:stretch>
            <a:fillRect/>
          </a:stretch>
        </p:blipFill>
        <p:spPr>
          <a:xfrm>
            <a:off x="2705976" y="1836525"/>
            <a:ext cx="6954220" cy="1257475"/>
          </a:xfrm>
          <a:prstGeom prst="rect">
            <a:avLst/>
          </a:prstGeom>
        </p:spPr>
      </p:pic>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C260E264-0D47-A0A3-2E0C-D1A8EA76CA3E}"/>
                  </a:ext>
                </a:extLst>
              </p:cNvPr>
              <p:cNvSpPr txBox="1"/>
              <p:nvPr/>
            </p:nvSpPr>
            <p:spPr>
              <a:xfrm>
                <a:off x="4800600" y="4003357"/>
                <a:ext cx="1982274" cy="492443"/>
              </a:xfrm>
              <a:prstGeom prst="rect">
                <a:avLst/>
              </a:prstGeom>
              <a:noFill/>
            </p:spPr>
            <p:txBody>
              <a:bodyPr wrap="none" lIns="0" tIns="0" rIns="0" bIns="0" rtlCol="0">
                <a:spAutoFit/>
              </a:bodyPr>
              <a:lstStyle/>
              <a:p>
                <a14:m>
                  <m:oMath xmlns:m="http://schemas.openxmlformats.org/officeDocument/2006/math">
                    <m:sSub>
                      <m:sSubPr>
                        <m:ctrlPr>
                          <a:rPr lang="it-IT" sz="3200" i="1" smtClean="0">
                            <a:latin typeface="Cambria Math" panose="02040503050406030204" pitchFamily="18" charset="0"/>
                          </a:rPr>
                        </m:ctrlPr>
                      </m:sSubPr>
                      <m:e>
                        <m:r>
                          <a:rPr lang="it-IT" sz="3200" b="0" i="1" smtClean="0">
                            <a:latin typeface="Cambria Math" panose="02040503050406030204" pitchFamily="18" charset="0"/>
                          </a:rPr>
                          <m:t>𝐷</m:t>
                        </m:r>
                      </m:e>
                      <m:sub>
                        <m:r>
                          <a:rPr lang="it-IT" sz="3200" b="0" i="1" smtClean="0">
                            <a:latin typeface="Cambria Math" panose="02040503050406030204" pitchFamily="18" charset="0"/>
                          </a:rPr>
                          <m:t>𝑡𝑟𝑎𝑖𝑛</m:t>
                        </m:r>
                      </m:sub>
                    </m:sSub>
                    <m:r>
                      <a:rPr lang="it-IT" sz="3200" i="1" smtClean="0">
                        <a:latin typeface="Cambria Math" panose="02040503050406030204" pitchFamily="18" charset="0"/>
                        <a:ea typeface="Cambria Math" panose="02040503050406030204" pitchFamily="18" charset="0"/>
                      </a:rPr>
                      <m:t>≠</m:t>
                    </m:r>
                    <m:r>
                      <a:rPr lang="it-IT" sz="3200" b="0" i="1" smtClean="0">
                        <a:latin typeface="Cambria Math" panose="02040503050406030204" pitchFamily="18" charset="0"/>
                        <a:ea typeface="Cambria Math" panose="02040503050406030204" pitchFamily="18" charset="0"/>
                      </a:rPr>
                      <m:t>𝐷</m:t>
                    </m:r>
                  </m:oMath>
                </a14:m>
                <a:r>
                  <a:rPr lang="it-IT" sz="3200" dirty="0"/>
                  <a:t> </a:t>
                </a:r>
              </a:p>
            </p:txBody>
          </p:sp>
        </mc:Choice>
        <mc:Fallback xmlns="">
          <p:sp>
            <p:nvSpPr>
              <p:cNvPr id="21" name="CasellaDiTesto 20">
                <a:extLst>
                  <a:ext uri="{FF2B5EF4-FFF2-40B4-BE49-F238E27FC236}">
                    <a16:creationId xmlns:a16="http://schemas.microsoft.com/office/drawing/2014/main" id="{C260E264-0D47-A0A3-2E0C-D1A8EA76CA3E}"/>
                  </a:ext>
                </a:extLst>
              </p:cNvPr>
              <p:cNvSpPr txBox="1">
                <a:spLocks noRot="1" noChangeAspect="1" noMove="1" noResize="1" noEditPoints="1" noAdjustHandles="1" noChangeArrowheads="1" noChangeShapeType="1" noTextEdit="1"/>
              </p:cNvSpPr>
              <p:nvPr/>
            </p:nvSpPr>
            <p:spPr>
              <a:xfrm>
                <a:off x="4800600" y="4003357"/>
                <a:ext cx="1982274" cy="492443"/>
              </a:xfrm>
              <a:prstGeom prst="rect">
                <a:avLst/>
              </a:prstGeom>
              <a:blipFill>
                <a:blip r:embed="rId4"/>
                <a:stretch>
                  <a:fillRect/>
                </a:stretch>
              </a:blipFill>
            </p:spPr>
            <p:txBody>
              <a:bodyPr/>
              <a:lstStyle/>
              <a:p>
                <a:r>
                  <a:rPr lang="it-IT">
                    <a:noFill/>
                  </a:rPr>
                  <a:t> </a:t>
                </a:r>
              </a:p>
            </p:txBody>
          </p:sp>
        </mc:Fallback>
      </mc:AlternateContent>
      <p:sp>
        <p:nvSpPr>
          <p:cNvPr id="22" name="CasellaDiTesto 21">
            <a:extLst>
              <a:ext uri="{FF2B5EF4-FFF2-40B4-BE49-F238E27FC236}">
                <a16:creationId xmlns:a16="http://schemas.microsoft.com/office/drawing/2014/main" id="{79FD4555-4F5A-9AE8-BA09-3CCC3866DB7A}"/>
              </a:ext>
            </a:extLst>
          </p:cNvPr>
          <p:cNvSpPr txBox="1"/>
          <p:nvPr/>
        </p:nvSpPr>
        <p:spPr>
          <a:xfrm>
            <a:off x="914400" y="3247851"/>
            <a:ext cx="10706470" cy="461665"/>
          </a:xfrm>
          <a:prstGeom prst="rect">
            <a:avLst/>
          </a:prstGeom>
          <a:noFill/>
        </p:spPr>
        <p:txBody>
          <a:bodyPr wrap="square">
            <a:spAutoFit/>
          </a:bodyPr>
          <a:lstStyle/>
          <a:p>
            <a:pPr algn="just"/>
            <a:r>
              <a:rPr lang="it-IT" sz="2400" b="1" i="1" dirty="0"/>
              <a:t>Risk:</a:t>
            </a:r>
            <a:r>
              <a:rPr lang="it-IT" sz="2400" dirty="0"/>
              <a:t> </a:t>
            </a:r>
            <a:r>
              <a:rPr lang="it-IT" sz="2400" dirty="0" err="1"/>
              <a:t>expected</a:t>
            </a:r>
            <a:r>
              <a:rPr lang="it-IT" sz="2400" dirty="0"/>
              <a:t> </a:t>
            </a:r>
            <a:r>
              <a:rPr lang="it-IT" sz="2400" dirty="0" err="1"/>
              <a:t>loss</a:t>
            </a:r>
            <a:r>
              <a:rPr lang="it-IT" sz="2400" dirty="0"/>
              <a:t> under the </a:t>
            </a:r>
            <a:r>
              <a:rPr lang="it-IT" sz="2400" b="1" i="1" dirty="0" err="1"/>
              <a:t>true</a:t>
            </a:r>
            <a:r>
              <a:rPr lang="it-IT" sz="2400" b="1" i="1" dirty="0"/>
              <a:t> </a:t>
            </a:r>
            <a:r>
              <a:rPr lang="it-IT" sz="2400" b="1" i="1" dirty="0" err="1"/>
              <a:t>distribution</a:t>
            </a:r>
            <a:r>
              <a:rPr lang="it-IT" sz="2400" dirty="0"/>
              <a:t>… </a:t>
            </a:r>
            <a:r>
              <a:rPr lang="it-IT" sz="2400" dirty="0" err="1"/>
              <a:t>but</a:t>
            </a:r>
            <a:endParaRPr lang="en-GB" sz="2400" dirty="0"/>
          </a:p>
        </p:txBody>
      </p:sp>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id="{3F59D83A-B024-2920-182B-9CE838193356}"/>
                  </a:ext>
                </a:extLst>
              </p:cNvPr>
              <p:cNvSpPr txBox="1"/>
              <p:nvPr/>
            </p:nvSpPr>
            <p:spPr>
              <a:xfrm>
                <a:off x="925286" y="4880708"/>
                <a:ext cx="10706470" cy="830997"/>
              </a:xfrm>
              <a:prstGeom prst="rect">
                <a:avLst/>
              </a:prstGeom>
              <a:noFill/>
            </p:spPr>
            <p:txBody>
              <a:bodyPr wrap="square">
                <a:spAutoFit/>
              </a:bodyPr>
              <a:lstStyle/>
              <a:p>
                <a:pPr algn="just"/>
                <a:r>
                  <a:rPr lang="it-IT" sz="2400" dirty="0"/>
                  <a:t>We must use a </a:t>
                </a:r>
                <a:r>
                  <a:rPr lang="it-IT" sz="2400" dirty="0" err="1"/>
                  <a:t>biased</a:t>
                </a:r>
                <a:r>
                  <a:rPr lang="it-IT" sz="2400" dirty="0"/>
                  <a:t> </a:t>
                </a:r>
                <a:r>
                  <a:rPr lang="it-IT" sz="2400" dirty="0" err="1"/>
                  <a:t>estimation</a:t>
                </a:r>
                <a:r>
                  <a:rPr lang="it-IT" sz="2400" dirty="0"/>
                  <a:t> of the risk, </a:t>
                </a:r>
                <a:r>
                  <a:rPr lang="it-IT" sz="2400" dirty="0" err="1"/>
                  <a:t>then</a:t>
                </a:r>
                <a:r>
                  <a:rPr lang="it-IT" sz="2400" dirty="0"/>
                  <a:t> </a:t>
                </a:r>
                <a:r>
                  <a:rPr lang="it-IT" sz="2400" dirty="0" err="1"/>
                  <a:t>we</a:t>
                </a:r>
                <a:r>
                  <a:rPr lang="it-IT" sz="2400" dirty="0"/>
                  <a:t> use the </a:t>
                </a:r>
                <a14:m>
                  <m:oMath xmlns:m="http://schemas.openxmlformats.org/officeDocument/2006/math">
                    <m:sSub>
                      <m:sSubPr>
                        <m:ctrlPr>
                          <a:rPr lang="it-IT" sz="2400" i="1" smtClean="0">
                            <a:latin typeface="Cambria Math" panose="02040503050406030204" pitchFamily="18" charset="0"/>
                          </a:rPr>
                        </m:ctrlPr>
                      </m:sSubPr>
                      <m:e>
                        <m:r>
                          <a:rPr lang="it-IT" sz="2400" b="0" i="1" smtClean="0">
                            <a:latin typeface="Cambria Math" panose="02040503050406030204" pitchFamily="18" charset="0"/>
                          </a:rPr>
                          <m:t>𝐷</m:t>
                        </m:r>
                      </m:e>
                      <m:sub>
                        <m:r>
                          <a:rPr lang="it-IT" sz="2400" b="0" i="1" smtClean="0">
                            <a:latin typeface="Cambria Math" panose="02040503050406030204" pitchFamily="18" charset="0"/>
                          </a:rPr>
                          <m:t>𝑡𝑒𝑠𝑡</m:t>
                        </m:r>
                      </m:sub>
                    </m:sSub>
                  </m:oMath>
                </a14:m>
                <a:r>
                  <a:rPr lang="it-IT" sz="2400" dirty="0"/>
                  <a:t>  </a:t>
                </a:r>
                <a:r>
                  <a:rPr lang="it-IT" sz="2400" dirty="0" err="1"/>
                  <a:t>as</a:t>
                </a:r>
                <a:r>
                  <a:rPr lang="it-IT" sz="2400" dirty="0"/>
                  <a:t> a proxy to estimate the </a:t>
                </a:r>
                <a:r>
                  <a:rPr lang="it-IT" sz="2400" dirty="0" err="1"/>
                  <a:t>true</a:t>
                </a:r>
                <a:r>
                  <a:rPr lang="it-IT" sz="2400" dirty="0"/>
                  <a:t> risk.</a:t>
                </a:r>
                <a:endParaRPr lang="en-GB" sz="2400" dirty="0"/>
              </a:p>
            </p:txBody>
          </p:sp>
        </mc:Choice>
        <mc:Fallback xmlns="">
          <p:sp>
            <p:nvSpPr>
              <p:cNvPr id="23" name="CasellaDiTesto 22">
                <a:extLst>
                  <a:ext uri="{FF2B5EF4-FFF2-40B4-BE49-F238E27FC236}">
                    <a16:creationId xmlns:a16="http://schemas.microsoft.com/office/drawing/2014/main" id="{3F59D83A-B024-2920-182B-9CE838193356}"/>
                  </a:ext>
                </a:extLst>
              </p:cNvPr>
              <p:cNvSpPr txBox="1">
                <a:spLocks noRot="1" noChangeAspect="1" noMove="1" noResize="1" noEditPoints="1" noAdjustHandles="1" noChangeArrowheads="1" noChangeShapeType="1" noTextEdit="1"/>
              </p:cNvSpPr>
              <p:nvPr/>
            </p:nvSpPr>
            <p:spPr>
              <a:xfrm>
                <a:off x="925286" y="4880708"/>
                <a:ext cx="10706470" cy="830997"/>
              </a:xfrm>
              <a:prstGeom prst="rect">
                <a:avLst/>
              </a:prstGeom>
              <a:blipFill>
                <a:blip r:embed="rId5"/>
                <a:stretch>
                  <a:fillRect l="-911" t="-5882" r="-854" b="-16176"/>
                </a:stretch>
              </a:blipFill>
            </p:spPr>
            <p:txBody>
              <a:bodyPr/>
              <a:lstStyle/>
              <a:p>
                <a:r>
                  <a:rPr lang="it-IT">
                    <a:noFill/>
                  </a:rPr>
                  <a:t> </a:t>
                </a:r>
              </a:p>
            </p:txBody>
          </p:sp>
        </mc:Fallback>
      </mc:AlternateContent>
      <p:pic>
        <p:nvPicPr>
          <p:cNvPr id="24" name="Immagine 23">
            <a:extLst>
              <a:ext uri="{FF2B5EF4-FFF2-40B4-BE49-F238E27FC236}">
                <a16:creationId xmlns:a16="http://schemas.microsoft.com/office/drawing/2014/main" id="{F4030DA7-9F29-F9AD-F53E-3D4D032878BC}"/>
              </a:ext>
            </a:extLst>
          </p:cNvPr>
          <p:cNvPicPr>
            <a:picLocks noChangeAspect="1"/>
          </p:cNvPicPr>
          <p:nvPr/>
        </p:nvPicPr>
        <p:blipFill rotWithShape="1">
          <a:blip r:embed="rId6"/>
          <a:srcRect b="38884"/>
          <a:stretch/>
        </p:blipFill>
        <p:spPr>
          <a:xfrm>
            <a:off x="8337687" y="2979476"/>
            <a:ext cx="3593055" cy="1748135"/>
          </a:xfrm>
          <a:prstGeom prst="rect">
            <a:avLst/>
          </a:prstGeom>
        </p:spPr>
      </p:pic>
      <p:sp>
        <p:nvSpPr>
          <p:cNvPr id="25" name="CasellaDiTesto 24">
            <a:extLst>
              <a:ext uri="{FF2B5EF4-FFF2-40B4-BE49-F238E27FC236}">
                <a16:creationId xmlns:a16="http://schemas.microsoft.com/office/drawing/2014/main" id="{2DB3F57A-A551-8EF5-B30A-300D6FA0CBE7}"/>
              </a:ext>
            </a:extLst>
          </p:cNvPr>
          <p:cNvSpPr txBox="1"/>
          <p:nvPr/>
        </p:nvSpPr>
        <p:spPr>
          <a:xfrm>
            <a:off x="178848" y="6492875"/>
            <a:ext cx="8697897" cy="338554"/>
          </a:xfrm>
          <a:prstGeom prst="rect">
            <a:avLst/>
          </a:prstGeom>
          <a:noFill/>
        </p:spPr>
        <p:txBody>
          <a:bodyPr wrap="square">
            <a:spAutoFit/>
          </a:bodyPr>
          <a:lstStyle/>
          <a:p>
            <a:pPr algn="just"/>
            <a:r>
              <a:rPr lang="en-GB" sz="1600" b="0" i="0" u="none" strike="noStrike" baseline="0">
                <a:latin typeface="Calibri" panose="020F0502020204030204" pitchFamily="34" charset="0"/>
              </a:rPr>
              <a:t>Credits: </a:t>
            </a:r>
            <a:r>
              <a:rPr lang="en-GB" sz="1600">
                <a:latin typeface="Calibri" panose="020F0502020204030204" pitchFamily="34" charset="0"/>
              </a:rPr>
              <a:t>Z. </a:t>
            </a:r>
            <a:r>
              <a:rPr lang="en-GB" sz="1600" b="0" i="0" u="none" strike="noStrike" baseline="0">
                <a:latin typeface="Calibri" panose="020F0502020204030204" pitchFamily="34" charset="0"/>
              </a:rPr>
              <a:t>Kolter, A. </a:t>
            </a:r>
            <a:r>
              <a:rPr lang="en-GB" sz="1600" b="0" i="0" u="none" strike="noStrike" baseline="0" err="1">
                <a:latin typeface="Calibri" panose="020F0502020204030204" pitchFamily="34" charset="0"/>
              </a:rPr>
              <a:t>Mądry</a:t>
            </a:r>
            <a:r>
              <a:rPr lang="en-GB" sz="1600" b="0" i="0" u="none" strike="noStrike" baseline="0">
                <a:latin typeface="Calibri" panose="020F0502020204030204" pitchFamily="34" charset="0"/>
              </a:rPr>
              <a:t>- </a:t>
            </a:r>
            <a:r>
              <a:rPr lang="en-GB" sz="1600" b="0" i="1" u="none" strike="noStrike" baseline="0">
                <a:latin typeface="Calibri" panose="020F0502020204030204" pitchFamily="34" charset="0"/>
              </a:rPr>
              <a:t>Adversarial Robustness: Theory and Practice</a:t>
            </a:r>
            <a:endParaRPr lang="en-GB" sz="1600" i="1"/>
          </a:p>
        </p:txBody>
      </p:sp>
      <p:sp>
        <p:nvSpPr>
          <p:cNvPr id="3" name="CasellaDiTesto 2">
            <a:extLst>
              <a:ext uri="{FF2B5EF4-FFF2-40B4-BE49-F238E27FC236}">
                <a16:creationId xmlns:a16="http://schemas.microsoft.com/office/drawing/2014/main" id="{31AD9F11-096D-22C4-2195-D55CBCC7B6C8}"/>
              </a:ext>
            </a:extLst>
          </p:cNvPr>
          <p:cNvSpPr txBox="1"/>
          <p:nvPr/>
        </p:nvSpPr>
        <p:spPr>
          <a:xfrm>
            <a:off x="957942" y="1397283"/>
            <a:ext cx="10706470" cy="461665"/>
          </a:xfrm>
          <a:prstGeom prst="rect">
            <a:avLst/>
          </a:prstGeom>
          <a:noFill/>
        </p:spPr>
        <p:txBody>
          <a:bodyPr wrap="square">
            <a:spAutoFit/>
          </a:bodyPr>
          <a:lstStyle/>
          <a:p>
            <a:pPr algn="just"/>
            <a:r>
              <a:rPr lang="it-IT" sz="2400" dirty="0" err="1"/>
              <a:t>Minimizing</a:t>
            </a:r>
            <a:r>
              <a:rPr lang="it-IT" sz="2400" dirty="0"/>
              <a:t> the </a:t>
            </a:r>
            <a:r>
              <a:rPr lang="it-IT" sz="2400" b="1" i="1" dirty="0" err="1"/>
              <a:t>adversarial</a:t>
            </a:r>
            <a:r>
              <a:rPr lang="it-IT" sz="2400" b="1" i="1" dirty="0"/>
              <a:t> </a:t>
            </a:r>
            <a:r>
              <a:rPr lang="it-IT" sz="2400" b="1" i="1" dirty="0" err="1"/>
              <a:t>empirical</a:t>
            </a:r>
            <a:r>
              <a:rPr lang="it-IT" sz="2400" b="1" i="1" dirty="0"/>
              <a:t> risk…</a:t>
            </a:r>
            <a:endParaRPr lang="en-GB" sz="2400" dirty="0"/>
          </a:p>
        </p:txBody>
      </p:sp>
    </p:spTree>
    <p:extLst>
      <p:ext uri="{BB962C8B-B14F-4D97-AF65-F5344CB8AC3E}">
        <p14:creationId xmlns:p14="http://schemas.microsoft.com/office/powerpoint/2010/main" val="12174798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dirty="0"/>
              <a:t>Training </a:t>
            </a:r>
            <a:r>
              <a:rPr lang="it-IT" dirty="0" err="1"/>
              <a:t>Adversarially</a:t>
            </a:r>
            <a:r>
              <a:rPr lang="it-IT" dirty="0"/>
              <a:t> </a:t>
            </a:r>
            <a:r>
              <a:rPr lang="it-IT" dirty="0" err="1"/>
              <a:t>Robust</a:t>
            </a:r>
            <a:r>
              <a:rPr lang="it-IT" dirty="0"/>
              <a:t> </a:t>
            </a:r>
            <a:r>
              <a:rPr lang="it-IT" dirty="0" err="1"/>
              <a:t>Classifiers</a:t>
            </a:r>
            <a:endParaRPr lang="it-IT" dirty="0"/>
          </a:p>
        </p:txBody>
      </p:sp>
      <p:pic>
        <p:nvPicPr>
          <p:cNvPr id="6" name="Immagine 5">
            <a:extLst>
              <a:ext uri="{FF2B5EF4-FFF2-40B4-BE49-F238E27FC236}">
                <a16:creationId xmlns:a16="http://schemas.microsoft.com/office/drawing/2014/main" id="{24B0D91E-8FD7-15E6-7724-FE025634FF0E}"/>
              </a:ext>
            </a:extLst>
          </p:cNvPr>
          <p:cNvPicPr>
            <a:picLocks noChangeAspect="1"/>
          </p:cNvPicPr>
          <p:nvPr/>
        </p:nvPicPr>
        <p:blipFill>
          <a:blip r:embed="rId3"/>
          <a:stretch>
            <a:fillRect/>
          </a:stretch>
        </p:blipFill>
        <p:spPr>
          <a:xfrm>
            <a:off x="2705976" y="1411981"/>
            <a:ext cx="6954220" cy="1257475"/>
          </a:xfrm>
          <a:prstGeom prst="rect">
            <a:avLst/>
          </a:prstGeom>
        </p:spPr>
      </p:pic>
      <p:pic>
        <p:nvPicPr>
          <p:cNvPr id="9" name="Immagine 8">
            <a:extLst>
              <a:ext uri="{FF2B5EF4-FFF2-40B4-BE49-F238E27FC236}">
                <a16:creationId xmlns:a16="http://schemas.microsoft.com/office/drawing/2014/main" id="{85C17FEA-71E9-641D-B006-97E4D1E1BCF0}"/>
              </a:ext>
            </a:extLst>
          </p:cNvPr>
          <p:cNvPicPr>
            <a:picLocks noChangeAspect="1"/>
          </p:cNvPicPr>
          <p:nvPr/>
        </p:nvPicPr>
        <p:blipFill>
          <a:blip r:embed="rId4"/>
          <a:stretch>
            <a:fillRect/>
          </a:stretch>
        </p:blipFill>
        <p:spPr>
          <a:xfrm>
            <a:off x="3425202" y="4658339"/>
            <a:ext cx="5668166" cy="981212"/>
          </a:xfrm>
          <a:prstGeom prst="rect">
            <a:avLst/>
          </a:prstGeom>
        </p:spPr>
      </p:pic>
      <p:sp>
        <p:nvSpPr>
          <p:cNvPr id="16" name="Freccia in giù 15">
            <a:extLst>
              <a:ext uri="{FF2B5EF4-FFF2-40B4-BE49-F238E27FC236}">
                <a16:creationId xmlns:a16="http://schemas.microsoft.com/office/drawing/2014/main" id="{90EC608B-87C4-57A6-0FC6-E91B275082F4}"/>
              </a:ext>
            </a:extLst>
          </p:cNvPr>
          <p:cNvSpPr/>
          <p:nvPr/>
        </p:nvSpPr>
        <p:spPr>
          <a:xfrm>
            <a:off x="5431971" y="2764971"/>
            <a:ext cx="925286" cy="72262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00076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err="1"/>
              <a:t>Outline</a:t>
            </a:r>
            <a:endParaRPr lang="it-IT" dirty="0"/>
          </a:p>
        </p:txBody>
      </p:sp>
      <p:sp>
        <p:nvSpPr>
          <p:cNvPr id="3" name="Segnaposto contenuto 2"/>
          <p:cNvSpPr>
            <a:spLocks noGrp="1"/>
          </p:cNvSpPr>
          <p:nvPr>
            <p:ph idx="1"/>
          </p:nvPr>
        </p:nvSpPr>
        <p:spPr/>
        <p:txBody>
          <a:bodyPr>
            <a:normAutofit/>
          </a:bodyPr>
          <a:lstStyle/>
          <a:p>
            <a:pPr algn="just">
              <a:lnSpc>
                <a:spcPct val="200000"/>
              </a:lnSpc>
            </a:pPr>
            <a:r>
              <a:rPr lang="it-IT" i="1" dirty="0" err="1"/>
              <a:t>Artificial</a:t>
            </a:r>
            <a:r>
              <a:rPr lang="it-IT" i="1" dirty="0"/>
              <a:t> </a:t>
            </a:r>
            <a:r>
              <a:rPr lang="it-IT" i="1" dirty="0" err="1"/>
              <a:t>Neural</a:t>
            </a:r>
            <a:r>
              <a:rPr lang="it-IT" i="1" dirty="0"/>
              <a:t> Networks Learning </a:t>
            </a:r>
            <a:r>
              <a:rPr lang="it-IT" i="1" dirty="0" err="1"/>
              <a:t>Aspects</a:t>
            </a:r>
            <a:endParaRPr lang="it-IT" i="1" dirty="0"/>
          </a:p>
          <a:p>
            <a:pPr algn="just">
              <a:lnSpc>
                <a:spcPct val="200000"/>
              </a:lnSpc>
            </a:pPr>
            <a:r>
              <a:rPr lang="it-IT" i="1" dirty="0" err="1"/>
              <a:t>Adversarial</a:t>
            </a:r>
            <a:r>
              <a:rPr lang="it-IT" i="1" dirty="0"/>
              <a:t> Machine Learning</a:t>
            </a:r>
          </a:p>
        </p:txBody>
      </p:sp>
    </p:spTree>
    <p:extLst>
      <p:ext uri="{BB962C8B-B14F-4D97-AF65-F5344CB8AC3E}">
        <p14:creationId xmlns:p14="http://schemas.microsoft.com/office/powerpoint/2010/main" val="10626874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dirty="0"/>
              <a:t>Training </a:t>
            </a:r>
            <a:r>
              <a:rPr lang="it-IT" dirty="0" err="1"/>
              <a:t>Adversarially</a:t>
            </a:r>
            <a:r>
              <a:rPr lang="it-IT" dirty="0"/>
              <a:t> </a:t>
            </a:r>
            <a:r>
              <a:rPr lang="it-IT" dirty="0" err="1"/>
              <a:t>Robust</a:t>
            </a:r>
            <a:r>
              <a:rPr lang="it-IT" dirty="0"/>
              <a:t> </a:t>
            </a:r>
            <a:r>
              <a:rPr lang="it-IT" dirty="0" err="1"/>
              <a:t>Classifiers</a:t>
            </a:r>
            <a:endParaRPr lang="it-IT" dirty="0"/>
          </a:p>
        </p:txBody>
      </p:sp>
      <p:pic>
        <p:nvPicPr>
          <p:cNvPr id="6" name="Immagine 5">
            <a:extLst>
              <a:ext uri="{FF2B5EF4-FFF2-40B4-BE49-F238E27FC236}">
                <a16:creationId xmlns:a16="http://schemas.microsoft.com/office/drawing/2014/main" id="{24B0D91E-8FD7-15E6-7724-FE025634FF0E}"/>
              </a:ext>
            </a:extLst>
          </p:cNvPr>
          <p:cNvPicPr>
            <a:picLocks noChangeAspect="1"/>
          </p:cNvPicPr>
          <p:nvPr/>
        </p:nvPicPr>
        <p:blipFill>
          <a:blip r:embed="rId3"/>
          <a:stretch>
            <a:fillRect/>
          </a:stretch>
        </p:blipFill>
        <p:spPr>
          <a:xfrm>
            <a:off x="2705976" y="1411981"/>
            <a:ext cx="6954220" cy="1257475"/>
          </a:xfrm>
          <a:prstGeom prst="rect">
            <a:avLst/>
          </a:prstGeom>
        </p:spPr>
      </p:pic>
      <p:pic>
        <p:nvPicPr>
          <p:cNvPr id="9" name="Immagine 8">
            <a:extLst>
              <a:ext uri="{FF2B5EF4-FFF2-40B4-BE49-F238E27FC236}">
                <a16:creationId xmlns:a16="http://schemas.microsoft.com/office/drawing/2014/main" id="{85C17FEA-71E9-641D-B006-97E4D1E1BCF0}"/>
              </a:ext>
            </a:extLst>
          </p:cNvPr>
          <p:cNvPicPr>
            <a:picLocks noChangeAspect="1"/>
          </p:cNvPicPr>
          <p:nvPr/>
        </p:nvPicPr>
        <p:blipFill>
          <a:blip r:embed="rId4"/>
          <a:stretch>
            <a:fillRect/>
          </a:stretch>
        </p:blipFill>
        <p:spPr>
          <a:xfrm>
            <a:off x="3425202" y="4658339"/>
            <a:ext cx="5668166" cy="981212"/>
          </a:xfrm>
          <a:prstGeom prst="rect">
            <a:avLst/>
          </a:prstGeom>
        </p:spPr>
      </p:pic>
      <p:sp>
        <p:nvSpPr>
          <p:cNvPr id="10" name="Parentesi graffa chiusa 9">
            <a:extLst>
              <a:ext uri="{FF2B5EF4-FFF2-40B4-BE49-F238E27FC236}">
                <a16:creationId xmlns:a16="http://schemas.microsoft.com/office/drawing/2014/main" id="{BCCC002D-9D74-AE01-220C-BFCBCED2522F}"/>
              </a:ext>
            </a:extLst>
          </p:cNvPr>
          <p:cNvSpPr/>
          <p:nvPr/>
        </p:nvSpPr>
        <p:spPr>
          <a:xfrm rot="16200000">
            <a:off x="5725887" y="1539520"/>
            <a:ext cx="1066800" cy="5668166"/>
          </a:xfrm>
          <a:prstGeom prst="rightBrace">
            <a:avLst/>
          </a:prstGeom>
          <a:ln w="28575"/>
        </p:spPr>
        <p:style>
          <a:lnRef idx="3">
            <a:schemeClr val="accent1"/>
          </a:lnRef>
          <a:fillRef idx="0">
            <a:schemeClr val="accent1"/>
          </a:fillRef>
          <a:effectRef idx="2">
            <a:schemeClr val="accent1"/>
          </a:effectRef>
          <a:fontRef idx="minor">
            <a:schemeClr val="tx1"/>
          </a:fontRef>
        </p:style>
        <p:txBody>
          <a:bodyPr rtlCol="0" anchor="ctr"/>
          <a:lstStyle/>
          <a:p>
            <a:pPr algn="ctr"/>
            <a:endParaRPr lang="it-IT"/>
          </a:p>
        </p:txBody>
      </p:sp>
      <p:sp>
        <p:nvSpPr>
          <p:cNvPr id="12" name="Parentesi graffa chiusa 11">
            <a:extLst>
              <a:ext uri="{FF2B5EF4-FFF2-40B4-BE49-F238E27FC236}">
                <a16:creationId xmlns:a16="http://schemas.microsoft.com/office/drawing/2014/main" id="{8539F264-3BA1-6530-DA5F-63CA322EB612}"/>
              </a:ext>
            </a:extLst>
          </p:cNvPr>
          <p:cNvSpPr/>
          <p:nvPr/>
        </p:nvSpPr>
        <p:spPr>
          <a:xfrm rot="5400000">
            <a:off x="6739485" y="3974037"/>
            <a:ext cx="716002" cy="3592286"/>
          </a:xfrm>
          <a:prstGeom prst="rightBrace">
            <a:avLst/>
          </a:prstGeom>
          <a:ln w="28575">
            <a:solidFill>
              <a:srgbClr val="FFC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it-IT"/>
          </a:p>
        </p:txBody>
      </p:sp>
      <p:sp>
        <p:nvSpPr>
          <p:cNvPr id="14" name="CasellaDiTesto 13">
            <a:extLst>
              <a:ext uri="{FF2B5EF4-FFF2-40B4-BE49-F238E27FC236}">
                <a16:creationId xmlns:a16="http://schemas.microsoft.com/office/drawing/2014/main" id="{18B71EF3-4F65-99EE-AFCE-0CE6609D2E03}"/>
              </a:ext>
            </a:extLst>
          </p:cNvPr>
          <p:cNvSpPr txBox="1"/>
          <p:nvPr/>
        </p:nvSpPr>
        <p:spPr>
          <a:xfrm>
            <a:off x="3120092" y="3652612"/>
            <a:ext cx="3139193" cy="461665"/>
          </a:xfrm>
          <a:prstGeom prst="rect">
            <a:avLst/>
          </a:prstGeom>
          <a:noFill/>
        </p:spPr>
        <p:txBody>
          <a:bodyPr wrap="none" rtlCol="0">
            <a:spAutoFit/>
          </a:bodyPr>
          <a:lstStyle/>
          <a:p>
            <a:r>
              <a:rPr lang="it-IT" sz="2400" b="1" i="1" dirty="0">
                <a:solidFill>
                  <a:schemeClr val="accent1">
                    <a:lumMod val="50000"/>
                  </a:schemeClr>
                </a:solidFill>
              </a:rPr>
              <a:t>Train a </a:t>
            </a:r>
            <a:r>
              <a:rPr lang="it-IT" sz="2400" b="1" i="1" dirty="0" err="1">
                <a:solidFill>
                  <a:schemeClr val="accent1">
                    <a:lumMod val="50000"/>
                  </a:schemeClr>
                </a:solidFill>
              </a:rPr>
              <a:t>robust</a:t>
            </a:r>
            <a:r>
              <a:rPr lang="it-IT" sz="2400" b="1" i="1" dirty="0">
                <a:solidFill>
                  <a:schemeClr val="accent1">
                    <a:lumMod val="50000"/>
                  </a:schemeClr>
                </a:solidFill>
              </a:rPr>
              <a:t> </a:t>
            </a:r>
            <a:r>
              <a:rPr lang="it-IT" sz="2400" b="1" i="1" dirty="0" err="1">
                <a:solidFill>
                  <a:schemeClr val="accent1">
                    <a:lumMod val="50000"/>
                  </a:schemeClr>
                </a:solidFill>
              </a:rPr>
              <a:t>classifier</a:t>
            </a:r>
            <a:endParaRPr lang="it-IT" sz="2400" b="1" i="1" dirty="0">
              <a:solidFill>
                <a:schemeClr val="accent1">
                  <a:lumMod val="50000"/>
                </a:schemeClr>
              </a:solidFill>
            </a:endParaRPr>
          </a:p>
        </p:txBody>
      </p:sp>
      <p:sp>
        <p:nvSpPr>
          <p:cNvPr id="15" name="CasellaDiTesto 14">
            <a:extLst>
              <a:ext uri="{FF2B5EF4-FFF2-40B4-BE49-F238E27FC236}">
                <a16:creationId xmlns:a16="http://schemas.microsoft.com/office/drawing/2014/main" id="{F4ED381D-1015-826A-FB7E-92ACD66B0C71}"/>
              </a:ext>
            </a:extLst>
          </p:cNvPr>
          <p:cNvSpPr txBox="1"/>
          <p:nvPr/>
        </p:nvSpPr>
        <p:spPr>
          <a:xfrm>
            <a:off x="6096000" y="6144727"/>
            <a:ext cx="3506216" cy="461665"/>
          </a:xfrm>
          <a:prstGeom prst="rect">
            <a:avLst/>
          </a:prstGeom>
          <a:noFill/>
        </p:spPr>
        <p:txBody>
          <a:bodyPr wrap="none" rtlCol="0">
            <a:spAutoFit/>
          </a:bodyPr>
          <a:lstStyle/>
          <a:p>
            <a:r>
              <a:rPr lang="it-IT" sz="2400" b="1" i="1" dirty="0">
                <a:solidFill>
                  <a:schemeClr val="accent2"/>
                </a:solidFill>
              </a:rPr>
              <a:t>Create </a:t>
            </a:r>
            <a:r>
              <a:rPr lang="it-IT" sz="2400" b="1" i="1" dirty="0" err="1">
                <a:solidFill>
                  <a:schemeClr val="accent2"/>
                </a:solidFill>
              </a:rPr>
              <a:t>aversarial</a:t>
            </a:r>
            <a:r>
              <a:rPr lang="it-IT" sz="2400" b="1" i="1" dirty="0">
                <a:solidFill>
                  <a:schemeClr val="accent2"/>
                </a:solidFill>
              </a:rPr>
              <a:t> </a:t>
            </a:r>
            <a:r>
              <a:rPr lang="it-IT" sz="2400" b="1" i="1" dirty="0" err="1">
                <a:solidFill>
                  <a:schemeClr val="accent2"/>
                </a:solidFill>
              </a:rPr>
              <a:t>example</a:t>
            </a:r>
            <a:endParaRPr lang="it-IT" sz="2400" b="1" i="1" dirty="0">
              <a:solidFill>
                <a:schemeClr val="accent2"/>
              </a:solidFill>
            </a:endParaRPr>
          </a:p>
        </p:txBody>
      </p:sp>
      <p:sp>
        <p:nvSpPr>
          <p:cNvPr id="16" name="Freccia in giù 15">
            <a:extLst>
              <a:ext uri="{FF2B5EF4-FFF2-40B4-BE49-F238E27FC236}">
                <a16:creationId xmlns:a16="http://schemas.microsoft.com/office/drawing/2014/main" id="{90EC608B-87C4-57A6-0FC6-E91B275082F4}"/>
              </a:ext>
            </a:extLst>
          </p:cNvPr>
          <p:cNvSpPr/>
          <p:nvPr/>
        </p:nvSpPr>
        <p:spPr>
          <a:xfrm>
            <a:off x="5431971" y="2764971"/>
            <a:ext cx="925286" cy="72262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C7FC5FA7-FC6E-E0E8-60DB-076DE4F01F7F}"/>
              </a:ext>
            </a:extLst>
          </p:cNvPr>
          <p:cNvSpPr txBox="1"/>
          <p:nvPr/>
        </p:nvSpPr>
        <p:spPr>
          <a:xfrm>
            <a:off x="178848" y="6492875"/>
            <a:ext cx="8697897" cy="338554"/>
          </a:xfrm>
          <a:prstGeom prst="rect">
            <a:avLst/>
          </a:prstGeom>
          <a:noFill/>
        </p:spPr>
        <p:txBody>
          <a:bodyPr wrap="square">
            <a:spAutoFit/>
          </a:bodyPr>
          <a:lstStyle/>
          <a:p>
            <a:pPr algn="just"/>
            <a:r>
              <a:rPr lang="en-GB" sz="1600" b="0" i="0" u="none" strike="noStrike" baseline="0">
                <a:latin typeface="Calibri" panose="020F0502020204030204" pitchFamily="34" charset="0"/>
              </a:rPr>
              <a:t>Credits: </a:t>
            </a:r>
            <a:r>
              <a:rPr lang="en-GB" sz="1600">
                <a:latin typeface="Calibri" panose="020F0502020204030204" pitchFamily="34" charset="0"/>
              </a:rPr>
              <a:t>Z. </a:t>
            </a:r>
            <a:r>
              <a:rPr lang="en-GB" sz="1600" b="0" i="0" u="none" strike="noStrike" baseline="0">
                <a:latin typeface="Calibri" panose="020F0502020204030204" pitchFamily="34" charset="0"/>
              </a:rPr>
              <a:t>Kolter, A. </a:t>
            </a:r>
            <a:r>
              <a:rPr lang="en-GB" sz="1600" b="0" i="0" u="none" strike="noStrike" baseline="0" err="1">
                <a:latin typeface="Calibri" panose="020F0502020204030204" pitchFamily="34" charset="0"/>
              </a:rPr>
              <a:t>Mądry</a:t>
            </a:r>
            <a:r>
              <a:rPr lang="en-GB" sz="1600" b="0" i="0" u="none" strike="noStrike" baseline="0">
                <a:latin typeface="Calibri" panose="020F0502020204030204" pitchFamily="34" charset="0"/>
              </a:rPr>
              <a:t>- </a:t>
            </a:r>
            <a:r>
              <a:rPr lang="en-GB" sz="1600" b="0" i="1" u="none" strike="noStrike" baseline="0">
                <a:latin typeface="Calibri" panose="020F0502020204030204" pitchFamily="34" charset="0"/>
              </a:rPr>
              <a:t>Adversarial Robustness: Theory and Practice</a:t>
            </a:r>
            <a:endParaRPr lang="en-GB" sz="1600" i="1"/>
          </a:p>
        </p:txBody>
      </p:sp>
    </p:spTree>
    <p:extLst>
      <p:ext uri="{BB962C8B-B14F-4D97-AF65-F5344CB8AC3E}">
        <p14:creationId xmlns:p14="http://schemas.microsoft.com/office/powerpoint/2010/main" val="30597609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dirty="0"/>
              <a:t>Training </a:t>
            </a:r>
            <a:r>
              <a:rPr lang="it-IT" dirty="0" err="1"/>
              <a:t>Adversarially</a:t>
            </a:r>
            <a:r>
              <a:rPr lang="it-IT" dirty="0"/>
              <a:t> </a:t>
            </a:r>
            <a:r>
              <a:rPr lang="it-IT" dirty="0" err="1"/>
              <a:t>Robust</a:t>
            </a:r>
            <a:r>
              <a:rPr lang="it-IT" dirty="0"/>
              <a:t> </a:t>
            </a:r>
            <a:r>
              <a:rPr lang="it-IT" dirty="0" err="1"/>
              <a:t>Classifiers</a:t>
            </a:r>
            <a:endParaRPr lang="it-IT" dirty="0"/>
          </a:p>
        </p:txBody>
      </p:sp>
      <p:sp>
        <p:nvSpPr>
          <p:cNvPr id="3" name="CasellaDiTesto 2">
            <a:extLst>
              <a:ext uri="{FF2B5EF4-FFF2-40B4-BE49-F238E27FC236}">
                <a16:creationId xmlns:a16="http://schemas.microsoft.com/office/drawing/2014/main" id="{B94A235A-A329-731D-FAA3-3DD25452E1FA}"/>
              </a:ext>
            </a:extLst>
          </p:cNvPr>
          <p:cNvSpPr txBox="1"/>
          <p:nvPr/>
        </p:nvSpPr>
        <p:spPr>
          <a:xfrm>
            <a:off x="925286" y="2975707"/>
            <a:ext cx="10706470" cy="3108543"/>
          </a:xfrm>
          <a:prstGeom prst="rect">
            <a:avLst/>
          </a:prstGeom>
          <a:noFill/>
        </p:spPr>
        <p:txBody>
          <a:bodyPr wrap="square">
            <a:spAutoFit/>
          </a:bodyPr>
          <a:lstStyle/>
          <a:p>
            <a:pPr algn="just"/>
            <a:r>
              <a:rPr lang="it-IT" sz="2400" dirty="0" err="1"/>
              <a:t>Every</a:t>
            </a:r>
            <a:r>
              <a:rPr lang="it-IT" sz="2400" dirty="0"/>
              <a:t> </a:t>
            </a:r>
            <a:r>
              <a:rPr lang="it-IT" sz="2400" dirty="0" err="1"/>
              <a:t>adversarial</a:t>
            </a:r>
            <a:r>
              <a:rPr lang="it-IT" sz="2400" dirty="0"/>
              <a:t> </a:t>
            </a:r>
            <a:r>
              <a:rPr lang="it-IT" sz="2400" dirty="0" err="1"/>
              <a:t>attack</a:t>
            </a:r>
            <a:r>
              <a:rPr lang="it-IT" sz="2400" dirty="0"/>
              <a:t>/defense are </a:t>
            </a:r>
            <a:r>
              <a:rPr lang="it-IT" sz="2400" dirty="0" err="1"/>
              <a:t>method</a:t>
            </a:r>
            <a:r>
              <a:rPr lang="it-IT" sz="2400" dirty="0"/>
              <a:t> for </a:t>
            </a:r>
            <a:r>
              <a:rPr lang="it-IT" sz="2400" b="1" i="1" dirty="0" err="1"/>
              <a:t>approximately</a:t>
            </a:r>
            <a:r>
              <a:rPr lang="it-IT" sz="2400" b="1" i="1" dirty="0"/>
              <a:t> solving</a:t>
            </a:r>
            <a:r>
              <a:rPr lang="it-IT" sz="2400" dirty="0"/>
              <a:t> the </a:t>
            </a:r>
            <a:r>
              <a:rPr lang="it-IT" sz="2400" dirty="0" err="1"/>
              <a:t>inner</a:t>
            </a:r>
            <a:r>
              <a:rPr lang="it-IT" sz="2400" dirty="0"/>
              <a:t>-max/</a:t>
            </a:r>
            <a:r>
              <a:rPr lang="it-IT" sz="2400" dirty="0" err="1"/>
              <a:t>outer</a:t>
            </a:r>
            <a:r>
              <a:rPr lang="it-IT" sz="2400" dirty="0"/>
              <a:t>-min </a:t>
            </a:r>
            <a:r>
              <a:rPr lang="it-IT" sz="2400" dirty="0" err="1"/>
              <a:t>problem</a:t>
            </a:r>
            <a:r>
              <a:rPr lang="it-IT" sz="2400" dirty="0"/>
              <a:t>.</a:t>
            </a:r>
          </a:p>
          <a:p>
            <a:pPr algn="just"/>
            <a:endParaRPr lang="it-IT" sz="2400" dirty="0"/>
          </a:p>
          <a:p>
            <a:pPr algn="just"/>
            <a:r>
              <a:rPr lang="it-IT" sz="2400" dirty="0" err="1"/>
              <a:t>Different</a:t>
            </a:r>
            <a:r>
              <a:rPr lang="it-IT" sz="2400" dirty="0"/>
              <a:t> strategies are </a:t>
            </a:r>
            <a:r>
              <a:rPr lang="it-IT" sz="2400" dirty="0" err="1"/>
              <a:t>variants</a:t>
            </a:r>
            <a:r>
              <a:rPr lang="it-IT" sz="2400" dirty="0"/>
              <a:t> of min-max </a:t>
            </a:r>
            <a:r>
              <a:rPr lang="it-IT" sz="2400" dirty="0" err="1"/>
              <a:t>optimization</a:t>
            </a:r>
            <a:r>
              <a:rPr lang="it-IT" sz="2400" dirty="0"/>
              <a:t> </a:t>
            </a:r>
            <a:r>
              <a:rPr lang="it-IT" sz="2400" dirty="0" err="1"/>
              <a:t>considering</a:t>
            </a:r>
            <a:r>
              <a:rPr lang="it-IT" sz="2400" dirty="0"/>
              <a:t>: </a:t>
            </a:r>
          </a:p>
          <a:p>
            <a:pPr marL="342900" indent="-342900" algn="just">
              <a:buFont typeface="Arial" panose="020B0604020202020204" pitchFamily="34" charset="0"/>
              <a:buChar char="•"/>
            </a:pPr>
            <a:endParaRPr lang="en-GB" sz="2400" dirty="0"/>
          </a:p>
          <a:p>
            <a:pPr marL="342900" indent="-342900" algn="just">
              <a:buFont typeface="Arial" panose="020B0604020202020204" pitchFamily="34" charset="0"/>
              <a:buChar char="•"/>
            </a:pPr>
            <a:r>
              <a:rPr lang="en-GB" sz="2400" dirty="0"/>
              <a:t>Different bounds </a:t>
            </a:r>
            <a:r>
              <a:rPr lang="en-US" sz="2800" dirty="0"/>
              <a:t>Δ</a:t>
            </a:r>
            <a:endParaRPr lang="en-GB" sz="2400" dirty="0"/>
          </a:p>
          <a:p>
            <a:pPr marL="342900" indent="-342900" algn="just">
              <a:buFont typeface="Arial" panose="020B0604020202020204" pitchFamily="34" charset="0"/>
              <a:buChar char="•"/>
            </a:pPr>
            <a:r>
              <a:rPr lang="en-GB" sz="2400" dirty="0"/>
              <a:t>Different optimization procedures</a:t>
            </a:r>
          </a:p>
          <a:p>
            <a:pPr marL="342900" indent="-342900" algn="just">
              <a:buFont typeface="Arial" panose="020B0604020202020204" pitchFamily="34" charset="0"/>
              <a:buChar char="•"/>
            </a:pPr>
            <a:r>
              <a:rPr lang="en-GB" sz="2400" dirty="0"/>
              <a:t>Some empirically effective strategies</a:t>
            </a:r>
          </a:p>
        </p:txBody>
      </p:sp>
      <p:pic>
        <p:nvPicPr>
          <p:cNvPr id="17" name="Immagine 16">
            <a:extLst>
              <a:ext uri="{FF2B5EF4-FFF2-40B4-BE49-F238E27FC236}">
                <a16:creationId xmlns:a16="http://schemas.microsoft.com/office/drawing/2014/main" id="{32CB32C1-1CAD-A29F-B662-3CD20EC0D6B9}"/>
              </a:ext>
            </a:extLst>
          </p:cNvPr>
          <p:cNvPicPr>
            <a:picLocks noChangeAspect="1"/>
          </p:cNvPicPr>
          <p:nvPr/>
        </p:nvPicPr>
        <p:blipFill>
          <a:blip r:embed="rId3"/>
          <a:stretch>
            <a:fillRect/>
          </a:stretch>
        </p:blipFill>
        <p:spPr>
          <a:xfrm>
            <a:off x="3425202" y="1555913"/>
            <a:ext cx="5668166" cy="981212"/>
          </a:xfrm>
          <a:prstGeom prst="rect">
            <a:avLst/>
          </a:prstGeom>
        </p:spPr>
      </p:pic>
    </p:spTree>
    <p:extLst>
      <p:ext uri="{BB962C8B-B14F-4D97-AF65-F5344CB8AC3E}">
        <p14:creationId xmlns:p14="http://schemas.microsoft.com/office/powerpoint/2010/main" val="40072650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dirty="0" err="1"/>
              <a:t>Adversarial</a:t>
            </a:r>
            <a:r>
              <a:rPr lang="it-IT" dirty="0"/>
              <a:t> Machine Learning Attacks</a:t>
            </a:r>
            <a:endParaRPr lang="en-GB" dirty="0"/>
          </a:p>
        </p:txBody>
      </p:sp>
      <p:sp>
        <p:nvSpPr>
          <p:cNvPr id="3" name="CasellaDiTesto 2">
            <a:extLst>
              <a:ext uri="{FF2B5EF4-FFF2-40B4-BE49-F238E27FC236}">
                <a16:creationId xmlns:a16="http://schemas.microsoft.com/office/drawing/2014/main" id="{63C5B4FA-5B4F-408F-B161-81F1CA881CD5}"/>
              </a:ext>
            </a:extLst>
          </p:cNvPr>
          <p:cNvSpPr txBox="1"/>
          <p:nvPr/>
        </p:nvSpPr>
        <p:spPr>
          <a:xfrm>
            <a:off x="838200" y="3692108"/>
            <a:ext cx="10515600" cy="2800767"/>
          </a:xfrm>
          <a:prstGeom prst="rect">
            <a:avLst/>
          </a:prstGeom>
          <a:noFill/>
        </p:spPr>
        <p:txBody>
          <a:bodyPr wrap="square">
            <a:spAutoFit/>
          </a:bodyPr>
          <a:lstStyle/>
          <a:p>
            <a:pPr marL="342900" indent="-342900" algn="just">
              <a:buFont typeface="Arial" panose="020B0604020202020204" pitchFamily="34" charset="0"/>
              <a:buChar char="•"/>
            </a:pPr>
            <a:r>
              <a:rPr lang="en-GB" sz="2200" b="1" i="1"/>
              <a:t>Evasion Attack - </a:t>
            </a:r>
            <a:r>
              <a:rPr lang="en-GB" sz="2200"/>
              <a:t>the adversary tries to evade the system by adjusting malicious samples during testing phase. This setting does not assume any influence over the training data. </a:t>
            </a:r>
          </a:p>
          <a:p>
            <a:pPr marL="342900" indent="-342900" algn="just">
              <a:buFont typeface="Arial" panose="020B0604020202020204" pitchFamily="34" charset="0"/>
              <a:buChar char="•"/>
            </a:pPr>
            <a:endParaRPr lang="en-GB" sz="2200"/>
          </a:p>
          <a:p>
            <a:pPr marL="342900" indent="-342900" algn="just">
              <a:buFont typeface="Arial" panose="020B0604020202020204" pitchFamily="34" charset="0"/>
              <a:buChar char="•"/>
            </a:pPr>
            <a:r>
              <a:rPr lang="en-GB" sz="2200" b="1" i="1"/>
              <a:t>Poisoning Attack - </a:t>
            </a:r>
            <a:r>
              <a:rPr lang="en-GB" sz="2200"/>
              <a:t>an adversary tries to poison the training data by injecting carefully designed samples to compromise the whole learning process.</a:t>
            </a:r>
          </a:p>
          <a:p>
            <a:pPr marL="342900" indent="-342900" algn="just">
              <a:buFont typeface="Arial" panose="020B0604020202020204" pitchFamily="34" charset="0"/>
              <a:buChar char="•"/>
            </a:pPr>
            <a:endParaRPr lang="en-GB" sz="2200"/>
          </a:p>
          <a:p>
            <a:pPr marL="342900" indent="-342900" algn="just">
              <a:buFont typeface="Arial" panose="020B0604020202020204" pitchFamily="34" charset="0"/>
              <a:buChar char="•"/>
            </a:pPr>
            <a:r>
              <a:rPr lang="en-GB" sz="2200" b="1" i="1"/>
              <a:t>Exploratory Attack -</a:t>
            </a:r>
            <a:r>
              <a:rPr lang="en-GB" sz="2200"/>
              <a:t> try to gain as much knowledge as possible about the learning algorithm of the underlying system and pattern in training data.</a:t>
            </a:r>
          </a:p>
        </p:txBody>
      </p:sp>
      <p:pic>
        <p:nvPicPr>
          <p:cNvPr id="4" name="Immagine 3">
            <a:extLst>
              <a:ext uri="{FF2B5EF4-FFF2-40B4-BE49-F238E27FC236}">
                <a16:creationId xmlns:a16="http://schemas.microsoft.com/office/drawing/2014/main" id="{8DC3A839-9437-4060-9B2D-BEF9AAA27797}"/>
              </a:ext>
            </a:extLst>
          </p:cNvPr>
          <p:cNvPicPr>
            <a:picLocks noChangeAspect="1"/>
          </p:cNvPicPr>
          <p:nvPr/>
        </p:nvPicPr>
        <p:blipFill>
          <a:blip r:embed="rId3"/>
          <a:stretch>
            <a:fillRect/>
          </a:stretch>
        </p:blipFill>
        <p:spPr>
          <a:xfrm>
            <a:off x="2028825" y="1321128"/>
            <a:ext cx="8767962" cy="2267083"/>
          </a:xfrm>
          <a:prstGeom prst="rect">
            <a:avLst/>
          </a:prstGeom>
        </p:spPr>
      </p:pic>
    </p:spTree>
    <p:extLst>
      <p:ext uri="{BB962C8B-B14F-4D97-AF65-F5344CB8AC3E}">
        <p14:creationId xmlns:p14="http://schemas.microsoft.com/office/powerpoint/2010/main" val="33555763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err="1"/>
              <a:t>Adversarial</a:t>
            </a:r>
            <a:r>
              <a:rPr lang="it-IT"/>
              <a:t> Machine Learning</a:t>
            </a:r>
            <a:endParaRPr lang="en-GB"/>
          </a:p>
        </p:txBody>
      </p:sp>
      <p:sp>
        <p:nvSpPr>
          <p:cNvPr id="3" name="CasellaDiTesto 2">
            <a:extLst>
              <a:ext uri="{FF2B5EF4-FFF2-40B4-BE49-F238E27FC236}">
                <a16:creationId xmlns:a16="http://schemas.microsoft.com/office/drawing/2014/main" id="{63C5B4FA-5B4F-408F-B161-81F1CA881CD5}"/>
              </a:ext>
            </a:extLst>
          </p:cNvPr>
          <p:cNvSpPr txBox="1"/>
          <p:nvPr/>
        </p:nvSpPr>
        <p:spPr>
          <a:xfrm>
            <a:off x="838200" y="1580900"/>
            <a:ext cx="10515600" cy="461665"/>
          </a:xfrm>
          <a:prstGeom prst="rect">
            <a:avLst/>
          </a:prstGeom>
          <a:noFill/>
        </p:spPr>
        <p:txBody>
          <a:bodyPr wrap="square">
            <a:spAutoFit/>
          </a:bodyPr>
          <a:lstStyle/>
          <a:p>
            <a:pPr algn="just"/>
            <a:r>
              <a:rPr lang="en-GB" sz="2400" b="1" i="1"/>
              <a:t>Evasion Attack (test time)</a:t>
            </a:r>
          </a:p>
        </p:txBody>
      </p:sp>
      <p:sp>
        <p:nvSpPr>
          <p:cNvPr id="5" name="CasellaDiTesto 4">
            <a:extLst>
              <a:ext uri="{FF2B5EF4-FFF2-40B4-BE49-F238E27FC236}">
                <a16:creationId xmlns:a16="http://schemas.microsoft.com/office/drawing/2014/main" id="{C4B39A2A-1E12-4FE7-8DA3-9B39B3402864}"/>
              </a:ext>
            </a:extLst>
          </p:cNvPr>
          <p:cNvSpPr txBox="1"/>
          <p:nvPr/>
        </p:nvSpPr>
        <p:spPr>
          <a:xfrm>
            <a:off x="838200" y="2121633"/>
            <a:ext cx="10515600" cy="1569660"/>
          </a:xfrm>
          <a:prstGeom prst="rect">
            <a:avLst/>
          </a:prstGeom>
          <a:noFill/>
        </p:spPr>
        <p:txBody>
          <a:bodyPr wrap="square">
            <a:spAutoFit/>
          </a:bodyPr>
          <a:lstStyle/>
          <a:p>
            <a:pPr algn="just"/>
            <a:r>
              <a:rPr lang="en-GB" sz="2400" b="0" i="0" u="none" strike="noStrike" baseline="0">
                <a:solidFill>
                  <a:srgbClr val="000000"/>
                </a:solidFill>
              </a:rPr>
              <a:t>Evasion attacks consist of manipulating input data to evade a trained classifier at </a:t>
            </a:r>
            <a:r>
              <a:rPr lang="en-GB" sz="2400" b="0" i="1" u="none" strike="noStrike" baseline="0">
                <a:solidFill>
                  <a:srgbClr val="000000"/>
                </a:solidFill>
              </a:rPr>
              <a:t>test time </a:t>
            </a:r>
            <a:r>
              <a:rPr lang="en-GB" sz="2400" b="0" i="0" u="none" strike="noStrike" baseline="0">
                <a:solidFill>
                  <a:srgbClr val="000000"/>
                </a:solidFill>
              </a:rPr>
              <a:t>(e.g., manipulation of malware code to have the corresponding sample misclassified as legitimate, or manipulation of images to mislead object recognition).</a:t>
            </a:r>
            <a:endParaRPr lang="en-GB" sz="2400"/>
          </a:p>
        </p:txBody>
      </p:sp>
      <p:sp>
        <p:nvSpPr>
          <p:cNvPr id="6" name="CasellaDiTesto 5">
            <a:extLst>
              <a:ext uri="{FF2B5EF4-FFF2-40B4-BE49-F238E27FC236}">
                <a16:creationId xmlns:a16="http://schemas.microsoft.com/office/drawing/2014/main" id="{4E2D1FB6-5468-4506-810A-F843151B7FB3}"/>
              </a:ext>
            </a:extLst>
          </p:cNvPr>
          <p:cNvSpPr txBox="1"/>
          <p:nvPr/>
        </p:nvSpPr>
        <p:spPr>
          <a:xfrm>
            <a:off x="1469571" y="3714851"/>
            <a:ext cx="10515600" cy="1938992"/>
          </a:xfrm>
          <a:prstGeom prst="rect">
            <a:avLst/>
          </a:prstGeom>
          <a:noFill/>
        </p:spPr>
        <p:txBody>
          <a:bodyPr wrap="square">
            <a:spAutoFit/>
          </a:bodyPr>
          <a:lstStyle/>
          <a:p>
            <a:pPr algn="just"/>
            <a:r>
              <a:rPr lang="en-GB" sz="2400" b="1" i="1"/>
              <a:t>Error generic:</a:t>
            </a:r>
            <a:r>
              <a:rPr lang="en-GB" sz="2400"/>
              <a:t> the attacker is interested in misleading classification, regardless of the output class predicted by the classifier.</a:t>
            </a:r>
          </a:p>
          <a:p>
            <a:pPr algn="just"/>
            <a:endParaRPr lang="en-GB" sz="2400"/>
          </a:p>
          <a:p>
            <a:pPr algn="just"/>
            <a:r>
              <a:rPr lang="en-GB" sz="2400" b="1" i="1"/>
              <a:t>Error specific:</a:t>
            </a:r>
            <a:r>
              <a:rPr lang="en-GB" sz="2400"/>
              <a:t> the attacker requires the adversarial examples to be misclassified as a specific class.</a:t>
            </a:r>
          </a:p>
        </p:txBody>
      </p:sp>
    </p:spTree>
    <p:extLst>
      <p:ext uri="{BB962C8B-B14F-4D97-AF65-F5344CB8AC3E}">
        <p14:creationId xmlns:p14="http://schemas.microsoft.com/office/powerpoint/2010/main" val="3663036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Titolo 1">
            <a:extLst>
              <a:ext uri="{FF2B5EF4-FFF2-40B4-BE49-F238E27FC236}">
                <a16:creationId xmlns:a16="http://schemas.microsoft.com/office/drawing/2014/main" id="{2FF0FF24-0E11-44C3-9323-2969730A5B77}"/>
              </a:ext>
            </a:extLst>
          </p:cNvPr>
          <p:cNvSpPr>
            <a:spLocks noGrp="1"/>
          </p:cNvSpPr>
          <p:nvPr>
            <p:ph type="title"/>
          </p:nvPr>
        </p:nvSpPr>
        <p:spPr>
          <a:xfrm>
            <a:off x="838200" y="365125"/>
            <a:ext cx="10515600" cy="1325563"/>
          </a:xfrm>
        </p:spPr>
        <p:txBody>
          <a:bodyPr/>
          <a:lstStyle/>
          <a:p>
            <a:r>
              <a:rPr lang="it-IT"/>
              <a:t>AML – </a:t>
            </a:r>
            <a:r>
              <a:rPr lang="it-IT" err="1"/>
              <a:t>Evasion</a:t>
            </a:r>
            <a:r>
              <a:rPr lang="it-IT"/>
              <a:t> Attack</a:t>
            </a:r>
            <a:endParaRPr lang="en-GB"/>
          </a:p>
        </p:txBody>
      </p:sp>
      <p:sp>
        <p:nvSpPr>
          <p:cNvPr id="25" name="CasellaDiTesto 24">
            <a:extLst>
              <a:ext uri="{FF2B5EF4-FFF2-40B4-BE49-F238E27FC236}">
                <a16:creationId xmlns:a16="http://schemas.microsoft.com/office/drawing/2014/main" id="{DE23DEDE-77A8-485A-8270-D837C3994CAA}"/>
              </a:ext>
            </a:extLst>
          </p:cNvPr>
          <p:cNvSpPr txBox="1"/>
          <p:nvPr/>
        </p:nvSpPr>
        <p:spPr>
          <a:xfrm>
            <a:off x="0" y="6492875"/>
            <a:ext cx="11821886" cy="338554"/>
          </a:xfrm>
          <a:prstGeom prst="rect">
            <a:avLst/>
          </a:prstGeom>
          <a:noFill/>
        </p:spPr>
        <p:txBody>
          <a:bodyPr wrap="square">
            <a:spAutoFit/>
          </a:bodyPr>
          <a:lstStyle/>
          <a:p>
            <a:pPr algn="just"/>
            <a:r>
              <a:rPr lang="en-GB" sz="1600" b="0" i="0" u="none" strike="noStrike" baseline="0" err="1">
                <a:solidFill>
                  <a:srgbClr val="000000"/>
                </a:solidFill>
                <a:latin typeface="LinLibertineT"/>
              </a:rPr>
              <a:t>Moosavi-Dezfooli</a:t>
            </a:r>
            <a:r>
              <a:rPr lang="en-GB" sz="1600" b="0" i="0" u="none" strike="noStrike" baseline="0">
                <a:solidFill>
                  <a:srgbClr val="000000"/>
                </a:solidFill>
                <a:latin typeface="LinLibertineT"/>
              </a:rPr>
              <a:t>, et al. "</a:t>
            </a:r>
            <a:r>
              <a:rPr lang="en-GB" sz="1600" b="0" i="0" u="none" strike="noStrike" baseline="0" err="1">
                <a:solidFill>
                  <a:srgbClr val="000000"/>
                </a:solidFill>
                <a:latin typeface="LinLibertineT"/>
              </a:rPr>
              <a:t>Deepfool</a:t>
            </a:r>
            <a:r>
              <a:rPr lang="en-GB" sz="1600" b="0" i="0" u="none" strike="noStrike" baseline="0">
                <a:solidFill>
                  <a:srgbClr val="000000"/>
                </a:solidFill>
                <a:latin typeface="LinLibertineT"/>
              </a:rPr>
              <a:t>: a simple and accurate method to fool deep neural networks." CVPR 2016.</a:t>
            </a:r>
            <a:endParaRPr lang="en-GB" sz="1600"/>
          </a:p>
        </p:txBody>
      </p:sp>
      <p:pic>
        <p:nvPicPr>
          <p:cNvPr id="3" name="Immagine 2">
            <a:extLst>
              <a:ext uri="{FF2B5EF4-FFF2-40B4-BE49-F238E27FC236}">
                <a16:creationId xmlns:a16="http://schemas.microsoft.com/office/drawing/2014/main" id="{D365F658-476B-4E6C-BA9D-E19A1E8C2B8E}"/>
              </a:ext>
            </a:extLst>
          </p:cNvPr>
          <p:cNvPicPr>
            <a:picLocks noChangeAspect="1"/>
          </p:cNvPicPr>
          <p:nvPr/>
        </p:nvPicPr>
        <p:blipFill rotWithShape="1">
          <a:blip r:embed="rId3"/>
          <a:srcRect l="15210" t="1" r="9776" b="26545"/>
          <a:stretch/>
        </p:blipFill>
        <p:spPr>
          <a:xfrm>
            <a:off x="7386222" y="1326704"/>
            <a:ext cx="4616388" cy="3039575"/>
          </a:xfrm>
          <a:prstGeom prst="rect">
            <a:avLst/>
          </a:prstGeom>
        </p:spPr>
      </p:pic>
      <p:sp>
        <p:nvSpPr>
          <p:cNvPr id="10" name="CasellaDiTesto 9">
            <a:extLst>
              <a:ext uri="{FF2B5EF4-FFF2-40B4-BE49-F238E27FC236}">
                <a16:creationId xmlns:a16="http://schemas.microsoft.com/office/drawing/2014/main" id="{58CD8F63-2DA6-4A49-899F-4D4F95F0B4E9}"/>
              </a:ext>
            </a:extLst>
          </p:cNvPr>
          <p:cNvSpPr txBox="1"/>
          <p:nvPr/>
        </p:nvSpPr>
        <p:spPr>
          <a:xfrm>
            <a:off x="838199" y="1606858"/>
            <a:ext cx="6352714" cy="4401205"/>
          </a:xfrm>
          <a:prstGeom prst="rect">
            <a:avLst/>
          </a:prstGeom>
          <a:noFill/>
        </p:spPr>
        <p:txBody>
          <a:bodyPr wrap="square">
            <a:spAutoFit/>
          </a:bodyPr>
          <a:lstStyle/>
          <a:p>
            <a:pPr algn="just"/>
            <a:r>
              <a:rPr lang="en-GB" sz="2000" b="1" i="1" err="1"/>
              <a:t>DeepFool</a:t>
            </a:r>
            <a:endParaRPr lang="en-GB" sz="2000" b="1" i="1"/>
          </a:p>
          <a:p>
            <a:pPr algn="just"/>
            <a:r>
              <a:rPr lang="en-GB" sz="2000"/>
              <a:t>In each iteration, </a:t>
            </a:r>
            <a:r>
              <a:rPr lang="en-GB" sz="2000" err="1"/>
              <a:t>DeepFool</a:t>
            </a:r>
            <a:r>
              <a:rPr lang="en-GB" sz="2000"/>
              <a:t> linearizes the classifier at the current adversarial example and adds the minimum noise required to move the adversarial example to the linearized classification boundary</a:t>
            </a:r>
          </a:p>
          <a:p>
            <a:pPr algn="just"/>
            <a:endParaRPr lang="en-GB" sz="2000"/>
          </a:p>
          <a:p>
            <a:pPr algn="just"/>
            <a:r>
              <a:rPr lang="en-GB" sz="2000">
                <a:hlinkClick r:id="rId4"/>
              </a:rPr>
              <a:t>https://arxiv.org/pdf/1709.05583.pdf</a:t>
            </a:r>
            <a:endParaRPr lang="en-GB" sz="2000"/>
          </a:p>
          <a:p>
            <a:pPr algn="just"/>
            <a:endParaRPr lang="en-GB" sz="2000" u="sng"/>
          </a:p>
          <a:p>
            <a:pPr algn="just"/>
            <a:r>
              <a:rPr lang="en-GB" sz="2000"/>
              <a:t>https://www.crcv.ucf.edu/wp-content/uploads/2018/11/Lecture-3-DeepFool.pdf</a:t>
            </a:r>
          </a:p>
          <a:p>
            <a:pPr algn="just"/>
            <a:endParaRPr lang="en-GB" sz="2000"/>
          </a:p>
          <a:p>
            <a:pPr algn="just"/>
            <a:r>
              <a:rPr lang="en-GB" sz="2000"/>
              <a:t>https://openaccess.thecvf.com/content_cvpr_2016/papers/Moosavi-Dezfooli_DeepFool_A_Simple_CVPR_2016_paper.pdf</a:t>
            </a:r>
          </a:p>
        </p:txBody>
      </p:sp>
    </p:spTree>
    <p:extLst>
      <p:ext uri="{BB962C8B-B14F-4D97-AF65-F5344CB8AC3E}">
        <p14:creationId xmlns:p14="http://schemas.microsoft.com/office/powerpoint/2010/main" val="35395891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a:t>AML – </a:t>
            </a:r>
            <a:r>
              <a:rPr lang="it-IT" err="1"/>
              <a:t>Evasion</a:t>
            </a:r>
            <a:r>
              <a:rPr lang="it-IT"/>
              <a:t> Attack</a:t>
            </a:r>
            <a:endParaRPr lang="en-GB"/>
          </a:p>
        </p:txBody>
      </p:sp>
      <p:pic>
        <p:nvPicPr>
          <p:cNvPr id="7" name="Immagine 6">
            <a:extLst>
              <a:ext uri="{FF2B5EF4-FFF2-40B4-BE49-F238E27FC236}">
                <a16:creationId xmlns:a16="http://schemas.microsoft.com/office/drawing/2014/main" id="{84E254F1-2BDC-4FFA-8E2D-09B17651260B}"/>
              </a:ext>
            </a:extLst>
          </p:cNvPr>
          <p:cNvPicPr>
            <a:picLocks noChangeAspect="1"/>
          </p:cNvPicPr>
          <p:nvPr/>
        </p:nvPicPr>
        <p:blipFill>
          <a:blip r:embed="rId3"/>
          <a:stretch>
            <a:fillRect/>
          </a:stretch>
        </p:blipFill>
        <p:spPr>
          <a:xfrm>
            <a:off x="2500606" y="2555399"/>
            <a:ext cx="7133638" cy="3623736"/>
          </a:xfrm>
          <a:prstGeom prst="rect">
            <a:avLst/>
          </a:prstGeom>
        </p:spPr>
      </p:pic>
      <p:sp>
        <p:nvSpPr>
          <p:cNvPr id="3" name="CasellaDiTesto 2">
            <a:extLst>
              <a:ext uri="{FF2B5EF4-FFF2-40B4-BE49-F238E27FC236}">
                <a16:creationId xmlns:a16="http://schemas.microsoft.com/office/drawing/2014/main" id="{63C5B4FA-5B4F-408F-B161-81F1CA881CD5}"/>
              </a:ext>
            </a:extLst>
          </p:cNvPr>
          <p:cNvSpPr txBox="1"/>
          <p:nvPr/>
        </p:nvSpPr>
        <p:spPr>
          <a:xfrm>
            <a:off x="838200" y="1580900"/>
            <a:ext cx="10515600" cy="461665"/>
          </a:xfrm>
          <a:prstGeom prst="rect">
            <a:avLst/>
          </a:prstGeom>
          <a:noFill/>
        </p:spPr>
        <p:txBody>
          <a:bodyPr wrap="square">
            <a:spAutoFit/>
          </a:bodyPr>
          <a:lstStyle/>
          <a:p>
            <a:pPr algn="just"/>
            <a:r>
              <a:rPr lang="en-GB" sz="2400" b="1" i="1"/>
              <a:t>Evasion Attack: error-generic vs. error-specific</a:t>
            </a:r>
          </a:p>
        </p:txBody>
      </p:sp>
      <p:sp>
        <p:nvSpPr>
          <p:cNvPr id="8" name="CasellaDiTesto 7">
            <a:extLst>
              <a:ext uri="{FF2B5EF4-FFF2-40B4-BE49-F238E27FC236}">
                <a16:creationId xmlns:a16="http://schemas.microsoft.com/office/drawing/2014/main" id="{EB4B0CEC-C515-4495-8342-71B480FCB3E7}"/>
              </a:ext>
            </a:extLst>
          </p:cNvPr>
          <p:cNvSpPr txBox="1"/>
          <p:nvPr/>
        </p:nvSpPr>
        <p:spPr>
          <a:xfrm>
            <a:off x="195493" y="6388685"/>
            <a:ext cx="11667478" cy="307777"/>
          </a:xfrm>
          <a:prstGeom prst="rect">
            <a:avLst/>
          </a:prstGeom>
          <a:noFill/>
        </p:spPr>
        <p:txBody>
          <a:bodyPr wrap="square">
            <a:spAutoFit/>
          </a:bodyPr>
          <a:lstStyle/>
          <a:p>
            <a:r>
              <a:rPr lang="en-GB" sz="1400" b="0" i="1" err="1">
                <a:solidFill>
                  <a:srgbClr val="222222"/>
                </a:solidFill>
                <a:effectLst/>
                <a:latin typeface="Arial" panose="020B0604020202020204" pitchFamily="34" charset="0"/>
              </a:rPr>
              <a:t>Biggio</a:t>
            </a:r>
            <a:r>
              <a:rPr lang="en-GB" sz="1400" b="0" i="1">
                <a:solidFill>
                  <a:srgbClr val="222222"/>
                </a:solidFill>
                <a:effectLst/>
                <a:latin typeface="Arial" panose="020B0604020202020204" pitchFamily="34" charset="0"/>
              </a:rPr>
              <a:t>, Battista, and Fabio </a:t>
            </a:r>
            <a:r>
              <a:rPr lang="en-GB" sz="1400" b="0" i="1" err="1">
                <a:solidFill>
                  <a:srgbClr val="222222"/>
                </a:solidFill>
                <a:effectLst/>
                <a:latin typeface="Arial" panose="020B0604020202020204" pitchFamily="34" charset="0"/>
              </a:rPr>
              <a:t>Roli</a:t>
            </a:r>
            <a:r>
              <a:rPr lang="en-GB" sz="1400" b="0" i="1">
                <a:solidFill>
                  <a:srgbClr val="222222"/>
                </a:solidFill>
                <a:effectLst/>
                <a:latin typeface="Arial" panose="020B0604020202020204" pitchFamily="34" charset="0"/>
              </a:rPr>
              <a:t>. "Wild patterns: Ten years after the rise of adversarial machine learning." Pattern Recognition 84 (2018): 317-331.</a:t>
            </a:r>
            <a:endParaRPr lang="en-GB" sz="1400" i="1"/>
          </a:p>
        </p:txBody>
      </p:sp>
      <p:sp>
        <p:nvSpPr>
          <p:cNvPr id="10" name="CasellaDiTesto 9">
            <a:extLst>
              <a:ext uri="{FF2B5EF4-FFF2-40B4-BE49-F238E27FC236}">
                <a16:creationId xmlns:a16="http://schemas.microsoft.com/office/drawing/2014/main" id="{89384F00-ABD3-4E5E-A208-D6C30085C4B9}"/>
              </a:ext>
            </a:extLst>
          </p:cNvPr>
          <p:cNvSpPr txBox="1"/>
          <p:nvPr/>
        </p:nvSpPr>
        <p:spPr>
          <a:xfrm>
            <a:off x="9658350" y="3988146"/>
            <a:ext cx="1695450" cy="400110"/>
          </a:xfrm>
          <a:prstGeom prst="rect">
            <a:avLst/>
          </a:prstGeom>
          <a:noFill/>
        </p:spPr>
        <p:txBody>
          <a:bodyPr wrap="square">
            <a:spAutoFit/>
          </a:bodyPr>
          <a:lstStyle/>
          <a:p>
            <a:pPr algn="ctr"/>
            <a:r>
              <a:rPr lang="en-GB" sz="2000" b="1" i="1"/>
              <a:t>error-generic</a:t>
            </a:r>
            <a:endParaRPr lang="en-GB" sz="2000"/>
          </a:p>
        </p:txBody>
      </p:sp>
      <p:sp>
        <p:nvSpPr>
          <p:cNvPr id="11" name="CasellaDiTesto 10">
            <a:extLst>
              <a:ext uri="{FF2B5EF4-FFF2-40B4-BE49-F238E27FC236}">
                <a16:creationId xmlns:a16="http://schemas.microsoft.com/office/drawing/2014/main" id="{1C609649-6FEE-4DA5-B2E3-17F1FBFE99D7}"/>
              </a:ext>
            </a:extLst>
          </p:cNvPr>
          <p:cNvSpPr txBox="1"/>
          <p:nvPr/>
        </p:nvSpPr>
        <p:spPr>
          <a:xfrm>
            <a:off x="835965" y="3944690"/>
            <a:ext cx="1695450" cy="400110"/>
          </a:xfrm>
          <a:prstGeom prst="rect">
            <a:avLst/>
          </a:prstGeom>
          <a:noFill/>
        </p:spPr>
        <p:txBody>
          <a:bodyPr wrap="square">
            <a:spAutoFit/>
          </a:bodyPr>
          <a:lstStyle/>
          <a:p>
            <a:pPr algn="ctr"/>
            <a:r>
              <a:rPr lang="en-GB" sz="2000" b="1" i="1"/>
              <a:t>error-specific</a:t>
            </a:r>
            <a:endParaRPr lang="en-GB" sz="2000"/>
          </a:p>
        </p:txBody>
      </p:sp>
    </p:spTree>
    <p:extLst>
      <p:ext uri="{BB962C8B-B14F-4D97-AF65-F5344CB8AC3E}">
        <p14:creationId xmlns:p14="http://schemas.microsoft.com/office/powerpoint/2010/main" val="7506126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olo 1">
            <a:extLst>
              <a:ext uri="{FF2B5EF4-FFF2-40B4-BE49-F238E27FC236}">
                <a16:creationId xmlns:a16="http://schemas.microsoft.com/office/drawing/2014/main" id="{2FF0FF24-0E11-44C3-9323-2969730A5B77}"/>
              </a:ext>
            </a:extLst>
          </p:cNvPr>
          <p:cNvSpPr>
            <a:spLocks noGrp="1"/>
          </p:cNvSpPr>
          <p:nvPr>
            <p:ph type="title"/>
          </p:nvPr>
        </p:nvSpPr>
        <p:spPr>
          <a:xfrm>
            <a:off x="838200" y="365125"/>
            <a:ext cx="10515600" cy="1325563"/>
          </a:xfrm>
        </p:spPr>
        <p:txBody>
          <a:bodyPr/>
          <a:lstStyle/>
          <a:p>
            <a:r>
              <a:rPr lang="it-IT"/>
              <a:t>AML – </a:t>
            </a:r>
            <a:r>
              <a:rPr lang="it-IT" err="1"/>
              <a:t>Evasion</a:t>
            </a:r>
            <a:r>
              <a:rPr lang="it-IT"/>
              <a:t> Attack</a:t>
            </a:r>
            <a:endParaRPr lang="en-GB"/>
          </a:p>
        </p:txBody>
      </p:sp>
      <p:sp>
        <p:nvSpPr>
          <p:cNvPr id="25" name="CasellaDiTesto 24">
            <a:extLst>
              <a:ext uri="{FF2B5EF4-FFF2-40B4-BE49-F238E27FC236}">
                <a16:creationId xmlns:a16="http://schemas.microsoft.com/office/drawing/2014/main" id="{DE23DEDE-77A8-485A-8270-D837C3994CAA}"/>
              </a:ext>
            </a:extLst>
          </p:cNvPr>
          <p:cNvSpPr txBox="1"/>
          <p:nvPr/>
        </p:nvSpPr>
        <p:spPr>
          <a:xfrm>
            <a:off x="0" y="6492875"/>
            <a:ext cx="11821886" cy="338554"/>
          </a:xfrm>
          <a:prstGeom prst="rect">
            <a:avLst/>
          </a:prstGeom>
          <a:noFill/>
        </p:spPr>
        <p:txBody>
          <a:bodyPr wrap="square">
            <a:spAutoFit/>
          </a:bodyPr>
          <a:lstStyle/>
          <a:p>
            <a:pPr algn="just"/>
            <a:r>
              <a:rPr lang="en-GB" sz="1600" b="0" i="0" u="none" strike="noStrike" baseline="0">
                <a:solidFill>
                  <a:srgbClr val="000000"/>
                </a:solidFill>
                <a:latin typeface="LinLibertineT"/>
              </a:rPr>
              <a:t>Nicolas </a:t>
            </a:r>
            <a:r>
              <a:rPr lang="en-GB" sz="1600" b="0" i="0" u="none" strike="noStrike" baseline="0" err="1">
                <a:solidFill>
                  <a:srgbClr val="000000"/>
                </a:solidFill>
                <a:latin typeface="LinLibertineT"/>
              </a:rPr>
              <a:t>Papernot</a:t>
            </a:r>
            <a:r>
              <a:rPr lang="en-GB" sz="1600" b="0" i="0" u="none" strike="noStrike" baseline="0">
                <a:solidFill>
                  <a:srgbClr val="000000"/>
                </a:solidFill>
                <a:latin typeface="LinLibertineT"/>
              </a:rPr>
              <a:t>, et al. 2016. Distillation as a </a:t>
            </a:r>
            <a:r>
              <a:rPr lang="en-GB" sz="1600" b="0" i="0" u="none" strike="noStrike" baseline="0" err="1">
                <a:solidFill>
                  <a:srgbClr val="000000"/>
                </a:solidFill>
                <a:latin typeface="LinLibertineT"/>
              </a:rPr>
              <a:t>Defense</a:t>
            </a:r>
            <a:r>
              <a:rPr lang="en-GB" sz="1600" b="0" i="0" u="none" strike="noStrike" baseline="0">
                <a:solidFill>
                  <a:srgbClr val="000000"/>
                </a:solidFill>
                <a:latin typeface="LinLibertineT"/>
              </a:rPr>
              <a:t> to Adversarial Perturbations Against Deep Neural Networks</a:t>
            </a:r>
            <a:endParaRPr lang="en-GB" sz="1600"/>
          </a:p>
        </p:txBody>
      </p:sp>
      <p:sp>
        <p:nvSpPr>
          <p:cNvPr id="26" name="CasellaDiTesto 25">
            <a:extLst>
              <a:ext uri="{FF2B5EF4-FFF2-40B4-BE49-F238E27FC236}">
                <a16:creationId xmlns:a16="http://schemas.microsoft.com/office/drawing/2014/main" id="{2B9A4BCC-6090-40CD-92A3-01D8826C6E8A}"/>
              </a:ext>
            </a:extLst>
          </p:cNvPr>
          <p:cNvSpPr txBox="1"/>
          <p:nvPr/>
        </p:nvSpPr>
        <p:spPr>
          <a:xfrm>
            <a:off x="925286" y="1496701"/>
            <a:ext cx="10508816" cy="461665"/>
          </a:xfrm>
          <a:prstGeom prst="rect">
            <a:avLst/>
          </a:prstGeom>
          <a:noFill/>
        </p:spPr>
        <p:txBody>
          <a:bodyPr wrap="square">
            <a:spAutoFit/>
          </a:bodyPr>
          <a:lstStyle/>
          <a:p>
            <a:pPr algn="just"/>
            <a:r>
              <a:rPr lang="en-GB" sz="2400" b="0" i="0" u="none" strike="noStrike" baseline="0"/>
              <a:t>Crafting malicious examples by adding a norm-bounded perturbation.</a:t>
            </a:r>
            <a:endParaRPr lang="en-GB" sz="2400"/>
          </a:p>
        </p:txBody>
      </p:sp>
      <p:pic>
        <p:nvPicPr>
          <p:cNvPr id="9" name="Immagine 8">
            <a:extLst>
              <a:ext uri="{FF2B5EF4-FFF2-40B4-BE49-F238E27FC236}">
                <a16:creationId xmlns:a16="http://schemas.microsoft.com/office/drawing/2014/main" id="{4798157D-931E-4366-87FF-AAC473B1E51F}"/>
              </a:ext>
            </a:extLst>
          </p:cNvPr>
          <p:cNvPicPr>
            <a:picLocks noChangeAspect="1"/>
          </p:cNvPicPr>
          <p:nvPr/>
        </p:nvPicPr>
        <p:blipFill>
          <a:blip r:embed="rId3"/>
          <a:stretch>
            <a:fillRect/>
          </a:stretch>
        </p:blipFill>
        <p:spPr>
          <a:xfrm>
            <a:off x="1145772" y="3030628"/>
            <a:ext cx="9530342" cy="3300322"/>
          </a:xfrm>
          <a:prstGeom prst="rect">
            <a:avLst/>
          </a:prstGeom>
        </p:spPr>
      </p:pic>
      <p:pic>
        <p:nvPicPr>
          <p:cNvPr id="7" name="Immagine 6">
            <a:extLst>
              <a:ext uri="{FF2B5EF4-FFF2-40B4-BE49-F238E27FC236}">
                <a16:creationId xmlns:a16="http://schemas.microsoft.com/office/drawing/2014/main" id="{537545D6-4577-4831-A536-657A68D4A9CB}"/>
              </a:ext>
            </a:extLst>
          </p:cNvPr>
          <p:cNvPicPr>
            <a:picLocks noChangeAspect="1"/>
          </p:cNvPicPr>
          <p:nvPr/>
        </p:nvPicPr>
        <p:blipFill>
          <a:blip r:embed="rId4"/>
          <a:stretch>
            <a:fillRect/>
          </a:stretch>
        </p:blipFill>
        <p:spPr>
          <a:xfrm>
            <a:off x="3165639" y="2170586"/>
            <a:ext cx="6028109" cy="809746"/>
          </a:xfrm>
          <a:prstGeom prst="rect">
            <a:avLst/>
          </a:prstGeom>
        </p:spPr>
      </p:pic>
    </p:spTree>
    <p:extLst>
      <p:ext uri="{BB962C8B-B14F-4D97-AF65-F5344CB8AC3E}">
        <p14:creationId xmlns:p14="http://schemas.microsoft.com/office/powerpoint/2010/main" val="29823667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err="1"/>
              <a:t>Adversarial</a:t>
            </a:r>
            <a:r>
              <a:rPr lang="it-IT"/>
              <a:t> Machine Learning</a:t>
            </a:r>
            <a:endParaRPr lang="en-GB"/>
          </a:p>
        </p:txBody>
      </p:sp>
      <p:sp>
        <p:nvSpPr>
          <p:cNvPr id="3" name="CasellaDiTesto 2">
            <a:extLst>
              <a:ext uri="{FF2B5EF4-FFF2-40B4-BE49-F238E27FC236}">
                <a16:creationId xmlns:a16="http://schemas.microsoft.com/office/drawing/2014/main" id="{63C5B4FA-5B4F-408F-B161-81F1CA881CD5}"/>
              </a:ext>
            </a:extLst>
          </p:cNvPr>
          <p:cNvSpPr txBox="1"/>
          <p:nvPr/>
        </p:nvSpPr>
        <p:spPr>
          <a:xfrm>
            <a:off x="838200" y="1424358"/>
            <a:ext cx="10515600" cy="461665"/>
          </a:xfrm>
          <a:prstGeom prst="rect">
            <a:avLst/>
          </a:prstGeom>
          <a:noFill/>
        </p:spPr>
        <p:txBody>
          <a:bodyPr wrap="square">
            <a:spAutoFit/>
          </a:bodyPr>
          <a:lstStyle/>
          <a:p>
            <a:pPr algn="just"/>
            <a:r>
              <a:rPr lang="en-GB" sz="2400" b="1" i="1"/>
              <a:t>Adversarial Robustness</a:t>
            </a:r>
          </a:p>
        </p:txBody>
      </p:sp>
      <p:sp>
        <p:nvSpPr>
          <p:cNvPr id="8" name="CasellaDiTesto 7">
            <a:extLst>
              <a:ext uri="{FF2B5EF4-FFF2-40B4-BE49-F238E27FC236}">
                <a16:creationId xmlns:a16="http://schemas.microsoft.com/office/drawing/2014/main" id="{00531409-5171-4215-98B0-C16284D5540C}"/>
              </a:ext>
            </a:extLst>
          </p:cNvPr>
          <p:cNvSpPr txBox="1"/>
          <p:nvPr/>
        </p:nvSpPr>
        <p:spPr>
          <a:xfrm>
            <a:off x="914400" y="1886023"/>
            <a:ext cx="10706470" cy="1569660"/>
          </a:xfrm>
          <a:prstGeom prst="rect">
            <a:avLst/>
          </a:prstGeom>
          <a:noFill/>
        </p:spPr>
        <p:txBody>
          <a:bodyPr wrap="square">
            <a:spAutoFit/>
          </a:bodyPr>
          <a:lstStyle/>
          <a:p>
            <a:pPr algn="just"/>
            <a:r>
              <a:rPr lang="en-GB" sz="2400"/>
              <a:t>TODO…</a:t>
            </a:r>
          </a:p>
          <a:p>
            <a:pPr algn="just"/>
            <a:endParaRPr lang="en-GB" sz="2400" i="1"/>
          </a:p>
          <a:p>
            <a:pPr algn="just"/>
            <a:endParaRPr lang="en-GB" sz="2400" i="1"/>
          </a:p>
          <a:p>
            <a:pPr algn="just"/>
            <a:r>
              <a:rPr lang="en-GB" sz="2400" i="1"/>
              <a:t>Adversarial risk…</a:t>
            </a:r>
          </a:p>
        </p:txBody>
      </p:sp>
    </p:spTree>
    <p:extLst>
      <p:ext uri="{BB962C8B-B14F-4D97-AF65-F5344CB8AC3E}">
        <p14:creationId xmlns:p14="http://schemas.microsoft.com/office/powerpoint/2010/main" val="21784217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a:t>AML – </a:t>
            </a:r>
            <a:r>
              <a:rPr lang="it-IT" err="1"/>
              <a:t>Evasion</a:t>
            </a:r>
            <a:r>
              <a:rPr lang="it-IT"/>
              <a:t> Attack</a:t>
            </a:r>
            <a:endParaRPr lang="en-GB"/>
          </a:p>
        </p:txBody>
      </p:sp>
      <p:sp>
        <p:nvSpPr>
          <p:cNvPr id="3" name="CasellaDiTesto 2">
            <a:extLst>
              <a:ext uri="{FF2B5EF4-FFF2-40B4-BE49-F238E27FC236}">
                <a16:creationId xmlns:a16="http://schemas.microsoft.com/office/drawing/2014/main" id="{63C5B4FA-5B4F-408F-B161-81F1CA881CD5}"/>
              </a:ext>
            </a:extLst>
          </p:cNvPr>
          <p:cNvSpPr txBox="1"/>
          <p:nvPr/>
        </p:nvSpPr>
        <p:spPr>
          <a:xfrm>
            <a:off x="838200" y="1424358"/>
            <a:ext cx="10515600" cy="461665"/>
          </a:xfrm>
          <a:prstGeom prst="rect">
            <a:avLst/>
          </a:prstGeom>
          <a:noFill/>
        </p:spPr>
        <p:txBody>
          <a:bodyPr wrap="square">
            <a:spAutoFit/>
          </a:bodyPr>
          <a:lstStyle/>
          <a:p>
            <a:pPr algn="just"/>
            <a:r>
              <a:rPr lang="en-GB" sz="2400" b="1" i="1"/>
              <a:t>Constructing adversarial examples (with a target label)</a:t>
            </a:r>
          </a:p>
        </p:txBody>
      </p:sp>
      <p:pic>
        <p:nvPicPr>
          <p:cNvPr id="5" name="Immagine 4">
            <a:extLst>
              <a:ext uri="{FF2B5EF4-FFF2-40B4-BE49-F238E27FC236}">
                <a16:creationId xmlns:a16="http://schemas.microsoft.com/office/drawing/2014/main" id="{A4E57065-C1CE-4CF4-A339-57D2FE7000DE}"/>
              </a:ext>
            </a:extLst>
          </p:cNvPr>
          <p:cNvPicPr>
            <a:picLocks noChangeAspect="1"/>
          </p:cNvPicPr>
          <p:nvPr/>
        </p:nvPicPr>
        <p:blipFill>
          <a:blip r:embed="rId3"/>
          <a:stretch>
            <a:fillRect/>
          </a:stretch>
        </p:blipFill>
        <p:spPr>
          <a:xfrm>
            <a:off x="1077162" y="1881999"/>
            <a:ext cx="10037675" cy="4807034"/>
          </a:xfrm>
          <a:prstGeom prst="rect">
            <a:avLst/>
          </a:prstGeom>
        </p:spPr>
      </p:pic>
      <p:sp>
        <p:nvSpPr>
          <p:cNvPr id="11" name="CasellaDiTesto 10">
            <a:extLst>
              <a:ext uri="{FF2B5EF4-FFF2-40B4-BE49-F238E27FC236}">
                <a16:creationId xmlns:a16="http://schemas.microsoft.com/office/drawing/2014/main" id="{93767DE9-4320-4AF4-8F12-5A186BEF6A3D}"/>
              </a:ext>
            </a:extLst>
          </p:cNvPr>
          <p:cNvSpPr txBox="1"/>
          <p:nvPr/>
        </p:nvSpPr>
        <p:spPr>
          <a:xfrm>
            <a:off x="101600" y="6519446"/>
            <a:ext cx="6096000" cy="338554"/>
          </a:xfrm>
          <a:prstGeom prst="rect">
            <a:avLst/>
          </a:prstGeom>
          <a:noFill/>
        </p:spPr>
        <p:txBody>
          <a:bodyPr wrap="square">
            <a:spAutoFit/>
          </a:bodyPr>
          <a:lstStyle/>
          <a:p>
            <a:r>
              <a:rPr lang="en-GB" sz="1600"/>
              <a:t>Credits: Bo Li, Secure Learning in Adversarial Deep Neural Networks</a:t>
            </a:r>
          </a:p>
        </p:txBody>
      </p:sp>
    </p:spTree>
    <p:extLst>
      <p:ext uri="{BB962C8B-B14F-4D97-AF65-F5344CB8AC3E}">
        <p14:creationId xmlns:p14="http://schemas.microsoft.com/office/powerpoint/2010/main" val="3332455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a:t>AML – </a:t>
            </a:r>
            <a:r>
              <a:rPr lang="it-IT" err="1"/>
              <a:t>Evasion</a:t>
            </a:r>
            <a:r>
              <a:rPr lang="it-IT"/>
              <a:t> Attack</a:t>
            </a:r>
            <a:endParaRPr lang="en-GB"/>
          </a:p>
        </p:txBody>
      </p:sp>
      <p:sp>
        <p:nvSpPr>
          <p:cNvPr id="3" name="CasellaDiTesto 2">
            <a:extLst>
              <a:ext uri="{FF2B5EF4-FFF2-40B4-BE49-F238E27FC236}">
                <a16:creationId xmlns:a16="http://schemas.microsoft.com/office/drawing/2014/main" id="{63C5B4FA-5B4F-408F-B161-81F1CA881CD5}"/>
              </a:ext>
            </a:extLst>
          </p:cNvPr>
          <p:cNvSpPr txBox="1"/>
          <p:nvPr/>
        </p:nvSpPr>
        <p:spPr>
          <a:xfrm>
            <a:off x="838200" y="1424358"/>
            <a:ext cx="10515600" cy="461665"/>
          </a:xfrm>
          <a:prstGeom prst="rect">
            <a:avLst/>
          </a:prstGeom>
          <a:noFill/>
        </p:spPr>
        <p:txBody>
          <a:bodyPr wrap="square">
            <a:spAutoFit/>
          </a:bodyPr>
          <a:lstStyle/>
          <a:p>
            <a:pPr algn="just"/>
            <a:r>
              <a:rPr lang="en-GB" sz="2400" b="1" i="1"/>
              <a:t>Constructing adversarial (visible) examples (with a target label)</a:t>
            </a:r>
          </a:p>
        </p:txBody>
      </p:sp>
      <p:pic>
        <p:nvPicPr>
          <p:cNvPr id="6" name="Immagine 5">
            <a:extLst>
              <a:ext uri="{FF2B5EF4-FFF2-40B4-BE49-F238E27FC236}">
                <a16:creationId xmlns:a16="http://schemas.microsoft.com/office/drawing/2014/main" id="{1B349406-1CBA-49A8-85E3-43C6C30E381C}"/>
              </a:ext>
            </a:extLst>
          </p:cNvPr>
          <p:cNvPicPr>
            <a:picLocks noChangeAspect="1"/>
          </p:cNvPicPr>
          <p:nvPr/>
        </p:nvPicPr>
        <p:blipFill>
          <a:blip r:embed="rId3"/>
          <a:stretch>
            <a:fillRect/>
          </a:stretch>
        </p:blipFill>
        <p:spPr>
          <a:xfrm>
            <a:off x="1492250" y="2244911"/>
            <a:ext cx="9207500" cy="4490851"/>
          </a:xfrm>
          <a:prstGeom prst="rect">
            <a:avLst/>
          </a:prstGeom>
        </p:spPr>
      </p:pic>
      <p:sp>
        <p:nvSpPr>
          <p:cNvPr id="7" name="CasellaDiTesto 6">
            <a:extLst>
              <a:ext uri="{FF2B5EF4-FFF2-40B4-BE49-F238E27FC236}">
                <a16:creationId xmlns:a16="http://schemas.microsoft.com/office/drawing/2014/main" id="{4CBEF2F6-1BBB-495D-AC43-5567F6492D6C}"/>
              </a:ext>
            </a:extLst>
          </p:cNvPr>
          <p:cNvSpPr txBox="1"/>
          <p:nvPr/>
        </p:nvSpPr>
        <p:spPr>
          <a:xfrm>
            <a:off x="101600" y="6519446"/>
            <a:ext cx="6096000" cy="338554"/>
          </a:xfrm>
          <a:prstGeom prst="rect">
            <a:avLst/>
          </a:prstGeom>
          <a:noFill/>
        </p:spPr>
        <p:txBody>
          <a:bodyPr wrap="square">
            <a:spAutoFit/>
          </a:bodyPr>
          <a:lstStyle/>
          <a:p>
            <a:r>
              <a:rPr lang="en-GB" sz="1600"/>
              <a:t>Credits: Bo Li, Secure Learning in Adversarial Deep Neural Networks</a:t>
            </a:r>
          </a:p>
        </p:txBody>
      </p:sp>
    </p:spTree>
    <p:extLst>
      <p:ext uri="{BB962C8B-B14F-4D97-AF65-F5344CB8AC3E}">
        <p14:creationId xmlns:p14="http://schemas.microsoft.com/office/powerpoint/2010/main" val="1352207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err="1"/>
              <a:t>Classification</a:t>
            </a:r>
            <a:endParaRPr lang="it-IT" dirty="0"/>
          </a:p>
        </p:txBody>
      </p:sp>
      <p:pic>
        <p:nvPicPr>
          <p:cNvPr id="4" name="Immagine 3">
            <a:extLst>
              <a:ext uri="{FF2B5EF4-FFF2-40B4-BE49-F238E27FC236}">
                <a16:creationId xmlns:a16="http://schemas.microsoft.com/office/drawing/2014/main" id="{94FD511B-1193-4B20-BDAA-5DC7090F715A}"/>
              </a:ext>
            </a:extLst>
          </p:cNvPr>
          <p:cNvPicPr>
            <a:picLocks noChangeAspect="1"/>
          </p:cNvPicPr>
          <p:nvPr/>
        </p:nvPicPr>
        <p:blipFill>
          <a:blip r:embed="rId3"/>
          <a:stretch>
            <a:fillRect/>
          </a:stretch>
        </p:blipFill>
        <p:spPr>
          <a:xfrm>
            <a:off x="548975" y="1863061"/>
            <a:ext cx="4794885" cy="3983355"/>
          </a:xfrm>
          <a:prstGeom prst="rect">
            <a:avLst/>
          </a:prstGeom>
        </p:spPr>
      </p:pic>
      <p:cxnSp>
        <p:nvCxnSpPr>
          <p:cNvPr id="5" name="Connettore diritto 4">
            <a:extLst>
              <a:ext uri="{FF2B5EF4-FFF2-40B4-BE49-F238E27FC236}">
                <a16:creationId xmlns:a16="http://schemas.microsoft.com/office/drawing/2014/main" id="{A9B3D345-27C1-4593-A4DD-0574025E588E}"/>
              </a:ext>
            </a:extLst>
          </p:cNvPr>
          <p:cNvCxnSpPr/>
          <p:nvPr/>
        </p:nvCxnSpPr>
        <p:spPr>
          <a:xfrm>
            <a:off x="1700944" y="2320750"/>
            <a:ext cx="2408664" cy="3378819"/>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6" name="Connettore diritto 5">
            <a:extLst>
              <a:ext uri="{FF2B5EF4-FFF2-40B4-BE49-F238E27FC236}">
                <a16:creationId xmlns:a16="http://schemas.microsoft.com/office/drawing/2014/main" id="{7542569B-39C3-4FA0-B825-0F3FD38CE59C}"/>
              </a:ext>
            </a:extLst>
          </p:cNvPr>
          <p:cNvCxnSpPr>
            <a:cxnSpLocks/>
          </p:cNvCxnSpPr>
          <p:nvPr/>
        </p:nvCxnSpPr>
        <p:spPr>
          <a:xfrm>
            <a:off x="1968574" y="2195376"/>
            <a:ext cx="1728439" cy="3746810"/>
          </a:xfrm>
          <a:prstGeom prst="line">
            <a:avLst/>
          </a:prstGeom>
          <a:ln w="38100">
            <a:solidFill>
              <a:srgbClr val="92D050"/>
            </a:solidFill>
          </a:ln>
        </p:spPr>
        <p:style>
          <a:lnRef idx="3">
            <a:schemeClr val="accent2"/>
          </a:lnRef>
          <a:fillRef idx="0">
            <a:schemeClr val="accent2"/>
          </a:fillRef>
          <a:effectRef idx="2">
            <a:schemeClr val="accent2"/>
          </a:effectRef>
          <a:fontRef idx="minor">
            <a:schemeClr val="tx1"/>
          </a:fontRef>
        </p:style>
      </p:cxnSp>
      <p:cxnSp>
        <p:nvCxnSpPr>
          <p:cNvPr id="7" name="Connettore diritto 6">
            <a:extLst>
              <a:ext uri="{FF2B5EF4-FFF2-40B4-BE49-F238E27FC236}">
                <a16:creationId xmlns:a16="http://schemas.microsoft.com/office/drawing/2014/main" id="{3A03E170-5F03-49CA-A004-63685FB335F6}"/>
              </a:ext>
            </a:extLst>
          </p:cNvPr>
          <p:cNvCxnSpPr>
            <a:cxnSpLocks/>
          </p:cNvCxnSpPr>
          <p:nvPr/>
        </p:nvCxnSpPr>
        <p:spPr>
          <a:xfrm>
            <a:off x="1422164" y="2532623"/>
            <a:ext cx="3780263" cy="2888166"/>
          </a:xfrm>
          <a:prstGeom prst="line">
            <a:avLst/>
          </a:prstGeom>
          <a:ln w="38100">
            <a:solidFill>
              <a:srgbClr val="7030A0"/>
            </a:solidFill>
          </a:ln>
        </p:spPr>
        <p:style>
          <a:lnRef idx="3">
            <a:schemeClr val="accent2"/>
          </a:lnRef>
          <a:fillRef idx="0">
            <a:schemeClr val="accent2"/>
          </a:fillRef>
          <a:effectRef idx="2">
            <a:schemeClr val="accent2"/>
          </a:effectRef>
          <a:fontRef idx="minor">
            <a:schemeClr val="tx1"/>
          </a:fontRef>
        </p:style>
      </p:cxnSp>
      <p:pic>
        <p:nvPicPr>
          <p:cNvPr id="8" name="Immagine 7">
            <a:extLst>
              <a:ext uri="{FF2B5EF4-FFF2-40B4-BE49-F238E27FC236}">
                <a16:creationId xmlns:a16="http://schemas.microsoft.com/office/drawing/2014/main" id="{34DE6652-C85C-4A57-9450-FD124B2FE775}"/>
              </a:ext>
            </a:extLst>
          </p:cNvPr>
          <p:cNvPicPr>
            <a:picLocks noChangeAspect="1"/>
          </p:cNvPicPr>
          <p:nvPr/>
        </p:nvPicPr>
        <p:blipFill>
          <a:blip r:embed="rId4"/>
          <a:stretch>
            <a:fillRect/>
          </a:stretch>
        </p:blipFill>
        <p:spPr>
          <a:xfrm>
            <a:off x="6651757" y="1788766"/>
            <a:ext cx="4476750" cy="4057650"/>
          </a:xfrm>
          <a:prstGeom prst="rect">
            <a:avLst/>
          </a:prstGeom>
        </p:spPr>
      </p:pic>
      <p:cxnSp>
        <p:nvCxnSpPr>
          <p:cNvPr id="14" name="Connettore diritto 13">
            <a:extLst>
              <a:ext uri="{FF2B5EF4-FFF2-40B4-BE49-F238E27FC236}">
                <a16:creationId xmlns:a16="http://schemas.microsoft.com/office/drawing/2014/main" id="{B317D065-BDAA-4530-ABFB-4CA5499AC8A1}"/>
              </a:ext>
            </a:extLst>
          </p:cNvPr>
          <p:cNvCxnSpPr>
            <a:cxnSpLocks/>
          </p:cNvCxnSpPr>
          <p:nvPr/>
        </p:nvCxnSpPr>
        <p:spPr>
          <a:xfrm>
            <a:off x="7064352" y="2195376"/>
            <a:ext cx="4064155" cy="3155228"/>
          </a:xfrm>
          <a:prstGeom prst="line">
            <a:avLst/>
          </a:prstGeom>
          <a:ln w="38100">
            <a:solidFill>
              <a:srgbClr val="92D05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6418544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Titolo 1">
            <a:extLst>
              <a:ext uri="{FF2B5EF4-FFF2-40B4-BE49-F238E27FC236}">
                <a16:creationId xmlns:a16="http://schemas.microsoft.com/office/drawing/2014/main" id="{2FF0FF24-0E11-44C3-9323-2969730A5B77}"/>
              </a:ext>
            </a:extLst>
          </p:cNvPr>
          <p:cNvSpPr>
            <a:spLocks noGrp="1"/>
          </p:cNvSpPr>
          <p:nvPr>
            <p:ph type="title"/>
          </p:nvPr>
        </p:nvSpPr>
        <p:spPr>
          <a:xfrm>
            <a:off x="838200" y="365125"/>
            <a:ext cx="10515600" cy="1325563"/>
          </a:xfrm>
        </p:spPr>
        <p:txBody>
          <a:bodyPr/>
          <a:lstStyle/>
          <a:p>
            <a:r>
              <a:rPr lang="it-IT"/>
              <a:t>AML – </a:t>
            </a:r>
            <a:r>
              <a:rPr lang="it-IT" err="1"/>
              <a:t>Evasion</a:t>
            </a:r>
            <a:r>
              <a:rPr lang="it-IT"/>
              <a:t> Attack</a:t>
            </a:r>
            <a:endParaRPr lang="en-GB"/>
          </a:p>
        </p:txBody>
      </p:sp>
      <p:sp>
        <p:nvSpPr>
          <p:cNvPr id="25" name="CasellaDiTesto 24">
            <a:extLst>
              <a:ext uri="{FF2B5EF4-FFF2-40B4-BE49-F238E27FC236}">
                <a16:creationId xmlns:a16="http://schemas.microsoft.com/office/drawing/2014/main" id="{DE23DEDE-77A8-485A-8270-D837C3994CAA}"/>
              </a:ext>
            </a:extLst>
          </p:cNvPr>
          <p:cNvSpPr txBox="1"/>
          <p:nvPr/>
        </p:nvSpPr>
        <p:spPr>
          <a:xfrm>
            <a:off x="0" y="6200486"/>
            <a:ext cx="11821886" cy="584775"/>
          </a:xfrm>
          <a:prstGeom prst="rect">
            <a:avLst/>
          </a:prstGeom>
          <a:noFill/>
        </p:spPr>
        <p:txBody>
          <a:bodyPr wrap="square">
            <a:spAutoFit/>
          </a:bodyPr>
          <a:lstStyle/>
          <a:p>
            <a:pPr algn="just"/>
            <a:r>
              <a:rPr lang="en-GB" sz="1600" b="0" i="0" u="none" strike="noStrike" baseline="0">
                <a:solidFill>
                  <a:srgbClr val="000000"/>
                </a:solidFill>
                <a:latin typeface="LinLibertineT"/>
              </a:rPr>
              <a:t>Jacobsen, J. H., </a:t>
            </a:r>
            <a:r>
              <a:rPr lang="en-GB" sz="1600" b="0" i="0" u="none" strike="noStrike" baseline="0" err="1">
                <a:solidFill>
                  <a:srgbClr val="000000"/>
                </a:solidFill>
                <a:latin typeface="LinLibertineT"/>
              </a:rPr>
              <a:t>Behrmannn</a:t>
            </a:r>
            <a:r>
              <a:rPr lang="en-GB" sz="1600" b="0" i="0" u="none" strike="noStrike" baseline="0">
                <a:solidFill>
                  <a:srgbClr val="000000"/>
                </a:solidFill>
                <a:latin typeface="LinLibertineT"/>
              </a:rPr>
              <a:t>, J., </a:t>
            </a:r>
            <a:r>
              <a:rPr lang="en-GB" sz="1600" b="0" i="0" u="none" strike="noStrike" baseline="0" err="1">
                <a:solidFill>
                  <a:srgbClr val="000000"/>
                </a:solidFill>
                <a:latin typeface="LinLibertineT"/>
              </a:rPr>
              <a:t>Carlini</a:t>
            </a:r>
            <a:r>
              <a:rPr lang="en-GB" sz="1600" b="0" i="0" u="none" strike="noStrike" baseline="0">
                <a:solidFill>
                  <a:srgbClr val="000000"/>
                </a:solidFill>
                <a:latin typeface="LinLibertineT"/>
              </a:rPr>
              <a:t>, N., </a:t>
            </a:r>
            <a:r>
              <a:rPr lang="en-GB" sz="1600" b="0" i="0" u="none" strike="noStrike" baseline="0" err="1">
                <a:solidFill>
                  <a:srgbClr val="000000"/>
                </a:solidFill>
                <a:latin typeface="LinLibertineT"/>
              </a:rPr>
              <a:t>Tramer</a:t>
            </a:r>
            <a:r>
              <a:rPr lang="en-GB" sz="1600" b="0" i="0" u="none" strike="noStrike" baseline="0">
                <a:solidFill>
                  <a:srgbClr val="000000"/>
                </a:solidFill>
                <a:latin typeface="LinLibertineT"/>
              </a:rPr>
              <a:t>, F., &amp; </a:t>
            </a:r>
            <a:r>
              <a:rPr lang="en-GB" sz="1600" b="0" i="0" u="none" strike="noStrike" baseline="0" err="1">
                <a:solidFill>
                  <a:srgbClr val="000000"/>
                </a:solidFill>
                <a:latin typeface="LinLibertineT"/>
              </a:rPr>
              <a:t>Papernot</a:t>
            </a:r>
            <a:r>
              <a:rPr lang="en-GB" sz="1600" b="0" i="0" u="none" strike="noStrike" baseline="0">
                <a:solidFill>
                  <a:srgbClr val="000000"/>
                </a:solidFill>
                <a:latin typeface="LinLibertineT"/>
              </a:rPr>
              <a:t>, N. (2019). Exploiting excessive invariance caused by norm-bounded adversarial robustness. </a:t>
            </a:r>
            <a:r>
              <a:rPr lang="en-GB" sz="1600" b="0" i="0" u="none" strike="noStrike" baseline="0" err="1">
                <a:solidFill>
                  <a:srgbClr val="000000"/>
                </a:solidFill>
                <a:latin typeface="LinLibertineT"/>
              </a:rPr>
              <a:t>arXiv</a:t>
            </a:r>
            <a:r>
              <a:rPr lang="en-GB" sz="1600" b="0" i="0" u="none" strike="noStrike" baseline="0">
                <a:solidFill>
                  <a:srgbClr val="000000"/>
                </a:solidFill>
                <a:latin typeface="LinLibertineT"/>
              </a:rPr>
              <a:t> preprint arXiv:1903.10484.</a:t>
            </a:r>
            <a:endParaRPr lang="en-GB" sz="1600"/>
          </a:p>
        </p:txBody>
      </p:sp>
      <p:pic>
        <p:nvPicPr>
          <p:cNvPr id="3" name="Immagine 2">
            <a:extLst>
              <a:ext uri="{FF2B5EF4-FFF2-40B4-BE49-F238E27FC236}">
                <a16:creationId xmlns:a16="http://schemas.microsoft.com/office/drawing/2014/main" id="{43228ECD-00A0-4D7E-A402-C6753DC5814D}"/>
              </a:ext>
            </a:extLst>
          </p:cNvPr>
          <p:cNvPicPr>
            <a:picLocks noChangeAspect="1"/>
          </p:cNvPicPr>
          <p:nvPr/>
        </p:nvPicPr>
        <p:blipFill>
          <a:blip r:embed="rId3"/>
          <a:stretch>
            <a:fillRect/>
          </a:stretch>
        </p:blipFill>
        <p:spPr>
          <a:xfrm>
            <a:off x="0" y="1570810"/>
            <a:ext cx="12192000" cy="3716379"/>
          </a:xfrm>
          <a:prstGeom prst="rect">
            <a:avLst/>
          </a:prstGeom>
        </p:spPr>
      </p:pic>
    </p:spTree>
    <p:extLst>
      <p:ext uri="{BB962C8B-B14F-4D97-AF65-F5344CB8AC3E}">
        <p14:creationId xmlns:p14="http://schemas.microsoft.com/office/powerpoint/2010/main" val="34416026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Titolo 1">
            <a:extLst>
              <a:ext uri="{FF2B5EF4-FFF2-40B4-BE49-F238E27FC236}">
                <a16:creationId xmlns:a16="http://schemas.microsoft.com/office/drawing/2014/main" id="{2FF0FF24-0E11-44C3-9323-2969730A5B77}"/>
              </a:ext>
            </a:extLst>
          </p:cNvPr>
          <p:cNvSpPr>
            <a:spLocks noGrp="1"/>
          </p:cNvSpPr>
          <p:nvPr>
            <p:ph type="title"/>
          </p:nvPr>
        </p:nvSpPr>
        <p:spPr>
          <a:xfrm>
            <a:off x="838200" y="365125"/>
            <a:ext cx="10515600" cy="1325563"/>
          </a:xfrm>
        </p:spPr>
        <p:txBody>
          <a:bodyPr/>
          <a:lstStyle/>
          <a:p>
            <a:r>
              <a:rPr lang="it-IT"/>
              <a:t>AML – </a:t>
            </a:r>
            <a:r>
              <a:rPr lang="it-IT" err="1"/>
              <a:t>Evasion</a:t>
            </a:r>
            <a:r>
              <a:rPr lang="it-IT"/>
              <a:t> Attack</a:t>
            </a:r>
            <a:endParaRPr lang="en-GB"/>
          </a:p>
        </p:txBody>
      </p:sp>
      <p:sp>
        <p:nvSpPr>
          <p:cNvPr id="25" name="CasellaDiTesto 24">
            <a:extLst>
              <a:ext uri="{FF2B5EF4-FFF2-40B4-BE49-F238E27FC236}">
                <a16:creationId xmlns:a16="http://schemas.microsoft.com/office/drawing/2014/main" id="{DE23DEDE-77A8-485A-8270-D837C3994CAA}"/>
              </a:ext>
            </a:extLst>
          </p:cNvPr>
          <p:cNvSpPr txBox="1"/>
          <p:nvPr/>
        </p:nvSpPr>
        <p:spPr>
          <a:xfrm>
            <a:off x="0" y="6492875"/>
            <a:ext cx="11821886" cy="338554"/>
          </a:xfrm>
          <a:prstGeom prst="rect">
            <a:avLst/>
          </a:prstGeom>
          <a:noFill/>
        </p:spPr>
        <p:txBody>
          <a:bodyPr wrap="square">
            <a:spAutoFit/>
          </a:bodyPr>
          <a:lstStyle/>
          <a:p>
            <a:pPr algn="just"/>
            <a:r>
              <a:rPr lang="en-GB" sz="1600" b="0" i="0" u="none" strike="noStrike" baseline="0">
                <a:solidFill>
                  <a:srgbClr val="000000"/>
                </a:solidFill>
                <a:latin typeface="LinLibertineT"/>
              </a:rPr>
              <a:t>Nicolas </a:t>
            </a:r>
            <a:r>
              <a:rPr lang="en-GB" sz="1600" b="0" i="0" u="none" strike="noStrike" baseline="0" err="1">
                <a:solidFill>
                  <a:srgbClr val="000000"/>
                </a:solidFill>
                <a:latin typeface="LinLibertineT"/>
              </a:rPr>
              <a:t>Papernot</a:t>
            </a:r>
            <a:r>
              <a:rPr lang="en-GB" sz="1600" b="0" i="0" u="none" strike="noStrike" baseline="0">
                <a:solidFill>
                  <a:srgbClr val="000000"/>
                </a:solidFill>
                <a:latin typeface="LinLibertineT"/>
              </a:rPr>
              <a:t>, et al. 2016. Distillation as a </a:t>
            </a:r>
            <a:r>
              <a:rPr lang="en-GB" sz="1600" b="0" i="0" u="none" strike="noStrike" baseline="0" err="1">
                <a:solidFill>
                  <a:srgbClr val="000000"/>
                </a:solidFill>
                <a:latin typeface="LinLibertineT"/>
              </a:rPr>
              <a:t>Defense</a:t>
            </a:r>
            <a:r>
              <a:rPr lang="en-GB" sz="1600" b="0" i="0" u="none" strike="noStrike" baseline="0">
                <a:solidFill>
                  <a:srgbClr val="000000"/>
                </a:solidFill>
                <a:latin typeface="LinLibertineT"/>
              </a:rPr>
              <a:t> to Adversarial Perturbations Against Deep Neural Networks</a:t>
            </a:r>
            <a:endParaRPr lang="en-GB" sz="1600"/>
          </a:p>
        </p:txBody>
      </p:sp>
      <p:sp>
        <p:nvSpPr>
          <p:cNvPr id="26" name="CasellaDiTesto 25">
            <a:extLst>
              <a:ext uri="{FF2B5EF4-FFF2-40B4-BE49-F238E27FC236}">
                <a16:creationId xmlns:a16="http://schemas.microsoft.com/office/drawing/2014/main" id="{2B9A4BCC-6090-40CD-92A3-01D8826C6E8A}"/>
              </a:ext>
            </a:extLst>
          </p:cNvPr>
          <p:cNvSpPr txBox="1"/>
          <p:nvPr/>
        </p:nvSpPr>
        <p:spPr>
          <a:xfrm>
            <a:off x="925286" y="1496701"/>
            <a:ext cx="10508816" cy="1200329"/>
          </a:xfrm>
          <a:prstGeom prst="rect">
            <a:avLst/>
          </a:prstGeom>
          <a:noFill/>
        </p:spPr>
        <p:txBody>
          <a:bodyPr wrap="square">
            <a:spAutoFit/>
          </a:bodyPr>
          <a:lstStyle/>
          <a:p>
            <a:pPr algn="just"/>
            <a:r>
              <a:rPr lang="en-GB" sz="2400" b="0" i="0" u="none" strike="noStrike" baseline="0"/>
              <a:t>Craft a malicious example X</a:t>
            </a:r>
            <a:r>
              <a:rPr lang="en-GB" sz="2400" b="0" i="0" u="none" strike="noStrike" baseline="30000"/>
              <a:t>∗</a:t>
            </a:r>
            <a:r>
              <a:rPr lang="en-GB" sz="2400" b="0" i="0" u="none" strike="noStrike" baseline="0"/>
              <a:t> = X + </a:t>
            </a:r>
            <a:r>
              <a:rPr lang="en-GB" sz="2400" b="0" i="0" u="none" strike="noStrike" baseline="0" err="1"/>
              <a:t>δX</a:t>
            </a:r>
            <a:r>
              <a:rPr lang="en-GB" sz="2400" b="0" i="0" u="none" strike="noStrike" baseline="0"/>
              <a:t> by adding a perturbation </a:t>
            </a:r>
            <a:r>
              <a:rPr lang="en-GB" sz="2400" b="0" i="0" u="none" strike="noStrike" baseline="0" err="1"/>
              <a:t>δX</a:t>
            </a:r>
            <a:r>
              <a:rPr lang="en-GB" sz="2400" b="0" i="0" u="none" strike="noStrike" baseline="0"/>
              <a:t>, so that </a:t>
            </a:r>
          </a:p>
          <a:p>
            <a:pPr algn="ctr"/>
            <a:r>
              <a:rPr lang="en-GB" sz="2400" b="0" i="0" u="none" strike="noStrike" baseline="0"/>
              <a:t>F (X</a:t>
            </a:r>
            <a:r>
              <a:rPr lang="en-GB" sz="2400" b="0" i="0" u="none" strike="noStrike" baseline="30000"/>
              <a:t>∗</a:t>
            </a:r>
            <a:r>
              <a:rPr lang="en-GB" sz="2400" b="0" i="0" u="none" strike="noStrike" baseline="0"/>
              <a:t>) = Y</a:t>
            </a:r>
            <a:r>
              <a:rPr lang="en-GB" sz="2400" b="0" i="0" u="none" strike="noStrike" baseline="30000"/>
              <a:t>∗</a:t>
            </a:r>
            <a:r>
              <a:rPr lang="en-GB" sz="2400" b="0" i="0" u="none" strike="noStrike" baseline="0"/>
              <a:t> </a:t>
            </a:r>
          </a:p>
          <a:p>
            <a:pPr algn="just"/>
            <a:r>
              <a:rPr lang="en-GB" sz="2400" b="0" i="0" u="none" strike="noStrike" baseline="0"/>
              <a:t>where Y</a:t>
            </a:r>
            <a:r>
              <a:rPr lang="en-GB" sz="2400" b="0" i="0" u="none" strike="noStrike" baseline="30000"/>
              <a:t>∗</a:t>
            </a:r>
            <a:r>
              <a:rPr lang="en-GB" sz="2400" b="0" i="0" u="none" strike="noStrike" baseline="0"/>
              <a:t> is the target output.</a:t>
            </a:r>
            <a:endParaRPr lang="en-GB" sz="2400"/>
          </a:p>
        </p:txBody>
      </p:sp>
      <p:pic>
        <p:nvPicPr>
          <p:cNvPr id="9" name="Immagine 8">
            <a:extLst>
              <a:ext uri="{FF2B5EF4-FFF2-40B4-BE49-F238E27FC236}">
                <a16:creationId xmlns:a16="http://schemas.microsoft.com/office/drawing/2014/main" id="{4798157D-931E-4366-87FF-AAC473B1E51F}"/>
              </a:ext>
            </a:extLst>
          </p:cNvPr>
          <p:cNvPicPr>
            <a:picLocks noChangeAspect="1"/>
          </p:cNvPicPr>
          <p:nvPr/>
        </p:nvPicPr>
        <p:blipFill>
          <a:blip r:embed="rId3"/>
          <a:stretch>
            <a:fillRect/>
          </a:stretch>
        </p:blipFill>
        <p:spPr>
          <a:xfrm>
            <a:off x="1145772" y="3192553"/>
            <a:ext cx="9530342" cy="3300322"/>
          </a:xfrm>
          <a:prstGeom prst="rect">
            <a:avLst/>
          </a:prstGeom>
        </p:spPr>
      </p:pic>
      <p:pic>
        <p:nvPicPr>
          <p:cNvPr id="7" name="Immagine 6">
            <a:extLst>
              <a:ext uri="{FF2B5EF4-FFF2-40B4-BE49-F238E27FC236}">
                <a16:creationId xmlns:a16="http://schemas.microsoft.com/office/drawing/2014/main" id="{537545D6-4577-4831-A536-657A68D4A9CB}"/>
              </a:ext>
            </a:extLst>
          </p:cNvPr>
          <p:cNvPicPr>
            <a:picLocks noChangeAspect="1"/>
          </p:cNvPicPr>
          <p:nvPr/>
        </p:nvPicPr>
        <p:blipFill>
          <a:blip r:embed="rId4"/>
          <a:stretch>
            <a:fillRect/>
          </a:stretch>
        </p:blipFill>
        <p:spPr>
          <a:xfrm>
            <a:off x="5793777" y="2361275"/>
            <a:ext cx="6028109" cy="809746"/>
          </a:xfrm>
          <a:prstGeom prst="rect">
            <a:avLst/>
          </a:prstGeom>
        </p:spPr>
      </p:pic>
    </p:spTree>
    <p:extLst>
      <p:ext uri="{BB962C8B-B14F-4D97-AF65-F5344CB8AC3E}">
        <p14:creationId xmlns:p14="http://schemas.microsoft.com/office/powerpoint/2010/main" val="2433218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a:t>AML – </a:t>
            </a:r>
            <a:r>
              <a:rPr lang="it-IT" err="1"/>
              <a:t>Poisoning</a:t>
            </a:r>
            <a:r>
              <a:rPr lang="it-IT"/>
              <a:t> Attack</a:t>
            </a:r>
            <a:endParaRPr lang="en-GB"/>
          </a:p>
        </p:txBody>
      </p:sp>
      <p:sp>
        <p:nvSpPr>
          <p:cNvPr id="3" name="CasellaDiTesto 2">
            <a:extLst>
              <a:ext uri="{FF2B5EF4-FFF2-40B4-BE49-F238E27FC236}">
                <a16:creationId xmlns:a16="http://schemas.microsoft.com/office/drawing/2014/main" id="{63C5B4FA-5B4F-408F-B161-81F1CA881CD5}"/>
              </a:ext>
            </a:extLst>
          </p:cNvPr>
          <p:cNvSpPr txBox="1"/>
          <p:nvPr/>
        </p:nvSpPr>
        <p:spPr>
          <a:xfrm>
            <a:off x="838200" y="1580900"/>
            <a:ext cx="10515600" cy="461665"/>
          </a:xfrm>
          <a:prstGeom prst="rect">
            <a:avLst/>
          </a:prstGeom>
          <a:noFill/>
        </p:spPr>
        <p:txBody>
          <a:bodyPr wrap="square">
            <a:spAutoFit/>
          </a:bodyPr>
          <a:lstStyle/>
          <a:p>
            <a:pPr algn="just"/>
            <a:r>
              <a:rPr lang="en-GB" sz="2400" b="1" i="1"/>
              <a:t>Poisoning Attack (training time)</a:t>
            </a:r>
          </a:p>
        </p:txBody>
      </p:sp>
      <p:sp>
        <p:nvSpPr>
          <p:cNvPr id="5" name="CasellaDiTesto 4">
            <a:extLst>
              <a:ext uri="{FF2B5EF4-FFF2-40B4-BE49-F238E27FC236}">
                <a16:creationId xmlns:a16="http://schemas.microsoft.com/office/drawing/2014/main" id="{C4B39A2A-1E12-4FE7-8DA3-9B39B3402864}"/>
              </a:ext>
            </a:extLst>
          </p:cNvPr>
          <p:cNvSpPr txBox="1"/>
          <p:nvPr/>
        </p:nvSpPr>
        <p:spPr>
          <a:xfrm>
            <a:off x="842210" y="2121632"/>
            <a:ext cx="5253789" cy="1446550"/>
          </a:xfrm>
          <a:prstGeom prst="rect">
            <a:avLst/>
          </a:prstGeom>
          <a:noFill/>
        </p:spPr>
        <p:txBody>
          <a:bodyPr wrap="square">
            <a:spAutoFit/>
          </a:bodyPr>
          <a:lstStyle/>
          <a:p>
            <a:pPr algn="just"/>
            <a:r>
              <a:rPr lang="en-GB" sz="2200" dirty="0"/>
              <a:t>Poisoning Attacks alter the training dataset by inserting, modifying or deleting points keeping the intention of modifying the decision boundaries of the targeted model.</a:t>
            </a:r>
            <a:endParaRPr lang="en-GB" sz="2200" dirty="0">
              <a:solidFill>
                <a:srgbClr val="000000"/>
              </a:solidFill>
            </a:endParaRPr>
          </a:p>
        </p:txBody>
      </p:sp>
      <p:pic>
        <p:nvPicPr>
          <p:cNvPr id="6" name="Immagine 5">
            <a:extLst>
              <a:ext uri="{FF2B5EF4-FFF2-40B4-BE49-F238E27FC236}">
                <a16:creationId xmlns:a16="http://schemas.microsoft.com/office/drawing/2014/main" id="{B810C200-4987-4E0A-B987-B4FBC7A3D0A1}"/>
              </a:ext>
            </a:extLst>
          </p:cNvPr>
          <p:cNvPicPr>
            <a:picLocks noChangeAspect="1"/>
          </p:cNvPicPr>
          <p:nvPr/>
        </p:nvPicPr>
        <p:blipFill rotWithShape="1">
          <a:blip r:embed="rId3"/>
          <a:srcRect l="1610" r="5516"/>
          <a:stretch/>
        </p:blipFill>
        <p:spPr>
          <a:xfrm>
            <a:off x="6095999" y="1284714"/>
            <a:ext cx="6096000" cy="4008792"/>
          </a:xfrm>
          <a:prstGeom prst="rect">
            <a:avLst/>
          </a:prstGeom>
        </p:spPr>
      </p:pic>
      <p:sp>
        <p:nvSpPr>
          <p:cNvPr id="7" name="CasellaDiTesto 6">
            <a:extLst>
              <a:ext uri="{FF2B5EF4-FFF2-40B4-BE49-F238E27FC236}">
                <a16:creationId xmlns:a16="http://schemas.microsoft.com/office/drawing/2014/main" id="{47989323-62B1-4347-891F-780A1EAE9F9C}"/>
              </a:ext>
            </a:extLst>
          </p:cNvPr>
          <p:cNvSpPr txBox="1"/>
          <p:nvPr/>
        </p:nvSpPr>
        <p:spPr>
          <a:xfrm>
            <a:off x="195493" y="6388685"/>
            <a:ext cx="11667478" cy="307777"/>
          </a:xfrm>
          <a:prstGeom prst="rect">
            <a:avLst/>
          </a:prstGeom>
          <a:noFill/>
        </p:spPr>
        <p:txBody>
          <a:bodyPr wrap="square">
            <a:spAutoFit/>
          </a:bodyPr>
          <a:lstStyle/>
          <a:p>
            <a:r>
              <a:rPr lang="en-GB" sz="1400" b="0" i="1" err="1">
                <a:solidFill>
                  <a:srgbClr val="222222"/>
                </a:solidFill>
                <a:effectLst/>
                <a:latin typeface="Arial" panose="020B0604020202020204" pitchFamily="34" charset="0"/>
              </a:rPr>
              <a:t>Biggio</a:t>
            </a:r>
            <a:r>
              <a:rPr lang="en-GB" sz="1400" b="0" i="1">
                <a:solidFill>
                  <a:srgbClr val="222222"/>
                </a:solidFill>
                <a:effectLst/>
                <a:latin typeface="Arial" panose="020B0604020202020204" pitchFamily="34" charset="0"/>
              </a:rPr>
              <a:t>, Battista, and Fabio </a:t>
            </a:r>
            <a:r>
              <a:rPr lang="en-GB" sz="1400" b="0" i="1" err="1">
                <a:solidFill>
                  <a:srgbClr val="222222"/>
                </a:solidFill>
                <a:effectLst/>
                <a:latin typeface="Arial" panose="020B0604020202020204" pitchFamily="34" charset="0"/>
              </a:rPr>
              <a:t>Roli</a:t>
            </a:r>
            <a:r>
              <a:rPr lang="en-GB" sz="1400" b="0" i="1">
                <a:solidFill>
                  <a:srgbClr val="222222"/>
                </a:solidFill>
                <a:effectLst/>
                <a:latin typeface="Arial" panose="020B0604020202020204" pitchFamily="34" charset="0"/>
              </a:rPr>
              <a:t>. "Wild patterns: Ten years after the rise of adversarial machine learning." Pattern Recognition 84 (2018): 317-331.</a:t>
            </a:r>
            <a:endParaRPr lang="en-GB" sz="1400" i="1"/>
          </a:p>
        </p:txBody>
      </p:sp>
      <p:pic>
        <p:nvPicPr>
          <p:cNvPr id="8" name="Immagine 7">
            <a:extLst>
              <a:ext uri="{FF2B5EF4-FFF2-40B4-BE49-F238E27FC236}">
                <a16:creationId xmlns:a16="http://schemas.microsoft.com/office/drawing/2014/main" id="{9D808413-8E9F-43DD-B1C2-858147C0C7F6}"/>
              </a:ext>
            </a:extLst>
          </p:cNvPr>
          <p:cNvPicPr>
            <a:picLocks noChangeAspect="1"/>
          </p:cNvPicPr>
          <p:nvPr/>
        </p:nvPicPr>
        <p:blipFill>
          <a:blip r:embed="rId4"/>
          <a:stretch>
            <a:fillRect/>
          </a:stretch>
        </p:blipFill>
        <p:spPr>
          <a:xfrm>
            <a:off x="1744242" y="3873746"/>
            <a:ext cx="3449724" cy="2209374"/>
          </a:xfrm>
          <a:prstGeom prst="rect">
            <a:avLst/>
          </a:prstGeom>
        </p:spPr>
      </p:pic>
    </p:spTree>
    <p:extLst>
      <p:ext uri="{BB962C8B-B14F-4D97-AF65-F5344CB8AC3E}">
        <p14:creationId xmlns:p14="http://schemas.microsoft.com/office/powerpoint/2010/main" val="9146858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a:t>AML – </a:t>
            </a:r>
            <a:r>
              <a:rPr lang="it-IT" err="1"/>
              <a:t>Poisoning</a:t>
            </a:r>
            <a:r>
              <a:rPr lang="it-IT"/>
              <a:t> Attack</a:t>
            </a:r>
            <a:endParaRPr lang="en-GB"/>
          </a:p>
        </p:txBody>
      </p:sp>
      <p:sp>
        <p:nvSpPr>
          <p:cNvPr id="16" name="CasellaDiTesto 15">
            <a:extLst>
              <a:ext uri="{FF2B5EF4-FFF2-40B4-BE49-F238E27FC236}">
                <a16:creationId xmlns:a16="http://schemas.microsoft.com/office/drawing/2014/main" id="{2A878DA8-919C-49D5-9861-D7E89137B948}"/>
              </a:ext>
            </a:extLst>
          </p:cNvPr>
          <p:cNvSpPr txBox="1"/>
          <p:nvPr/>
        </p:nvSpPr>
        <p:spPr>
          <a:xfrm>
            <a:off x="195493" y="6388685"/>
            <a:ext cx="11667478" cy="307777"/>
          </a:xfrm>
          <a:prstGeom prst="rect">
            <a:avLst/>
          </a:prstGeom>
          <a:noFill/>
        </p:spPr>
        <p:txBody>
          <a:bodyPr wrap="square">
            <a:spAutoFit/>
          </a:bodyPr>
          <a:lstStyle/>
          <a:p>
            <a:r>
              <a:rPr lang="en-GB" sz="1400" b="0" i="1" err="1">
                <a:solidFill>
                  <a:srgbClr val="222222"/>
                </a:solidFill>
                <a:effectLst/>
                <a:latin typeface="Arial" panose="020B0604020202020204" pitchFamily="34" charset="0"/>
              </a:rPr>
              <a:t>Biggio</a:t>
            </a:r>
            <a:r>
              <a:rPr lang="en-GB" sz="1400" b="0" i="1">
                <a:solidFill>
                  <a:srgbClr val="222222"/>
                </a:solidFill>
                <a:effectLst/>
                <a:latin typeface="Arial" panose="020B0604020202020204" pitchFamily="34" charset="0"/>
              </a:rPr>
              <a:t>, Battista, and Fabio </a:t>
            </a:r>
            <a:r>
              <a:rPr lang="en-GB" sz="1400" b="0" i="1" err="1">
                <a:solidFill>
                  <a:srgbClr val="222222"/>
                </a:solidFill>
                <a:effectLst/>
                <a:latin typeface="Arial" panose="020B0604020202020204" pitchFamily="34" charset="0"/>
              </a:rPr>
              <a:t>Roli</a:t>
            </a:r>
            <a:r>
              <a:rPr lang="en-GB" sz="1400" b="0" i="1">
                <a:solidFill>
                  <a:srgbClr val="222222"/>
                </a:solidFill>
                <a:effectLst/>
                <a:latin typeface="Arial" panose="020B0604020202020204" pitchFamily="34" charset="0"/>
              </a:rPr>
              <a:t>. "Wild patterns: Ten years after the rise of adversarial machine learning." Pattern Recognition 84 (2018): 317-331.</a:t>
            </a:r>
            <a:endParaRPr lang="en-GB" sz="1400" i="1"/>
          </a:p>
        </p:txBody>
      </p:sp>
      <p:pic>
        <p:nvPicPr>
          <p:cNvPr id="4" name="Immagine 3">
            <a:extLst>
              <a:ext uri="{FF2B5EF4-FFF2-40B4-BE49-F238E27FC236}">
                <a16:creationId xmlns:a16="http://schemas.microsoft.com/office/drawing/2014/main" id="{94F33F6D-5454-44CB-8838-59DF821E4B84}"/>
              </a:ext>
            </a:extLst>
          </p:cNvPr>
          <p:cNvPicPr>
            <a:picLocks noChangeAspect="1"/>
          </p:cNvPicPr>
          <p:nvPr/>
        </p:nvPicPr>
        <p:blipFill>
          <a:blip r:embed="rId3"/>
          <a:stretch>
            <a:fillRect/>
          </a:stretch>
        </p:blipFill>
        <p:spPr>
          <a:xfrm>
            <a:off x="2306753" y="1445187"/>
            <a:ext cx="7372670" cy="4502852"/>
          </a:xfrm>
          <a:prstGeom prst="rect">
            <a:avLst/>
          </a:prstGeom>
        </p:spPr>
      </p:pic>
    </p:spTree>
    <p:extLst>
      <p:ext uri="{BB962C8B-B14F-4D97-AF65-F5344CB8AC3E}">
        <p14:creationId xmlns:p14="http://schemas.microsoft.com/office/powerpoint/2010/main" val="10289360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dirty="0"/>
              <a:t>AML – </a:t>
            </a:r>
            <a:r>
              <a:rPr lang="it-IT" dirty="0" err="1"/>
              <a:t>Poisoning</a:t>
            </a:r>
            <a:r>
              <a:rPr lang="it-IT" dirty="0"/>
              <a:t> Attack</a:t>
            </a:r>
            <a:endParaRPr lang="en-GB" dirty="0"/>
          </a:p>
        </p:txBody>
      </p:sp>
      <p:pic>
        <p:nvPicPr>
          <p:cNvPr id="6" name="Immagine 5">
            <a:extLst>
              <a:ext uri="{FF2B5EF4-FFF2-40B4-BE49-F238E27FC236}">
                <a16:creationId xmlns:a16="http://schemas.microsoft.com/office/drawing/2014/main" id="{B051049F-F0C8-4136-B808-2460E3116DC1}"/>
              </a:ext>
            </a:extLst>
          </p:cNvPr>
          <p:cNvPicPr>
            <a:picLocks noChangeAspect="1"/>
          </p:cNvPicPr>
          <p:nvPr/>
        </p:nvPicPr>
        <p:blipFill>
          <a:blip r:embed="rId3"/>
          <a:stretch>
            <a:fillRect/>
          </a:stretch>
        </p:blipFill>
        <p:spPr>
          <a:xfrm>
            <a:off x="520033" y="3752453"/>
            <a:ext cx="10296013" cy="2719225"/>
          </a:xfrm>
          <a:prstGeom prst="rect">
            <a:avLst/>
          </a:prstGeom>
        </p:spPr>
      </p:pic>
      <p:sp>
        <p:nvSpPr>
          <p:cNvPr id="8" name="CasellaDiTesto 7">
            <a:extLst>
              <a:ext uri="{FF2B5EF4-FFF2-40B4-BE49-F238E27FC236}">
                <a16:creationId xmlns:a16="http://schemas.microsoft.com/office/drawing/2014/main" id="{9BC57531-7F6A-46E3-A397-1EE0101E8332}"/>
              </a:ext>
            </a:extLst>
          </p:cNvPr>
          <p:cNvSpPr txBox="1"/>
          <p:nvPr/>
        </p:nvSpPr>
        <p:spPr>
          <a:xfrm>
            <a:off x="195493" y="6467063"/>
            <a:ext cx="11667478" cy="307777"/>
          </a:xfrm>
          <a:prstGeom prst="rect">
            <a:avLst/>
          </a:prstGeom>
          <a:noFill/>
        </p:spPr>
        <p:txBody>
          <a:bodyPr wrap="square">
            <a:spAutoFit/>
          </a:bodyPr>
          <a:lstStyle/>
          <a:p>
            <a:r>
              <a:rPr lang="en-GB" sz="1400" b="0" i="1" err="1">
                <a:solidFill>
                  <a:srgbClr val="222222"/>
                </a:solidFill>
                <a:effectLst/>
                <a:latin typeface="Arial" panose="020B0604020202020204" pitchFamily="34" charset="0"/>
              </a:rPr>
              <a:t>Biggio</a:t>
            </a:r>
            <a:r>
              <a:rPr lang="en-GB" sz="1400" b="0" i="1">
                <a:solidFill>
                  <a:srgbClr val="222222"/>
                </a:solidFill>
                <a:effectLst/>
                <a:latin typeface="Arial" panose="020B0604020202020204" pitchFamily="34" charset="0"/>
              </a:rPr>
              <a:t>, Battista, and Fabio </a:t>
            </a:r>
            <a:r>
              <a:rPr lang="en-GB" sz="1400" b="0" i="1" err="1">
                <a:solidFill>
                  <a:srgbClr val="222222"/>
                </a:solidFill>
                <a:effectLst/>
                <a:latin typeface="Arial" panose="020B0604020202020204" pitchFamily="34" charset="0"/>
              </a:rPr>
              <a:t>Roli</a:t>
            </a:r>
            <a:r>
              <a:rPr lang="en-GB" sz="1400" b="0" i="1">
                <a:solidFill>
                  <a:srgbClr val="222222"/>
                </a:solidFill>
                <a:effectLst/>
                <a:latin typeface="Arial" panose="020B0604020202020204" pitchFamily="34" charset="0"/>
              </a:rPr>
              <a:t>. "Wild patterns: Ten years after the rise of adversarial machine learning." Pattern Recognition 84 (2018): 317-331.</a:t>
            </a:r>
            <a:endParaRPr lang="en-GB" sz="1400" i="1"/>
          </a:p>
        </p:txBody>
      </p:sp>
      <p:pic>
        <p:nvPicPr>
          <p:cNvPr id="3" name="Immagine 2">
            <a:extLst>
              <a:ext uri="{FF2B5EF4-FFF2-40B4-BE49-F238E27FC236}">
                <a16:creationId xmlns:a16="http://schemas.microsoft.com/office/drawing/2014/main" id="{1D252DB5-86CB-F138-ADB4-474DF3A0776D}"/>
              </a:ext>
            </a:extLst>
          </p:cNvPr>
          <p:cNvPicPr>
            <a:picLocks noChangeAspect="1"/>
          </p:cNvPicPr>
          <p:nvPr/>
        </p:nvPicPr>
        <p:blipFill rotWithShape="1">
          <a:blip r:embed="rId4"/>
          <a:srcRect l="1610" r="5516"/>
          <a:stretch/>
        </p:blipFill>
        <p:spPr>
          <a:xfrm>
            <a:off x="7219290" y="558420"/>
            <a:ext cx="4857030" cy="3194033"/>
          </a:xfrm>
          <a:prstGeom prst="rect">
            <a:avLst/>
          </a:prstGeom>
        </p:spPr>
      </p:pic>
      <p:sp>
        <p:nvSpPr>
          <p:cNvPr id="4" name="CasellaDiTesto 3">
            <a:extLst>
              <a:ext uri="{FF2B5EF4-FFF2-40B4-BE49-F238E27FC236}">
                <a16:creationId xmlns:a16="http://schemas.microsoft.com/office/drawing/2014/main" id="{8D94694D-823C-89EA-0F59-40EEA74D9224}"/>
              </a:ext>
            </a:extLst>
          </p:cNvPr>
          <p:cNvSpPr txBox="1"/>
          <p:nvPr/>
        </p:nvSpPr>
        <p:spPr>
          <a:xfrm>
            <a:off x="838200" y="1371892"/>
            <a:ext cx="10515600" cy="461665"/>
          </a:xfrm>
          <a:prstGeom prst="rect">
            <a:avLst/>
          </a:prstGeom>
          <a:noFill/>
        </p:spPr>
        <p:txBody>
          <a:bodyPr wrap="square">
            <a:spAutoFit/>
          </a:bodyPr>
          <a:lstStyle/>
          <a:p>
            <a:pPr algn="just"/>
            <a:r>
              <a:rPr lang="en-GB" sz="2400" b="1" i="1" dirty="0"/>
              <a:t>Poisoning Attack (training time)</a:t>
            </a:r>
          </a:p>
        </p:txBody>
      </p:sp>
      <p:sp>
        <p:nvSpPr>
          <p:cNvPr id="5" name="CasellaDiTesto 4">
            <a:extLst>
              <a:ext uri="{FF2B5EF4-FFF2-40B4-BE49-F238E27FC236}">
                <a16:creationId xmlns:a16="http://schemas.microsoft.com/office/drawing/2014/main" id="{4E2F9E5F-D411-3A3D-4326-AC97814AFA73}"/>
              </a:ext>
            </a:extLst>
          </p:cNvPr>
          <p:cNvSpPr txBox="1"/>
          <p:nvPr/>
        </p:nvSpPr>
        <p:spPr>
          <a:xfrm>
            <a:off x="842210" y="1912623"/>
            <a:ext cx="5845973" cy="1446550"/>
          </a:xfrm>
          <a:prstGeom prst="rect">
            <a:avLst/>
          </a:prstGeom>
          <a:noFill/>
        </p:spPr>
        <p:txBody>
          <a:bodyPr wrap="square">
            <a:spAutoFit/>
          </a:bodyPr>
          <a:lstStyle/>
          <a:p>
            <a:pPr algn="just"/>
            <a:r>
              <a:rPr lang="en-GB" sz="2200" dirty="0"/>
              <a:t>Alters the trainset by inserting, modifying or deleting points keeping the intention of modifying the decision boundaries of the targeted model.</a:t>
            </a:r>
            <a:endParaRPr lang="en-GB" sz="2200" dirty="0">
              <a:solidFill>
                <a:srgbClr val="000000"/>
              </a:solidFill>
            </a:endParaRPr>
          </a:p>
        </p:txBody>
      </p:sp>
    </p:spTree>
    <p:extLst>
      <p:ext uri="{BB962C8B-B14F-4D97-AF65-F5344CB8AC3E}">
        <p14:creationId xmlns:p14="http://schemas.microsoft.com/office/powerpoint/2010/main" val="34441873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err="1"/>
              <a:t>Adversarial</a:t>
            </a:r>
            <a:r>
              <a:rPr lang="it-IT"/>
              <a:t> Machine Learning</a:t>
            </a:r>
            <a:endParaRPr lang="en-GB"/>
          </a:p>
        </p:txBody>
      </p:sp>
      <p:sp>
        <p:nvSpPr>
          <p:cNvPr id="3" name="CasellaDiTesto 2">
            <a:extLst>
              <a:ext uri="{FF2B5EF4-FFF2-40B4-BE49-F238E27FC236}">
                <a16:creationId xmlns:a16="http://schemas.microsoft.com/office/drawing/2014/main" id="{63C5B4FA-5B4F-408F-B161-81F1CA881CD5}"/>
              </a:ext>
            </a:extLst>
          </p:cNvPr>
          <p:cNvSpPr txBox="1"/>
          <p:nvPr/>
        </p:nvSpPr>
        <p:spPr>
          <a:xfrm>
            <a:off x="838199" y="1534941"/>
            <a:ext cx="10515600" cy="461665"/>
          </a:xfrm>
          <a:prstGeom prst="rect">
            <a:avLst/>
          </a:prstGeom>
          <a:noFill/>
        </p:spPr>
        <p:txBody>
          <a:bodyPr wrap="square">
            <a:spAutoFit/>
          </a:bodyPr>
          <a:lstStyle/>
          <a:p>
            <a:pPr algn="just"/>
            <a:r>
              <a:rPr lang="en-GB" sz="2400" b="1" i="1"/>
              <a:t>Poisoning Attack Examples</a:t>
            </a:r>
          </a:p>
        </p:txBody>
      </p:sp>
      <p:sp>
        <p:nvSpPr>
          <p:cNvPr id="5" name="CasellaDiTesto 4">
            <a:extLst>
              <a:ext uri="{FF2B5EF4-FFF2-40B4-BE49-F238E27FC236}">
                <a16:creationId xmlns:a16="http://schemas.microsoft.com/office/drawing/2014/main" id="{C4B39A2A-1E12-4FE7-8DA3-9B39B3402864}"/>
              </a:ext>
            </a:extLst>
          </p:cNvPr>
          <p:cNvSpPr txBox="1"/>
          <p:nvPr/>
        </p:nvSpPr>
        <p:spPr>
          <a:xfrm>
            <a:off x="990600" y="2028554"/>
            <a:ext cx="10363199" cy="1015663"/>
          </a:xfrm>
          <a:prstGeom prst="rect">
            <a:avLst/>
          </a:prstGeom>
          <a:noFill/>
        </p:spPr>
        <p:txBody>
          <a:bodyPr wrap="square">
            <a:spAutoFit/>
          </a:bodyPr>
          <a:lstStyle/>
          <a:p>
            <a:pPr algn="just"/>
            <a:r>
              <a:rPr lang="en-GB" sz="2000" b="1" i="1" u="none" strike="noStrike" baseline="0">
                <a:solidFill>
                  <a:srgbClr val="000000"/>
                </a:solidFill>
              </a:rPr>
              <a:t>Binary search: </a:t>
            </a:r>
            <a:r>
              <a:rPr lang="en-GB" sz="2000"/>
              <a:t>assumes that the target instance </a:t>
            </a:r>
            <a:r>
              <a:rPr lang="en-GB" sz="2000" err="1"/>
              <a:t>x</a:t>
            </a:r>
            <a:r>
              <a:rPr lang="en-GB" sz="2000" baseline="-25000" err="1"/>
              <a:t>t</a:t>
            </a:r>
            <a:r>
              <a:rPr lang="en-GB" sz="2000"/>
              <a:t> can be considered as an outlier with respect to the training data in the opposite class.</a:t>
            </a:r>
          </a:p>
          <a:p>
            <a:pPr algn="just"/>
            <a:r>
              <a:rPr lang="en-GB" sz="2000" b="1" i="1" err="1"/>
              <a:t>StingRay</a:t>
            </a:r>
            <a:r>
              <a:rPr lang="en-GB" sz="2000" b="1" i="1"/>
              <a:t>: </a:t>
            </a:r>
            <a:r>
              <a:rPr lang="en-GB" sz="2000"/>
              <a:t>inserts new copies of existing data instances by perturbing less informative features.</a:t>
            </a:r>
          </a:p>
        </p:txBody>
      </p:sp>
      <p:sp>
        <p:nvSpPr>
          <p:cNvPr id="6" name="CasellaDiTesto 5">
            <a:extLst>
              <a:ext uri="{FF2B5EF4-FFF2-40B4-BE49-F238E27FC236}">
                <a16:creationId xmlns:a16="http://schemas.microsoft.com/office/drawing/2014/main" id="{6BCE3D72-0FC2-4868-A78E-EE2FA0D680C6}"/>
              </a:ext>
            </a:extLst>
          </p:cNvPr>
          <p:cNvSpPr txBox="1"/>
          <p:nvPr/>
        </p:nvSpPr>
        <p:spPr>
          <a:xfrm>
            <a:off x="370114" y="6184183"/>
            <a:ext cx="12145737" cy="523220"/>
          </a:xfrm>
          <a:prstGeom prst="rect">
            <a:avLst/>
          </a:prstGeom>
          <a:noFill/>
        </p:spPr>
        <p:txBody>
          <a:bodyPr wrap="square">
            <a:spAutoFit/>
          </a:bodyPr>
          <a:lstStyle/>
          <a:p>
            <a:r>
              <a:rPr lang="en-GB" sz="1400" b="0" i="1">
                <a:solidFill>
                  <a:srgbClr val="222222"/>
                </a:solidFill>
                <a:effectLst/>
                <a:latin typeface="Arial" panose="020B0604020202020204" pitchFamily="34" charset="0"/>
              </a:rPr>
              <a:t>Suciu, O. et al. "When does machine learning FAIL? generalized transferability for evasion and poisoning attacks." </a:t>
            </a:r>
            <a:endParaRPr lang="en-GB" sz="1400" i="1"/>
          </a:p>
          <a:p>
            <a:r>
              <a:rPr lang="en-GB" sz="1400" b="0" i="1">
                <a:solidFill>
                  <a:srgbClr val="222222"/>
                </a:solidFill>
                <a:effectLst/>
                <a:latin typeface="Arial" panose="020B0604020202020204" pitchFamily="34" charset="0"/>
              </a:rPr>
              <a:t>Ma, </a:t>
            </a:r>
            <a:r>
              <a:rPr lang="en-GB" sz="1400" b="0" i="1" err="1">
                <a:solidFill>
                  <a:srgbClr val="222222"/>
                </a:solidFill>
                <a:effectLst/>
                <a:latin typeface="Arial" panose="020B0604020202020204" pitchFamily="34" charset="0"/>
              </a:rPr>
              <a:t>Yuxin</a:t>
            </a:r>
            <a:r>
              <a:rPr lang="en-GB" sz="1400" b="0" i="1">
                <a:solidFill>
                  <a:srgbClr val="222222"/>
                </a:solidFill>
                <a:effectLst/>
                <a:latin typeface="Arial" panose="020B0604020202020204" pitchFamily="34" charset="0"/>
              </a:rPr>
              <a:t>, et al. "Explaining vulnerabilities to adversarial machine learning through visual analytics."</a:t>
            </a:r>
            <a:endParaRPr lang="en-GB" sz="1400" i="1"/>
          </a:p>
        </p:txBody>
      </p:sp>
      <p:pic>
        <p:nvPicPr>
          <p:cNvPr id="12" name="Immagine 11">
            <a:extLst>
              <a:ext uri="{FF2B5EF4-FFF2-40B4-BE49-F238E27FC236}">
                <a16:creationId xmlns:a16="http://schemas.microsoft.com/office/drawing/2014/main" id="{8212880D-B5ED-4E52-B849-DC1DF654F293}"/>
              </a:ext>
            </a:extLst>
          </p:cNvPr>
          <p:cNvPicPr>
            <a:picLocks noChangeAspect="1"/>
          </p:cNvPicPr>
          <p:nvPr/>
        </p:nvPicPr>
        <p:blipFill>
          <a:blip r:embed="rId3"/>
          <a:stretch>
            <a:fillRect/>
          </a:stretch>
        </p:blipFill>
        <p:spPr>
          <a:xfrm>
            <a:off x="127908" y="3044217"/>
            <a:ext cx="12064091" cy="2914359"/>
          </a:xfrm>
          <a:prstGeom prst="rect">
            <a:avLst/>
          </a:prstGeom>
        </p:spPr>
      </p:pic>
    </p:spTree>
    <p:extLst>
      <p:ext uri="{BB962C8B-B14F-4D97-AF65-F5344CB8AC3E}">
        <p14:creationId xmlns:p14="http://schemas.microsoft.com/office/powerpoint/2010/main" val="15746335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 name="TextShape 1"/>
          <p:cNvSpPr txBox="1"/>
          <p:nvPr/>
        </p:nvSpPr>
        <p:spPr>
          <a:xfrm>
            <a:off x="609755" y="273422"/>
            <a:ext cx="10971300" cy="1144631"/>
          </a:xfrm>
          <a:prstGeom prst="rect">
            <a:avLst/>
          </a:prstGeom>
          <a:noFill/>
          <a:ln>
            <a:noFill/>
          </a:ln>
        </p:spPr>
        <p:txBody>
          <a:bodyPr lIns="0" tIns="0" rIns="0" bIns="0" anchor="ctr">
            <a:noAutofit/>
          </a:bodyPr>
          <a:lstStyle/>
          <a:p>
            <a:pPr algn="ctr"/>
            <a:r>
              <a:rPr lang="en-US" sz="4400">
                <a:latin typeface="+mj-lt"/>
                <a:ea typeface="+mj-ea"/>
                <a:cs typeface="+mj-cs"/>
              </a:rPr>
              <a:t>Label-consistent backdoor attack</a:t>
            </a:r>
          </a:p>
        </p:txBody>
      </p:sp>
      <p:sp>
        <p:nvSpPr>
          <p:cNvPr id="42" name="TextShape 2"/>
          <p:cNvSpPr txBox="1"/>
          <p:nvPr/>
        </p:nvSpPr>
        <p:spPr>
          <a:xfrm>
            <a:off x="261445" y="1785084"/>
            <a:ext cx="6898261" cy="4511038"/>
          </a:xfrm>
          <a:prstGeom prst="rect">
            <a:avLst/>
          </a:prstGeom>
          <a:noFill/>
          <a:ln>
            <a:noFill/>
          </a:ln>
        </p:spPr>
        <p:txBody>
          <a:bodyPr lIns="108847" tIns="54423" rIns="108847" bIns="54423">
            <a:noAutofit/>
          </a:bodyPr>
          <a:lstStyle/>
          <a:p>
            <a:pPr marL="261230" indent="-261230">
              <a:spcAft>
                <a:spcPts val="3429"/>
              </a:spcAft>
              <a:buClr>
                <a:srgbClr val="000000"/>
              </a:buClr>
              <a:buSzPct val="45000"/>
              <a:buFont typeface="Wingdings" charset="2"/>
              <a:buChar char=""/>
            </a:pPr>
            <a:r>
              <a:rPr lang="en-US" sz="2177" spc="-1">
                <a:latin typeface="Arial"/>
              </a:rPr>
              <a:t>Face authentication systems are used in several applications</a:t>
            </a:r>
          </a:p>
          <a:p>
            <a:pPr marL="261230" indent="-261230">
              <a:spcAft>
                <a:spcPts val="3429"/>
              </a:spcAft>
              <a:buClr>
                <a:srgbClr val="000000"/>
              </a:buClr>
              <a:buSzPct val="45000"/>
              <a:buFont typeface="Wingdings" charset="2"/>
              <a:buChar char=""/>
            </a:pPr>
            <a:r>
              <a:rPr lang="en-US" sz="2177" spc="-1">
                <a:latin typeface="Arial"/>
              </a:rPr>
              <a:t>Deep learning models are the de facto standard for their implementation</a:t>
            </a:r>
          </a:p>
          <a:p>
            <a:pPr marL="261230" indent="-261230">
              <a:spcAft>
                <a:spcPts val="3429"/>
              </a:spcAft>
              <a:buClr>
                <a:srgbClr val="000000"/>
              </a:buClr>
              <a:buSzPct val="45000"/>
              <a:buFont typeface="Wingdings" charset="2"/>
              <a:buChar char=""/>
            </a:pPr>
            <a:r>
              <a:rPr lang="en-US" sz="2177" spc="-1">
                <a:latin typeface="Arial"/>
              </a:rPr>
              <a:t>These models are prone to attacks both during training and inference phases</a:t>
            </a:r>
          </a:p>
          <a:p>
            <a:pPr marL="261230" indent="-261230">
              <a:spcAft>
                <a:spcPts val="3429"/>
              </a:spcAft>
              <a:buClr>
                <a:srgbClr val="000000"/>
              </a:buClr>
              <a:buSzPct val="45000"/>
              <a:buFont typeface="Wingdings" charset="2"/>
              <a:buChar char=""/>
            </a:pPr>
            <a:r>
              <a:rPr lang="en-US" sz="2177" spc="-1">
                <a:latin typeface="Arial"/>
              </a:rPr>
              <a:t>Poisoning with adversarial examples the training set, it is possible to change the behavior of the authentication system at inference time</a:t>
            </a:r>
          </a:p>
        </p:txBody>
      </p:sp>
      <p:pic>
        <p:nvPicPr>
          <p:cNvPr id="43" name="Immagine 42"/>
          <p:cNvPicPr/>
          <p:nvPr/>
        </p:nvPicPr>
        <p:blipFill>
          <a:blip r:embed="rId3"/>
          <a:stretch/>
        </p:blipFill>
        <p:spPr>
          <a:xfrm>
            <a:off x="7663013" y="1219082"/>
            <a:ext cx="3589325" cy="2357617"/>
          </a:xfrm>
          <a:prstGeom prst="rect">
            <a:avLst/>
          </a:prstGeom>
          <a:ln>
            <a:noFill/>
          </a:ln>
        </p:spPr>
      </p:pic>
      <p:pic>
        <p:nvPicPr>
          <p:cNvPr id="44" name="Immagine 43"/>
          <p:cNvPicPr/>
          <p:nvPr/>
        </p:nvPicPr>
        <p:blipFill>
          <a:blip r:embed="rId4"/>
          <a:stretch/>
        </p:blipFill>
        <p:spPr>
          <a:xfrm>
            <a:off x="7575936" y="3918477"/>
            <a:ext cx="3744323" cy="2459062"/>
          </a:xfrm>
          <a:prstGeom prst="rect">
            <a:avLst/>
          </a:prstGeom>
          <a:ln>
            <a:noFill/>
          </a:ln>
        </p:spPr>
      </p:pic>
      <p:sp>
        <p:nvSpPr>
          <p:cNvPr id="45" name="Line 3"/>
          <p:cNvSpPr/>
          <p:nvPr/>
        </p:nvSpPr>
        <p:spPr>
          <a:xfrm>
            <a:off x="7488859" y="4005554"/>
            <a:ext cx="4353863" cy="0"/>
          </a:xfrm>
          <a:prstGeom prst="line">
            <a:avLst/>
          </a:prstGeom>
          <a:ln>
            <a:solidFill>
              <a:srgbClr val="3465A4"/>
            </a:solidFill>
          </a:ln>
        </p:spPr>
        <p:style>
          <a:lnRef idx="0">
            <a:scrgbClr r="0" g="0" b="0"/>
          </a:lnRef>
          <a:fillRef idx="0">
            <a:scrgbClr r="0" g="0" b="0"/>
          </a:fillRef>
          <a:effectRef idx="0">
            <a:scrgbClr r="0" g="0" b="0"/>
          </a:effectRef>
          <a:fontRef idx="minor"/>
        </p:style>
        <p:txBody>
          <a:bodyPr/>
          <a:lstStyle/>
          <a:p>
            <a:endParaRPr lang="it-IT"/>
          </a:p>
        </p:txBody>
      </p:sp>
      <p:sp>
        <p:nvSpPr>
          <p:cNvPr id="46" name="TextShape 4"/>
          <p:cNvSpPr txBox="1"/>
          <p:nvPr/>
        </p:nvSpPr>
        <p:spPr>
          <a:xfrm>
            <a:off x="7663013" y="3576699"/>
            <a:ext cx="4092632" cy="350921"/>
          </a:xfrm>
          <a:prstGeom prst="rect">
            <a:avLst/>
          </a:prstGeom>
          <a:noFill/>
          <a:ln>
            <a:noFill/>
          </a:ln>
        </p:spPr>
        <p:txBody>
          <a:bodyPr lIns="108847" tIns="54423" rIns="108847" bIns="54423">
            <a:noAutofit/>
          </a:bodyPr>
          <a:lstStyle/>
          <a:p>
            <a:pPr algn="ctr"/>
            <a:r>
              <a:rPr lang="en-US" sz="1693" spc="-1">
                <a:latin typeface="Arial"/>
              </a:rPr>
              <a:t>Normal system behavior</a:t>
            </a:r>
          </a:p>
        </p:txBody>
      </p:sp>
      <p:sp>
        <p:nvSpPr>
          <p:cNvPr id="47" name="TextShape 5"/>
          <p:cNvSpPr txBox="1"/>
          <p:nvPr/>
        </p:nvSpPr>
        <p:spPr>
          <a:xfrm>
            <a:off x="7575936" y="6266951"/>
            <a:ext cx="4092632" cy="350921"/>
          </a:xfrm>
          <a:prstGeom prst="rect">
            <a:avLst/>
          </a:prstGeom>
          <a:noFill/>
          <a:ln>
            <a:noFill/>
          </a:ln>
        </p:spPr>
        <p:txBody>
          <a:bodyPr lIns="108847" tIns="54423" rIns="108847" bIns="54423">
            <a:noAutofit/>
          </a:bodyPr>
          <a:lstStyle/>
          <a:p>
            <a:pPr algn="ctr"/>
            <a:r>
              <a:rPr lang="en-US" sz="1693" spc="-1">
                <a:latin typeface="Arial"/>
              </a:rPr>
              <a:t>Poisoned system identity theft</a:t>
            </a:r>
          </a:p>
        </p:txBody>
      </p:sp>
      <p:pic>
        <p:nvPicPr>
          <p:cNvPr id="9" name="Picture 2" descr="http://www.dfa.unict.it/laureescientifichecatania/images/logo_unict.gif">
            <a:extLst>
              <a:ext uri="{FF2B5EF4-FFF2-40B4-BE49-F238E27FC236}">
                <a16:creationId xmlns:a16="http://schemas.microsoft.com/office/drawing/2014/main" id="{2751DD8F-F431-4D7F-9D54-D23C751B27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705" y="24394"/>
            <a:ext cx="2155181" cy="5743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MF\Pictures\ip_lab.jpg">
            <a:extLst>
              <a:ext uri="{FF2B5EF4-FFF2-40B4-BE49-F238E27FC236}">
                <a16:creationId xmlns:a16="http://schemas.microsoft.com/office/drawing/2014/main" id="{5A66B6F6-504D-447B-AE17-AF08B731918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51674" y="73895"/>
            <a:ext cx="1940326" cy="1344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5217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 name="Immagine 48"/>
          <p:cNvPicPr/>
          <p:nvPr/>
        </p:nvPicPr>
        <p:blipFill>
          <a:blip r:embed="rId3"/>
          <a:stretch/>
        </p:blipFill>
        <p:spPr>
          <a:xfrm>
            <a:off x="6586303" y="1915700"/>
            <a:ext cx="5033937" cy="4579829"/>
          </a:xfrm>
          <a:prstGeom prst="rect">
            <a:avLst/>
          </a:prstGeom>
          <a:ln>
            <a:noFill/>
          </a:ln>
        </p:spPr>
      </p:pic>
      <p:sp>
        <p:nvSpPr>
          <p:cNvPr id="50" name="TextShape 2"/>
          <p:cNvSpPr txBox="1"/>
          <p:nvPr/>
        </p:nvSpPr>
        <p:spPr>
          <a:xfrm>
            <a:off x="141705" y="1365372"/>
            <a:ext cx="6411935" cy="5130157"/>
          </a:xfrm>
          <a:prstGeom prst="rect">
            <a:avLst/>
          </a:prstGeom>
          <a:noFill/>
          <a:ln>
            <a:noFill/>
          </a:ln>
        </p:spPr>
        <p:txBody>
          <a:bodyPr lIns="108847" tIns="54423" rIns="108847" bIns="54423">
            <a:noAutofit/>
          </a:bodyPr>
          <a:lstStyle/>
          <a:p>
            <a:pPr marL="261230" indent="-261230">
              <a:spcAft>
                <a:spcPts val="3429"/>
              </a:spcAft>
              <a:buClr>
                <a:srgbClr val="000000"/>
              </a:buClr>
              <a:buSzPct val="45000"/>
              <a:buFont typeface="Wingdings" charset="2"/>
              <a:buChar char=""/>
            </a:pPr>
            <a:r>
              <a:rPr lang="en-US" sz="2177" spc="-1">
                <a:latin typeface="Arial"/>
              </a:rPr>
              <a:t>We are working on a backdoor attack at training time to perform an identity theft at inference time</a:t>
            </a:r>
          </a:p>
          <a:p>
            <a:pPr marL="261230" indent="-261230">
              <a:spcAft>
                <a:spcPts val="3429"/>
              </a:spcAft>
              <a:buClr>
                <a:srgbClr val="000000"/>
              </a:buClr>
              <a:buSzPct val="45000"/>
              <a:buFont typeface="Wingdings" charset="2"/>
              <a:buChar char=""/>
            </a:pPr>
            <a:r>
              <a:rPr lang="en-US" sz="2177" spc="-1">
                <a:latin typeface="Arial"/>
              </a:rPr>
              <a:t>We poisoned a training set with label-consistent adversarial images (difficult to spot by visual inspection)</a:t>
            </a:r>
          </a:p>
          <a:p>
            <a:pPr marL="261230" indent="-261230">
              <a:spcAft>
                <a:spcPts val="3429"/>
              </a:spcAft>
              <a:buClr>
                <a:srgbClr val="000000"/>
              </a:buClr>
              <a:buSzPct val="45000"/>
              <a:buFont typeface="Wingdings" charset="2"/>
              <a:buChar char=""/>
            </a:pPr>
            <a:r>
              <a:rPr lang="en-US" sz="2177" spc="-1">
                <a:latin typeface="Arial"/>
              </a:rPr>
              <a:t>After a finetuning with the poisoned dataset, the system recognizes an impostor as a target identity</a:t>
            </a:r>
          </a:p>
          <a:p>
            <a:pPr marL="261230" indent="-261230">
              <a:spcAft>
                <a:spcPts val="3429"/>
              </a:spcAft>
              <a:buClr>
                <a:srgbClr val="000000"/>
              </a:buClr>
              <a:buSzPct val="45000"/>
              <a:buFont typeface="Wingdings" charset="2"/>
              <a:buChar char=""/>
            </a:pPr>
            <a:r>
              <a:rPr lang="en-US" sz="2177" spc="-1">
                <a:solidFill>
                  <a:srgbClr val="C9211E"/>
                </a:solidFill>
                <a:latin typeface="Arial"/>
              </a:rPr>
              <a:t>White-box attack</a:t>
            </a:r>
            <a:r>
              <a:rPr lang="en-US" sz="2177" spc="-1">
                <a:latin typeface="Arial"/>
              </a:rPr>
              <a:t> (the attacker knows the model to be attacked), model tested is </a:t>
            </a:r>
            <a:r>
              <a:rPr lang="en-US" sz="2177" spc="-1">
                <a:solidFill>
                  <a:srgbClr val="C9211E"/>
                </a:solidFill>
                <a:latin typeface="Arial"/>
              </a:rPr>
              <a:t>Inception V1</a:t>
            </a:r>
            <a:r>
              <a:rPr lang="en-US" sz="2177" spc="-1">
                <a:latin typeface="Arial"/>
              </a:rPr>
              <a:t>, </a:t>
            </a:r>
            <a:r>
              <a:rPr lang="en-US" sz="2177" spc="-1">
                <a:solidFill>
                  <a:srgbClr val="C9211E"/>
                </a:solidFill>
                <a:latin typeface="Arial"/>
              </a:rPr>
              <a:t>Projected Gradient Descent (PGD)</a:t>
            </a:r>
            <a:r>
              <a:rPr lang="en-US" sz="2177" spc="-1">
                <a:latin typeface="Arial"/>
              </a:rPr>
              <a:t> used to generate the adversarial images</a:t>
            </a:r>
          </a:p>
        </p:txBody>
      </p:sp>
      <p:sp>
        <p:nvSpPr>
          <p:cNvPr id="5" name="TextShape 1">
            <a:extLst>
              <a:ext uri="{FF2B5EF4-FFF2-40B4-BE49-F238E27FC236}">
                <a16:creationId xmlns:a16="http://schemas.microsoft.com/office/drawing/2014/main" id="{5001167E-68C8-49ED-8925-A42EE1F88EA9}"/>
              </a:ext>
            </a:extLst>
          </p:cNvPr>
          <p:cNvSpPr txBox="1"/>
          <p:nvPr/>
        </p:nvSpPr>
        <p:spPr>
          <a:xfrm>
            <a:off x="609755" y="273422"/>
            <a:ext cx="10971300" cy="1144631"/>
          </a:xfrm>
          <a:prstGeom prst="rect">
            <a:avLst/>
          </a:prstGeom>
          <a:noFill/>
          <a:ln>
            <a:noFill/>
          </a:ln>
        </p:spPr>
        <p:txBody>
          <a:bodyPr lIns="0" tIns="0" rIns="0" bIns="0" anchor="ctr">
            <a:noAutofit/>
          </a:bodyPr>
          <a:lstStyle/>
          <a:p>
            <a:pPr algn="ctr"/>
            <a:r>
              <a:rPr lang="en-US" sz="4400">
                <a:latin typeface="+mj-lt"/>
                <a:ea typeface="+mj-ea"/>
                <a:cs typeface="+mj-cs"/>
              </a:rPr>
              <a:t>Label-consistent backdoor attack</a:t>
            </a:r>
          </a:p>
        </p:txBody>
      </p:sp>
      <p:pic>
        <p:nvPicPr>
          <p:cNvPr id="6" name="Picture 2" descr="http://www.dfa.unict.it/laureescientifichecatania/images/logo_unict.gif">
            <a:extLst>
              <a:ext uri="{FF2B5EF4-FFF2-40B4-BE49-F238E27FC236}">
                <a16:creationId xmlns:a16="http://schemas.microsoft.com/office/drawing/2014/main" id="{4768E4EA-6CCA-4A50-A1CE-D8234681B0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705" y="24394"/>
            <a:ext cx="2155181" cy="5743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MF\Pictures\ip_lab.jpg">
            <a:extLst>
              <a:ext uri="{FF2B5EF4-FFF2-40B4-BE49-F238E27FC236}">
                <a16:creationId xmlns:a16="http://schemas.microsoft.com/office/drawing/2014/main" id="{2459CD7F-B652-4395-877B-9F8E171DA01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51674" y="73895"/>
            <a:ext cx="1940326" cy="1344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6973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Immagine 48"/>
          <p:cNvPicPr/>
          <p:nvPr/>
        </p:nvPicPr>
        <p:blipFill rotWithShape="1">
          <a:blip r:embed="rId3"/>
          <a:srcRect b="48863"/>
          <a:stretch/>
        </p:blipFill>
        <p:spPr>
          <a:xfrm>
            <a:off x="609755" y="1418053"/>
            <a:ext cx="9437086" cy="4677947"/>
          </a:xfrm>
          <a:prstGeom prst="rect">
            <a:avLst/>
          </a:prstGeom>
          <a:ln>
            <a:noFill/>
          </a:ln>
        </p:spPr>
      </p:pic>
      <p:sp>
        <p:nvSpPr>
          <p:cNvPr id="5" name="TextShape 1">
            <a:extLst>
              <a:ext uri="{FF2B5EF4-FFF2-40B4-BE49-F238E27FC236}">
                <a16:creationId xmlns:a16="http://schemas.microsoft.com/office/drawing/2014/main" id="{5001167E-68C8-49ED-8925-A42EE1F88EA9}"/>
              </a:ext>
            </a:extLst>
          </p:cNvPr>
          <p:cNvSpPr txBox="1"/>
          <p:nvPr/>
        </p:nvSpPr>
        <p:spPr>
          <a:xfrm>
            <a:off x="609755" y="273422"/>
            <a:ext cx="10971300" cy="1144631"/>
          </a:xfrm>
          <a:prstGeom prst="rect">
            <a:avLst/>
          </a:prstGeom>
          <a:noFill/>
          <a:ln>
            <a:noFill/>
          </a:ln>
        </p:spPr>
        <p:txBody>
          <a:bodyPr lIns="0" tIns="0" rIns="0" bIns="0" anchor="ctr">
            <a:noAutofit/>
          </a:bodyPr>
          <a:lstStyle/>
          <a:p>
            <a:pPr algn="ctr"/>
            <a:r>
              <a:rPr lang="en-US" sz="4400">
                <a:latin typeface="+mj-lt"/>
                <a:ea typeface="+mj-ea"/>
                <a:cs typeface="+mj-cs"/>
              </a:rPr>
              <a:t>Label-consistent backdoor attack</a:t>
            </a:r>
          </a:p>
        </p:txBody>
      </p:sp>
      <p:pic>
        <p:nvPicPr>
          <p:cNvPr id="7" name="Picture 2" descr="C:\Users\GMF\Pictures\ip_lab.jpg">
            <a:extLst>
              <a:ext uri="{FF2B5EF4-FFF2-40B4-BE49-F238E27FC236}">
                <a16:creationId xmlns:a16="http://schemas.microsoft.com/office/drawing/2014/main" id="{2459CD7F-B652-4395-877B-9F8E171DA0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51674" y="73895"/>
            <a:ext cx="1940326" cy="134471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975AB12D-E816-44EB-8887-4A7F6ED42ED7}"/>
                  </a:ext>
                </a:extLst>
              </p:cNvPr>
              <p:cNvSpPr txBox="1"/>
              <p:nvPr/>
            </p:nvSpPr>
            <p:spPr>
              <a:xfrm>
                <a:off x="5173883" y="5439947"/>
                <a:ext cx="6661090" cy="495777"/>
              </a:xfrm>
              <a:prstGeom prst="rect">
                <a:avLst/>
              </a:prstGeom>
              <a:noFill/>
              <a:ln>
                <a:noFill/>
              </a:ln>
            </p:spPr>
            <p:txBody>
              <a:bodyPr wrap="square" lIns="0" tIns="0" rIns="0" bIns="0" rtlCol="0">
                <a:spAutoFit/>
              </a:bodyPr>
              <a:lstStyle/>
              <a:p>
                <a:pPr algn="just">
                  <a:lnSpc>
                    <a:spcPct val="150000"/>
                  </a:lnSpc>
                </a:pPr>
                <a14:m>
                  <m:oMath xmlns:m="http://schemas.openxmlformats.org/officeDocument/2006/math">
                    <m:r>
                      <a:rPr lang="it-IT" sz="2400" b="0" i="1" smtClean="0">
                        <a:latin typeface="Cambria Math" panose="02040503050406030204" pitchFamily="18" charset="0"/>
                      </a:rPr>
                      <m:t>   </m:t>
                    </m:r>
                    <m:r>
                      <a:rPr lang="it-IT" sz="2400" b="0" i="1" smtClean="0">
                        <a:latin typeface="Cambria Math" panose="02040503050406030204" pitchFamily="18" charset="0"/>
                      </a:rPr>
                      <m:t>𝑚𝑖𝑛</m:t>
                    </m:r>
                    <m:d>
                      <m:dPr>
                        <m:begChr m:val="‖"/>
                        <m:endChr m:val="‖"/>
                        <m:ctrlPr>
                          <a:rPr lang="it-IT" sz="2400" b="0" i="1" smtClean="0">
                            <a:latin typeface="Cambria Math" panose="02040503050406030204" pitchFamily="18" charset="0"/>
                          </a:rPr>
                        </m:ctrlPr>
                      </m:dPr>
                      <m:e>
                        <m:r>
                          <a:rPr lang="it-IT" sz="2400" b="0" i="1" smtClean="0">
                            <a:latin typeface="Cambria Math" panose="02040503050406030204" pitchFamily="18" charset="0"/>
                            <a:ea typeface="Cambria Math" panose="02040503050406030204" pitchFamily="18" charset="0"/>
                          </a:rPr>
                          <m:t>𝜑</m:t>
                        </m:r>
                        <m:d>
                          <m:dPr>
                            <m:ctrlPr>
                              <a:rPr lang="it-IT" sz="2400" b="0" i="1" smtClean="0">
                                <a:latin typeface="Cambria Math" panose="02040503050406030204" pitchFamily="18" charset="0"/>
                                <a:ea typeface="Cambria Math" panose="02040503050406030204" pitchFamily="18" charset="0"/>
                              </a:rPr>
                            </m:ctrlPr>
                          </m:dPr>
                          <m:e>
                            <m:acc>
                              <m:accPr>
                                <m:chr m:val="̂"/>
                                <m:ctrlPr>
                                  <a:rPr lang="it-IT" sz="2400" b="0" i="1" smtClean="0">
                                    <a:latin typeface="Cambria Math" panose="02040503050406030204" pitchFamily="18" charset="0"/>
                                    <a:ea typeface="Cambria Math" panose="02040503050406030204" pitchFamily="18" charset="0"/>
                                  </a:rPr>
                                </m:ctrlPr>
                              </m:accPr>
                              <m:e>
                                <m:r>
                                  <a:rPr lang="it-IT" sz="2400" b="0" i="1" smtClean="0">
                                    <a:latin typeface="Cambria Math" panose="02040503050406030204" pitchFamily="18" charset="0"/>
                                    <a:ea typeface="Cambria Math" panose="02040503050406030204" pitchFamily="18" charset="0"/>
                                  </a:rPr>
                                  <m:t>𝑥</m:t>
                                </m:r>
                              </m:e>
                            </m:acc>
                          </m:e>
                        </m:d>
                        <m:r>
                          <a:rPr lang="it-IT" sz="2400" b="0" i="1" smtClean="0">
                            <a:latin typeface="Cambria Math" panose="02040503050406030204" pitchFamily="18" charset="0"/>
                          </a:rPr>
                          <m:t>−</m:t>
                        </m:r>
                        <m:r>
                          <a:rPr lang="it-IT" sz="2400" i="1">
                            <a:latin typeface="Cambria Math" panose="02040503050406030204" pitchFamily="18" charset="0"/>
                            <a:ea typeface="Cambria Math" panose="02040503050406030204" pitchFamily="18" charset="0"/>
                          </a:rPr>
                          <m:t>𝜑</m:t>
                        </m:r>
                        <m:r>
                          <a:rPr lang="it-IT" sz="2400" i="1">
                            <a:latin typeface="Cambria Math" panose="02040503050406030204" pitchFamily="18" charset="0"/>
                            <a:ea typeface="Cambria Math" panose="02040503050406030204" pitchFamily="18" charset="0"/>
                          </a:rPr>
                          <m:t>(</m:t>
                        </m:r>
                        <m:sSub>
                          <m:sSubPr>
                            <m:ctrlPr>
                              <a:rPr lang="it-IT" sz="2400" i="1">
                                <a:latin typeface="Cambria Math" panose="02040503050406030204" pitchFamily="18" charset="0"/>
                                <a:ea typeface="Cambria Math" panose="02040503050406030204" pitchFamily="18" charset="0"/>
                              </a:rPr>
                            </m:ctrlPr>
                          </m:sSubPr>
                          <m:e>
                            <m:r>
                              <a:rPr lang="it-IT" sz="2400" i="1">
                                <a:latin typeface="Cambria Math" panose="02040503050406030204" pitchFamily="18" charset="0"/>
                                <a:ea typeface="Cambria Math" panose="02040503050406030204" pitchFamily="18" charset="0"/>
                              </a:rPr>
                              <m:t>𝑥</m:t>
                            </m:r>
                          </m:e>
                          <m:sub>
                            <m:r>
                              <a:rPr lang="it-IT" sz="2400" i="1">
                                <a:latin typeface="Cambria Math" panose="02040503050406030204" pitchFamily="18" charset="0"/>
                                <a:ea typeface="Cambria Math" panose="02040503050406030204" pitchFamily="18" charset="0"/>
                              </a:rPr>
                              <m:t>𝑎𝑡𝑡</m:t>
                            </m:r>
                          </m:sub>
                        </m:sSub>
                        <m:r>
                          <a:rPr lang="it-IT" sz="2400" i="1">
                            <a:latin typeface="Cambria Math" panose="02040503050406030204" pitchFamily="18" charset="0"/>
                          </a:rPr>
                          <m:t>)</m:t>
                        </m:r>
                      </m:e>
                    </m:d>
                  </m:oMath>
                </a14:m>
                <a:r>
                  <a:rPr lang="en-GB" sz="2400" dirty="0"/>
                  <a:t>  </a:t>
                </a:r>
                <a:r>
                  <a:rPr lang="en-GB" sz="2400" i="1" dirty="0"/>
                  <a:t>   s. t. </a:t>
                </a:r>
                <a14:m>
                  <m:oMath xmlns:m="http://schemas.openxmlformats.org/officeDocument/2006/math">
                    <m:d>
                      <m:dPr>
                        <m:begChr m:val="‖"/>
                        <m:endChr m:val="‖"/>
                        <m:ctrlPr>
                          <a:rPr lang="it-IT" sz="2400" i="1">
                            <a:latin typeface="Cambria Math" panose="02040503050406030204" pitchFamily="18" charset="0"/>
                          </a:rPr>
                        </m:ctrlPr>
                      </m:dPr>
                      <m:e>
                        <m:acc>
                          <m:accPr>
                            <m:chr m:val="̂"/>
                            <m:ctrlPr>
                              <a:rPr lang="it-IT" sz="2400" i="1">
                                <a:latin typeface="Cambria Math" panose="02040503050406030204" pitchFamily="18" charset="0"/>
                                <a:ea typeface="Cambria Math" panose="02040503050406030204" pitchFamily="18" charset="0"/>
                              </a:rPr>
                            </m:ctrlPr>
                          </m:accPr>
                          <m:e>
                            <m:r>
                              <a:rPr lang="it-IT" sz="2400" i="1">
                                <a:latin typeface="Cambria Math" panose="02040503050406030204" pitchFamily="18" charset="0"/>
                                <a:ea typeface="Cambria Math" panose="02040503050406030204" pitchFamily="18" charset="0"/>
                              </a:rPr>
                              <m:t>𝑥</m:t>
                            </m:r>
                          </m:e>
                        </m:acc>
                        <m:r>
                          <a:rPr lang="it-IT" sz="2400" i="1">
                            <a:latin typeface="Cambria Math" panose="02040503050406030204" pitchFamily="18" charset="0"/>
                          </a:rPr>
                          <m:t>−</m:t>
                        </m:r>
                        <m:r>
                          <a:rPr lang="it-IT" sz="2400" b="0" i="1" smtClean="0">
                            <a:latin typeface="Cambria Math" panose="02040503050406030204" pitchFamily="18" charset="0"/>
                          </a:rPr>
                          <m:t>𝑥</m:t>
                        </m:r>
                      </m:e>
                    </m:d>
                    <m:r>
                      <a:rPr lang="it-IT" sz="2400" b="0" i="1" smtClean="0">
                        <a:latin typeface="Cambria Math" panose="02040503050406030204" pitchFamily="18" charset="0"/>
                      </a:rPr>
                      <m:t>&lt; </m:t>
                    </m:r>
                    <m:r>
                      <a:rPr lang="it-IT" sz="2400" b="0" i="1" smtClean="0">
                        <a:latin typeface="Cambria Math" panose="02040503050406030204" pitchFamily="18" charset="0"/>
                        <a:ea typeface="Cambria Math" panose="02040503050406030204" pitchFamily="18" charset="0"/>
                      </a:rPr>
                      <m:t>𝜖</m:t>
                    </m:r>
                  </m:oMath>
                </a14:m>
                <a:r>
                  <a:rPr lang="en-GB" sz="2400" dirty="0"/>
                  <a:t> </a:t>
                </a:r>
              </a:p>
            </p:txBody>
          </p:sp>
        </mc:Choice>
        <mc:Fallback xmlns="">
          <p:sp>
            <p:nvSpPr>
              <p:cNvPr id="2" name="CasellaDiTesto 1">
                <a:extLst>
                  <a:ext uri="{FF2B5EF4-FFF2-40B4-BE49-F238E27FC236}">
                    <a16:creationId xmlns:a16="http://schemas.microsoft.com/office/drawing/2014/main" id="{975AB12D-E816-44EB-8887-4A7F6ED42ED7}"/>
                  </a:ext>
                </a:extLst>
              </p:cNvPr>
              <p:cNvSpPr txBox="1">
                <a:spLocks noRot="1" noChangeAspect="1" noMove="1" noResize="1" noEditPoints="1" noAdjustHandles="1" noChangeArrowheads="1" noChangeShapeType="1" noTextEdit="1"/>
              </p:cNvSpPr>
              <p:nvPr/>
            </p:nvSpPr>
            <p:spPr>
              <a:xfrm>
                <a:off x="5173883" y="5439947"/>
                <a:ext cx="6661090" cy="495777"/>
              </a:xfrm>
              <a:prstGeom prst="rect">
                <a:avLst/>
              </a:prstGeom>
              <a:blipFill>
                <a:blip r:embed="rId5"/>
                <a:stretch>
                  <a:fillRect l="-92" b="-36585"/>
                </a:stretch>
              </a:blipFill>
              <a:ln>
                <a:no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2249B97E-8EDA-43CA-9B0A-47960801FD92}"/>
                  </a:ext>
                </a:extLst>
              </p:cNvPr>
              <p:cNvSpPr txBox="1"/>
              <p:nvPr/>
            </p:nvSpPr>
            <p:spPr>
              <a:xfrm>
                <a:off x="3068411" y="2523596"/>
                <a:ext cx="101917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400" b="1" i="1" smtClean="0">
                              <a:latin typeface="Cambria Math" panose="02040503050406030204" pitchFamily="18" charset="0"/>
                              <a:ea typeface="Cambria Math" panose="02040503050406030204" pitchFamily="18" charset="0"/>
                            </a:rPr>
                          </m:ctrlPr>
                        </m:sSubPr>
                        <m:e>
                          <m:r>
                            <a:rPr lang="it-IT" sz="2400" b="1" i="1">
                              <a:latin typeface="Cambria Math" panose="02040503050406030204" pitchFamily="18" charset="0"/>
                              <a:ea typeface="Cambria Math" panose="02040503050406030204" pitchFamily="18" charset="0"/>
                            </a:rPr>
                            <m:t>𝒙</m:t>
                          </m:r>
                        </m:e>
                        <m:sub>
                          <m:r>
                            <a:rPr lang="it-IT" sz="2400" b="1" i="1" smtClean="0">
                              <a:latin typeface="Cambria Math" panose="02040503050406030204" pitchFamily="18" charset="0"/>
                              <a:ea typeface="Cambria Math" panose="02040503050406030204" pitchFamily="18" charset="0"/>
                            </a:rPr>
                            <m:t>𝒂𝒕𝒕</m:t>
                          </m:r>
                        </m:sub>
                      </m:sSub>
                    </m:oMath>
                  </m:oMathPara>
                </a14:m>
                <a:endParaRPr lang="en-GB" sz="2000" b="1"/>
              </a:p>
            </p:txBody>
          </p:sp>
        </mc:Choice>
        <mc:Fallback xmlns="">
          <p:sp>
            <p:nvSpPr>
              <p:cNvPr id="10" name="CasellaDiTesto 9">
                <a:extLst>
                  <a:ext uri="{FF2B5EF4-FFF2-40B4-BE49-F238E27FC236}">
                    <a16:creationId xmlns:a16="http://schemas.microsoft.com/office/drawing/2014/main" id="{2249B97E-8EDA-43CA-9B0A-47960801FD92}"/>
                  </a:ext>
                </a:extLst>
              </p:cNvPr>
              <p:cNvSpPr txBox="1">
                <a:spLocks noRot="1" noChangeAspect="1" noMove="1" noResize="1" noEditPoints="1" noAdjustHandles="1" noChangeArrowheads="1" noChangeShapeType="1" noTextEdit="1"/>
              </p:cNvSpPr>
              <p:nvPr/>
            </p:nvSpPr>
            <p:spPr>
              <a:xfrm>
                <a:off x="3068411" y="2523596"/>
                <a:ext cx="1019175" cy="46166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D941824C-E8ED-43B1-A923-22F6BB3D9F9F}"/>
                  </a:ext>
                </a:extLst>
              </p:cNvPr>
              <p:cNvSpPr txBox="1"/>
              <p:nvPr/>
            </p:nvSpPr>
            <p:spPr>
              <a:xfrm>
                <a:off x="6745061" y="3526194"/>
                <a:ext cx="101917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it-IT" sz="2400" b="1" i="1" smtClean="0">
                              <a:latin typeface="Cambria Math" panose="02040503050406030204" pitchFamily="18" charset="0"/>
                              <a:ea typeface="Cambria Math" panose="02040503050406030204" pitchFamily="18" charset="0"/>
                            </a:rPr>
                          </m:ctrlPr>
                        </m:accPr>
                        <m:e>
                          <m:r>
                            <a:rPr lang="it-IT" sz="2400" b="1" i="1" smtClean="0">
                              <a:latin typeface="Cambria Math" panose="02040503050406030204" pitchFamily="18" charset="0"/>
                              <a:ea typeface="Cambria Math" panose="02040503050406030204" pitchFamily="18" charset="0"/>
                            </a:rPr>
                            <m:t>𝒙</m:t>
                          </m:r>
                        </m:e>
                      </m:acc>
                    </m:oMath>
                  </m:oMathPara>
                </a14:m>
                <a:endParaRPr lang="en-GB" sz="2000" b="1"/>
              </a:p>
            </p:txBody>
          </p:sp>
        </mc:Choice>
        <mc:Fallback xmlns="">
          <p:sp>
            <p:nvSpPr>
              <p:cNvPr id="11" name="CasellaDiTesto 10">
                <a:extLst>
                  <a:ext uri="{FF2B5EF4-FFF2-40B4-BE49-F238E27FC236}">
                    <a16:creationId xmlns:a16="http://schemas.microsoft.com/office/drawing/2014/main" id="{D941824C-E8ED-43B1-A923-22F6BB3D9F9F}"/>
                  </a:ext>
                </a:extLst>
              </p:cNvPr>
              <p:cNvSpPr txBox="1">
                <a:spLocks noRot="1" noChangeAspect="1" noMove="1" noResize="1" noEditPoints="1" noAdjustHandles="1" noChangeArrowheads="1" noChangeShapeType="1" noTextEdit="1"/>
              </p:cNvSpPr>
              <p:nvPr/>
            </p:nvSpPr>
            <p:spPr>
              <a:xfrm>
                <a:off x="6745061" y="3526194"/>
                <a:ext cx="1019175" cy="461665"/>
              </a:xfrm>
              <a:prstGeom prst="rect">
                <a:avLst/>
              </a:prstGeom>
              <a:blipFill>
                <a:blip r:embed="rId7"/>
                <a:stretch>
                  <a:fillRect t="-5263" r="-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4D0A33CF-6045-45A7-BDC5-31568FACD4AF}"/>
                  </a:ext>
                </a:extLst>
              </p:cNvPr>
              <p:cNvSpPr txBox="1"/>
              <p:nvPr/>
            </p:nvSpPr>
            <p:spPr>
              <a:xfrm>
                <a:off x="3068411" y="4375019"/>
                <a:ext cx="101917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2400" b="1" i="1" smtClean="0">
                          <a:latin typeface="Cambria Math" panose="02040503050406030204" pitchFamily="18" charset="0"/>
                          <a:ea typeface="Cambria Math" panose="02040503050406030204" pitchFamily="18" charset="0"/>
                        </a:rPr>
                        <m:t>𝒙</m:t>
                      </m:r>
                    </m:oMath>
                  </m:oMathPara>
                </a14:m>
                <a:endParaRPr lang="en-GB" sz="2000" b="1"/>
              </a:p>
            </p:txBody>
          </p:sp>
        </mc:Choice>
        <mc:Fallback xmlns="">
          <p:sp>
            <p:nvSpPr>
              <p:cNvPr id="12" name="CasellaDiTesto 11">
                <a:extLst>
                  <a:ext uri="{FF2B5EF4-FFF2-40B4-BE49-F238E27FC236}">
                    <a16:creationId xmlns:a16="http://schemas.microsoft.com/office/drawing/2014/main" id="{4D0A33CF-6045-45A7-BDC5-31568FACD4AF}"/>
                  </a:ext>
                </a:extLst>
              </p:cNvPr>
              <p:cNvSpPr txBox="1">
                <a:spLocks noRot="1" noChangeAspect="1" noMove="1" noResize="1" noEditPoints="1" noAdjustHandles="1" noChangeArrowheads="1" noChangeShapeType="1" noTextEdit="1"/>
              </p:cNvSpPr>
              <p:nvPr/>
            </p:nvSpPr>
            <p:spPr>
              <a:xfrm>
                <a:off x="3068411" y="4375019"/>
                <a:ext cx="1019175" cy="461665"/>
              </a:xfrm>
              <a:prstGeom prst="rect">
                <a:avLst/>
              </a:prstGeom>
              <a:blipFill>
                <a:blip r:embed="rId8"/>
                <a:stretch>
                  <a:fillRect/>
                </a:stretch>
              </a:blipFill>
            </p:spPr>
            <p:txBody>
              <a:bodyPr/>
              <a:lstStyle/>
              <a:p>
                <a:r>
                  <a:rPr lang="en-US">
                    <a:noFill/>
                  </a:rPr>
                  <a:t> </a:t>
                </a:r>
              </a:p>
            </p:txBody>
          </p:sp>
        </mc:Fallback>
      </mc:AlternateContent>
      <p:pic>
        <p:nvPicPr>
          <p:cNvPr id="13" name="Picture 2" descr="Università di Catania - Brand Guidelines">
            <a:extLst>
              <a:ext uri="{FF2B5EF4-FFF2-40B4-BE49-F238E27FC236}">
                <a16:creationId xmlns:a16="http://schemas.microsoft.com/office/drawing/2014/main" id="{06B88F3F-1794-41B9-BA43-FE097000D5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35376" y="1288967"/>
            <a:ext cx="2207941" cy="755115"/>
          </a:xfrm>
          <a:prstGeom prst="rect">
            <a:avLst/>
          </a:prstGeom>
          <a:noFill/>
          <a:extLst>
            <a:ext uri="{909E8E84-426E-40DD-AFC4-6F175D3DCCD1}">
              <a14:hiddenFill xmlns:a14="http://schemas.microsoft.com/office/drawing/2010/main">
                <a:solidFill>
                  <a:srgbClr val="FFFFFF"/>
                </a:solidFill>
              </a14:hiddenFill>
            </a:ext>
          </a:extLst>
        </p:spPr>
      </p:pic>
      <p:sp>
        <p:nvSpPr>
          <p:cNvPr id="14" name="CasellaDiTesto 13">
            <a:extLst>
              <a:ext uri="{FF2B5EF4-FFF2-40B4-BE49-F238E27FC236}">
                <a16:creationId xmlns:a16="http://schemas.microsoft.com/office/drawing/2014/main" id="{88032F9F-8A4E-DED6-F31E-695734F1C859}"/>
              </a:ext>
            </a:extLst>
          </p:cNvPr>
          <p:cNvSpPr txBox="1"/>
          <p:nvPr/>
        </p:nvSpPr>
        <p:spPr>
          <a:xfrm>
            <a:off x="-34916" y="6157638"/>
            <a:ext cx="12226916" cy="584775"/>
          </a:xfrm>
          <a:prstGeom prst="rect">
            <a:avLst/>
          </a:prstGeom>
          <a:noFill/>
        </p:spPr>
        <p:txBody>
          <a:bodyPr wrap="square">
            <a:spAutoFit/>
          </a:bodyPr>
          <a:lstStyle/>
          <a:p>
            <a:r>
              <a:rPr lang="it-IT" sz="1600" b="0" i="0" dirty="0">
                <a:solidFill>
                  <a:srgbClr val="222222"/>
                </a:solidFill>
                <a:effectLst/>
                <a:latin typeface="Arial" panose="020B0604020202020204" pitchFamily="34" charset="0"/>
              </a:rPr>
              <a:t>Cauli, N., et al. </a:t>
            </a:r>
            <a:r>
              <a:rPr lang="it-IT" sz="1600" b="0" i="0" dirty="0" err="1">
                <a:solidFill>
                  <a:srgbClr val="222222"/>
                </a:solidFill>
                <a:effectLst/>
                <a:latin typeface="Arial" panose="020B0604020202020204" pitchFamily="34" charset="0"/>
              </a:rPr>
              <a:t>Fooling</a:t>
            </a:r>
            <a:r>
              <a:rPr lang="it-IT" sz="1600" b="0" i="0" dirty="0">
                <a:solidFill>
                  <a:srgbClr val="222222"/>
                </a:solidFill>
                <a:effectLst/>
                <a:latin typeface="Arial" panose="020B0604020202020204" pitchFamily="34" charset="0"/>
              </a:rPr>
              <a:t> a face recognition system with a marker-free label-</a:t>
            </a:r>
            <a:r>
              <a:rPr lang="it-IT" sz="1600" b="0" i="0" dirty="0" err="1">
                <a:solidFill>
                  <a:srgbClr val="222222"/>
                </a:solidFill>
                <a:effectLst/>
                <a:latin typeface="Arial" panose="020B0604020202020204" pitchFamily="34" charset="0"/>
              </a:rPr>
              <a:t>consistent</a:t>
            </a:r>
            <a:r>
              <a:rPr lang="it-IT" sz="1600" b="0" i="0" dirty="0">
                <a:solidFill>
                  <a:srgbClr val="222222"/>
                </a:solidFill>
                <a:effectLst/>
                <a:latin typeface="Arial" panose="020B0604020202020204" pitchFamily="34" charset="0"/>
              </a:rPr>
              <a:t> backdoor </a:t>
            </a:r>
            <a:r>
              <a:rPr lang="it-IT" sz="1600" b="0" i="0" dirty="0" err="1">
                <a:solidFill>
                  <a:srgbClr val="222222"/>
                </a:solidFill>
                <a:effectLst/>
                <a:latin typeface="Arial" panose="020B0604020202020204" pitchFamily="34" charset="0"/>
              </a:rPr>
              <a:t>attack</a:t>
            </a:r>
            <a:r>
              <a:rPr lang="it-IT" sz="1600" b="0" i="0" dirty="0">
                <a:solidFill>
                  <a:srgbClr val="222222"/>
                </a:solidFill>
                <a:effectLst/>
                <a:latin typeface="Arial" panose="020B0604020202020204" pitchFamily="34" charset="0"/>
              </a:rPr>
              <a:t>. In </a:t>
            </a:r>
            <a:r>
              <a:rPr lang="it-IT" sz="1600" b="0" i="1" dirty="0">
                <a:solidFill>
                  <a:srgbClr val="222222"/>
                </a:solidFill>
                <a:effectLst/>
                <a:latin typeface="Arial" panose="020B0604020202020204" pitchFamily="34" charset="0"/>
              </a:rPr>
              <a:t>International Conference on Image Analysis and Processing</a:t>
            </a:r>
            <a:r>
              <a:rPr lang="it-IT" sz="1600" b="0" i="0" dirty="0">
                <a:solidFill>
                  <a:srgbClr val="222222"/>
                </a:solidFill>
                <a:effectLst/>
                <a:latin typeface="Arial" panose="020B0604020202020204" pitchFamily="34" charset="0"/>
              </a:rPr>
              <a:t> (pp. 176-185). Cham: Springer International Publishing.</a:t>
            </a:r>
            <a:endParaRPr lang="it-IT" sz="1600" dirty="0"/>
          </a:p>
        </p:txBody>
      </p:sp>
    </p:spTree>
    <p:extLst>
      <p:ext uri="{BB962C8B-B14F-4D97-AF65-F5344CB8AC3E}">
        <p14:creationId xmlns:p14="http://schemas.microsoft.com/office/powerpoint/2010/main" val="27906021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Shape 1">
            <a:extLst>
              <a:ext uri="{FF2B5EF4-FFF2-40B4-BE49-F238E27FC236}">
                <a16:creationId xmlns:a16="http://schemas.microsoft.com/office/drawing/2014/main" id="{5001167E-68C8-49ED-8925-A42EE1F88EA9}"/>
              </a:ext>
            </a:extLst>
          </p:cNvPr>
          <p:cNvSpPr txBox="1"/>
          <p:nvPr/>
        </p:nvSpPr>
        <p:spPr>
          <a:xfrm>
            <a:off x="609755" y="273422"/>
            <a:ext cx="10971300" cy="1144631"/>
          </a:xfrm>
          <a:prstGeom prst="rect">
            <a:avLst/>
          </a:prstGeom>
          <a:noFill/>
          <a:ln>
            <a:noFill/>
          </a:ln>
        </p:spPr>
        <p:txBody>
          <a:bodyPr lIns="0" tIns="0" rIns="0" bIns="0" anchor="ctr">
            <a:noAutofit/>
          </a:bodyPr>
          <a:lstStyle/>
          <a:p>
            <a:pPr algn="ctr"/>
            <a:r>
              <a:rPr lang="en-US" sz="4400">
                <a:latin typeface="+mj-lt"/>
                <a:ea typeface="+mj-ea"/>
                <a:cs typeface="+mj-cs"/>
              </a:rPr>
              <a:t>Label-consistent backdoor attack</a:t>
            </a:r>
          </a:p>
        </p:txBody>
      </p:sp>
      <p:pic>
        <p:nvPicPr>
          <p:cNvPr id="7" name="Picture 2" descr="C:\Users\GMF\Pictures\ip_lab.jpg">
            <a:extLst>
              <a:ext uri="{FF2B5EF4-FFF2-40B4-BE49-F238E27FC236}">
                <a16:creationId xmlns:a16="http://schemas.microsoft.com/office/drawing/2014/main" id="{2459CD7F-B652-4395-877B-9F8E171DA0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51674" y="73895"/>
            <a:ext cx="1940326" cy="1344714"/>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57B68C3E-2FD9-4FDE-9634-BD0BDEA96F4A}"/>
              </a:ext>
            </a:extLst>
          </p:cNvPr>
          <p:cNvPicPr/>
          <p:nvPr/>
        </p:nvPicPr>
        <p:blipFill rotWithShape="1">
          <a:blip r:embed="rId4"/>
          <a:srcRect t="53788"/>
          <a:stretch/>
        </p:blipFill>
        <p:spPr>
          <a:xfrm>
            <a:off x="1435658" y="1667081"/>
            <a:ext cx="9123485" cy="4200319"/>
          </a:xfrm>
          <a:prstGeom prst="rect">
            <a:avLst/>
          </a:prstGeom>
          <a:ln>
            <a:noFill/>
          </a:ln>
        </p:spPr>
      </p:pic>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9A395CDA-301E-4C43-9DD5-F200350DA3DC}"/>
                  </a:ext>
                </a:extLst>
              </p:cNvPr>
              <p:cNvSpPr txBox="1"/>
              <p:nvPr/>
            </p:nvSpPr>
            <p:spPr>
              <a:xfrm>
                <a:off x="2562225" y="6006150"/>
                <a:ext cx="6543675" cy="578428"/>
              </a:xfrm>
              <a:prstGeom prst="rect">
                <a:avLst/>
              </a:prstGeom>
              <a:noFill/>
              <a:ln>
                <a:noFill/>
              </a:ln>
            </p:spPr>
            <p:txBody>
              <a:bodyPr wrap="square" lIns="0" tIns="0" rIns="0" bIns="0" rtlCol="0">
                <a:spAutoFit/>
              </a:bodyPr>
              <a:lstStyle/>
              <a:p>
                <a:pPr>
                  <a:lnSpc>
                    <a:spcPct val="150000"/>
                  </a:lnSpc>
                </a:pPr>
                <a14:m>
                  <m:oMath xmlns:m="http://schemas.openxmlformats.org/officeDocument/2006/math">
                    <m:r>
                      <a:rPr lang="it-IT" sz="2800" b="0" i="1" smtClean="0">
                        <a:latin typeface="Cambria Math" panose="02040503050406030204" pitchFamily="18" charset="0"/>
                      </a:rPr>
                      <m:t>   </m:t>
                    </m:r>
                    <m:r>
                      <a:rPr lang="it-IT" sz="2800" b="0" i="1" smtClean="0">
                        <a:latin typeface="Cambria Math" panose="02040503050406030204" pitchFamily="18" charset="0"/>
                      </a:rPr>
                      <m:t>𝑚𝑖𝑛</m:t>
                    </m:r>
                    <m:d>
                      <m:dPr>
                        <m:begChr m:val="‖"/>
                        <m:endChr m:val="‖"/>
                        <m:ctrlPr>
                          <a:rPr lang="it-IT" sz="2800" b="0" i="1" smtClean="0">
                            <a:latin typeface="Cambria Math" panose="02040503050406030204" pitchFamily="18" charset="0"/>
                          </a:rPr>
                        </m:ctrlPr>
                      </m:dPr>
                      <m:e>
                        <m:r>
                          <a:rPr lang="it-IT" sz="2800" b="0" i="1" smtClean="0">
                            <a:latin typeface="Cambria Math" panose="02040503050406030204" pitchFamily="18" charset="0"/>
                            <a:ea typeface="Cambria Math" panose="02040503050406030204" pitchFamily="18" charset="0"/>
                          </a:rPr>
                          <m:t>𝜑</m:t>
                        </m:r>
                        <m:d>
                          <m:dPr>
                            <m:ctrlPr>
                              <a:rPr lang="it-IT" sz="2800" b="0" i="1" smtClean="0">
                                <a:latin typeface="Cambria Math" panose="02040503050406030204" pitchFamily="18" charset="0"/>
                                <a:ea typeface="Cambria Math" panose="02040503050406030204" pitchFamily="18" charset="0"/>
                              </a:rPr>
                            </m:ctrlPr>
                          </m:dPr>
                          <m:e>
                            <m:acc>
                              <m:accPr>
                                <m:chr m:val="̂"/>
                                <m:ctrlPr>
                                  <a:rPr lang="it-IT" sz="2800" b="0" i="1" smtClean="0">
                                    <a:latin typeface="Cambria Math" panose="02040503050406030204" pitchFamily="18" charset="0"/>
                                    <a:ea typeface="Cambria Math" panose="02040503050406030204" pitchFamily="18" charset="0"/>
                                  </a:rPr>
                                </m:ctrlPr>
                              </m:accPr>
                              <m:e>
                                <m:r>
                                  <a:rPr lang="it-IT" sz="2800" b="0" i="1" smtClean="0">
                                    <a:latin typeface="Cambria Math" panose="02040503050406030204" pitchFamily="18" charset="0"/>
                                    <a:ea typeface="Cambria Math" panose="02040503050406030204" pitchFamily="18" charset="0"/>
                                  </a:rPr>
                                  <m:t>𝑥</m:t>
                                </m:r>
                              </m:e>
                            </m:acc>
                          </m:e>
                        </m:d>
                        <m:r>
                          <a:rPr lang="it-IT" sz="2800" b="0" i="1" smtClean="0">
                            <a:latin typeface="Cambria Math" panose="02040503050406030204" pitchFamily="18" charset="0"/>
                          </a:rPr>
                          <m:t>−</m:t>
                        </m:r>
                        <m:r>
                          <a:rPr lang="it-IT" sz="2800" i="1">
                            <a:latin typeface="Cambria Math" panose="02040503050406030204" pitchFamily="18" charset="0"/>
                            <a:ea typeface="Cambria Math" panose="02040503050406030204" pitchFamily="18" charset="0"/>
                          </a:rPr>
                          <m:t>𝜑</m:t>
                        </m:r>
                        <m:r>
                          <a:rPr lang="it-IT" sz="2800" i="1">
                            <a:latin typeface="Cambria Math" panose="02040503050406030204" pitchFamily="18" charset="0"/>
                            <a:ea typeface="Cambria Math" panose="02040503050406030204" pitchFamily="18" charset="0"/>
                          </a:rPr>
                          <m:t>(</m:t>
                        </m:r>
                        <m:sSub>
                          <m:sSubPr>
                            <m:ctrlPr>
                              <a:rPr lang="it-IT" sz="2800" i="1">
                                <a:latin typeface="Cambria Math" panose="02040503050406030204" pitchFamily="18" charset="0"/>
                                <a:ea typeface="Cambria Math" panose="02040503050406030204" pitchFamily="18" charset="0"/>
                              </a:rPr>
                            </m:ctrlPr>
                          </m:sSubPr>
                          <m:e>
                            <m:r>
                              <a:rPr lang="it-IT" sz="2800" i="1">
                                <a:latin typeface="Cambria Math" panose="02040503050406030204" pitchFamily="18" charset="0"/>
                                <a:ea typeface="Cambria Math" panose="02040503050406030204" pitchFamily="18" charset="0"/>
                              </a:rPr>
                              <m:t>𝑥</m:t>
                            </m:r>
                          </m:e>
                          <m:sub>
                            <m:r>
                              <a:rPr lang="it-IT" sz="2800" i="1">
                                <a:latin typeface="Cambria Math" panose="02040503050406030204" pitchFamily="18" charset="0"/>
                                <a:ea typeface="Cambria Math" panose="02040503050406030204" pitchFamily="18" charset="0"/>
                              </a:rPr>
                              <m:t>𝑎𝑡𝑡</m:t>
                            </m:r>
                          </m:sub>
                        </m:sSub>
                        <m:r>
                          <a:rPr lang="it-IT" sz="2800" i="1">
                            <a:latin typeface="Cambria Math" panose="02040503050406030204" pitchFamily="18" charset="0"/>
                          </a:rPr>
                          <m:t>)</m:t>
                        </m:r>
                      </m:e>
                    </m:d>
                  </m:oMath>
                </a14:m>
                <a:r>
                  <a:rPr lang="en-GB" sz="2800" i="1"/>
                  <a:t>  s. t. </a:t>
                </a:r>
                <a14:m>
                  <m:oMath xmlns:m="http://schemas.openxmlformats.org/officeDocument/2006/math">
                    <m:d>
                      <m:dPr>
                        <m:begChr m:val="‖"/>
                        <m:endChr m:val="‖"/>
                        <m:ctrlPr>
                          <a:rPr lang="it-IT" sz="2800" i="1">
                            <a:latin typeface="Cambria Math" panose="02040503050406030204" pitchFamily="18" charset="0"/>
                          </a:rPr>
                        </m:ctrlPr>
                      </m:dPr>
                      <m:e>
                        <m:acc>
                          <m:accPr>
                            <m:chr m:val="̂"/>
                            <m:ctrlPr>
                              <a:rPr lang="it-IT" sz="2800" i="1">
                                <a:latin typeface="Cambria Math" panose="02040503050406030204" pitchFamily="18" charset="0"/>
                                <a:ea typeface="Cambria Math" panose="02040503050406030204" pitchFamily="18" charset="0"/>
                              </a:rPr>
                            </m:ctrlPr>
                          </m:accPr>
                          <m:e>
                            <m:r>
                              <a:rPr lang="it-IT" sz="2800" i="1">
                                <a:latin typeface="Cambria Math" panose="02040503050406030204" pitchFamily="18" charset="0"/>
                                <a:ea typeface="Cambria Math" panose="02040503050406030204" pitchFamily="18" charset="0"/>
                              </a:rPr>
                              <m:t>𝑥</m:t>
                            </m:r>
                          </m:e>
                        </m:acc>
                        <m:r>
                          <a:rPr lang="it-IT" sz="2800" i="1">
                            <a:latin typeface="Cambria Math" panose="02040503050406030204" pitchFamily="18" charset="0"/>
                          </a:rPr>
                          <m:t>−</m:t>
                        </m:r>
                        <m:r>
                          <a:rPr lang="it-IT" sz="2800" b="0" i="1" smtClean="0">
                            <a:latin typeface="Cambria Math" panose="02040503050406030204" pitchFamily="18" charset="0"/>
                          </a:rPr>
                          <m:t>𝑥</m:t>
                        </m:r>
                      </m:e>
                    </m:d>
                    <m:r>
                      <a:rPr lang="it-IT" sz="2800" b="0" i="1" smtClean="0">
                        <a:latin typeface="Cambria Math" panose="02040503050406030204" pitchFamily="18" charset="0"/>
                      </a:rPr>
                      <m:t>&lt; </m:t>
                    </m:r>
                    <m:r>
                      <a:rPr lang="it-IT" sz="2800" b="0" i="1" smtClean="0">
                        <a:latin typeface="Cambria Math" panose="02040503050406030204" pitchFamily="18" charset="0"/>
                        <a:ea typeface="Cambria Math" panose="02040503050406030204" pitchFamily="18" charset="0"/>
                      </a:rPr>
                      <m:t>𝜖</m:t>
                    </m:r>
                  </m:oMath>
                </a14:m>
                <a:r>
                  <a:rPr lang="en-GB" sz="2800"/>
                  <a:t> </a:t>
                </a:r>
              </a:p>
            </p:txBody>
          </p:sp>
        </mc:Choice>
        <mc:Fallback xmlns="">
          <p:sp>
            <p:nvSpPr>
              <p:cNvPr id="9" name="CasellaDiTesto 8">
                <a:extLst>
                  <a:ext uri="{FF2B5EF4-FFF2-40B4-BE49-F238E27FC236}">
                    <a16:creationId xmlns:a16="http://schemas.microsoft.com/office/drawing/2014/main" id="{9A395CDA-301E-4C43-9DD5-F200350DA3DC}"/>
                  </a:ext>
                </a:extLst>
              </p:cNvPr>
              <p:cNvSpPr txBox="1">
                <a:spLocks noRot="1" noChangeAspect="1" noMove="1" noResize="1" noEditPoints="1" noAdjustHandles="1" noChangeArrowheads="1" noChangeShapeType="1" noTextEdit="1"/>
              </p:cNvSpPr>
              <p:nvPr/>
            </p:nvSpPr>
            <p:spPr>
              <a:xfrm>
                <a:off x="2562225" y="6006150"/>
                <a:ext cx="6543675" cy="578428"/>
              </a:xfrm>
              <a:prstGeom prst="rect">
                <a:avLst/>
              </a:prstGeom>
              <a:blipFill>
                <a:blip r:embed="rId5"/>
                <a:stretch>
                  <a:fillRect b="-37895"/>
                </a:stretch>
              </a:blipFill>
              <a:ln>
                <a:noFill/>
              </a:ln>
            </p:spPr>
            <p:txBody>
              <a:bodyPr/>
              <a:lstStyle/>
              <a:p>
                <a:r>
                  <a:rPr lang="en-US">
                    <a:noFill/>
                  </a:rPr>
                  <a:t> </a:t>
                </a:r>
              </a:p>
            </p:txBody>
          </p:sp>
        </mc:Fallback>
      </mc:AlternateContent>
      <p:pic>
        <p:nvPicPr>
          <p:cNvPr id="11" name="Picture 2" descr="Università di Catania - Brand Guidelines">
            <a:extLst>
              <a:ext uri="{FF2B5EF4-FFF2-40B4-BE49-F238E27FC236}">
                <a16:creationId xmlns:a16="http://schemas.microsoft.com/office/drawing/2014/main" id="{705BA785-5544-4863-BF43-A817584F61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5376" y="1288967"/>
            <a:ext cx="2207941" cy="755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963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err="1"/>
              <a:t>Overfitting</a:t>
            </a:r>
            <a:endParaRPr lang="it-IT" dirty="0"/>
          </a:p>
        </p:txBody>
      </p:sp>
      <p:sp>
        <p:nvSpPr>
          <p:cNvPr id="3" name="CasellaDiTesto 2">
            <a:extLst>
              <a:ext uri="{FF2B5EF4-FFF2-40B4-BE49-F238E27FC236}">
                <a16:creationId xmlns:a16="http://schemas.microsoft.com/office/drawing/2014/main" id="{ECA6B207-C193-4208-BA7A-8EDFA48A673B}"/>
              </a:ext>
            </a:extLst>
          </p:cNvPr>
          <p:cNvSpPr txBox="1"/>
          <p:nvPr/>
        </p:nvSpPr>
        <p:spPr>
          <a:xfrm>
            <a:off x="2152185" y="2097555"/>
            <a:ext cx="1739592" cy="461665"/>
          </a:xfrm>
          <a:prstGeom prst="rect">
            <a:avLst/>
          </a:prstGeom>
          <a:noFill/>
        </p:spPr>
        <p:txBody>
          <a:bodyPr wrap="square" rtlCol="0">
            <a:spAutoFit/>
          </a:bodyPr>
          <a:lstStyle/>
          <a:p>
            <a:pPr algn="just"/>
            <a:r>
              <a:rPr lang="it-IT" sz="2400" b="1" i="1" dirty="0" err="1"/>
              <a:t>Underfitting</a:t>
            </a:r>
            <a:endParaRPr lang="it-IT" sz="2400" b="1" i="1" dirty="0"/>
          </a:p>
        </p:txBody>
      </p:sp>
      <p:pic>
        <p:nvPicPr>
          <p:cNvPr id="4" name="Immagine 3">
            <a:extLst>
              <a:ext uri="{FF2B5EF4-FFF2-40B4-BE49-F238E27FC236}">
                <a16:creationId xmlns:a16="http://schemas.microsoft.com/office/drawing/2014/main" id="{8338730F-7E28-4D3C-AC57-276726D34B04}"/>
              </a:ext>
            </a:extLst>
          </p:cNvPr>
          <p:cNvPicPr>
            <a:picLocks noChangeAspect="1"/>
          </p:cNvPicPr>
          <p:nvPr/>
        </p:nvPicPr>
        <p:blipFill>
          <a:blip r:embed="rId3"/>
          <a:stretch>
            <a:fillRect/>
          </a:stretch>
        </p:blipFill>
        <p:spPr>
          <a:xfrm>
            <a:off x="1460809" y="2928552"/>
            <a:ext cx="9482369" cy="2964637"/>
          </a:xfrm>
          <a:prstGeom prst="rect">
            <a:avLst/>
          </a:prstGeom>
        </p:spPr>
      </p:pic>
      <p:sp>
        <p:nvSpPr>
          <p:cNvPr id="5" name="CasellaDiTesto 4">
            <a:extLst>
              <a:ext uri="{FF2B5EF4-FFF2-40B4-BE49-F238E27FC236}">
                <a16:creationId xmlns:a16="http://schemas.microsoft.com/office/drawing/2014/main" id="{BD33CA64-E35A-4781-B415-87EE04BEBEB9}"/>
              </a:ext>
            </a:extLst>
          </p:cNvPr>
          <p:cNvSpPr txBox="1"/>
          <p:nvPr/>
        </p:nvSpPr>
        <p:spPr>
          <a:xfrm>
            <a:off x="8627327" y="2097555"/>
            <a:ext cx="1739592" cy="461665"/>
          </a:xfrm>
          <a:prstGeom prst="rect">
            <a:avLst/>
          </a:prstGeom>
          <a:noFill/>
        </p:spPr>
        <p:txBody>
          <a:bodyPr wrap="square" rtlCol="0">
            <a:spAutoFit/>
          </a:bodyPr>
          <a:lstStyle/>
          <a:p>
            <a:pPr algn="just"/>
            <a:r>
              <a:rPr lang="it-IT" sz="2400" b="1" i="1" dirty="0" err="1"/>
              <a:t>Overfitting</a:t>
            </a:r>
            <a:endParaRPr lang="it-IT" sz="2400" b="1" i="1" dirty="0"/>
          </a:p>
        </p:txBody>
      </p:sp>
      <p:sp>
        <p:nvSpPr>
          <p:cNvPr id="6" name="Freccia bidirezionale orizzontale 5">
            <a:extLst>
              <a:ext uri="{FF2B5EF4-FFF2-40B4-BE49-F238E27FC236}">
                <a16:creationId xmlns:a16="http://schemas.microsoft.com/office/drawing/2014/main" id="{8DDAED58-DD44-4FF1-9DE4-52D47AF25CEE}"/>
              </a:ext>
            </a:extLst>
          </p:cNvPr>
          <p:cNvSpPr/>
          <p:nvPr/>
        </p:nvSpPr>
        <p:spPr>
          <a:xfrm>
            <a:off x="4813868" y="6042184"/>
            <a:ext cx="2776250" cy="46664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asellaDiTesto 6">
            <a:extLst>
              <a:ext uri="{FF2B5EF4-FFF2-40B4-BE49-F238E27FC236}">
                <a16:creationId xmlns:a16="http://schemas.microsoft.com/office/drawing/2014/main" id="{CB2B5F5F-201E-4191-A3C8-18CA4DC09496}"/>
              </a:ext>
            </a:extLst>
          </p:cNvPr>
          <p:cNvSpPr txBox="1"/>
          <p:nvPr/>
        </p:nvSpPr>
        <p:spPr>
          <a:xfrm>
            <a:off x="2548793" y="6031210"/>
            <a:ext cx="2078292" cy="461665"/>
          </a:xfrm>
          <a:prstGeom prst="rect">
            <a:avLst/>
          </a:prstGeom>
          <a:noFill/>
        </p:spPr>
        <p:txBody>
          <a:bodyPr wrap="square" rtlCol="0">
            <a:spAutoFit/>
          </a:bodyPr>
          <a:lstStyle/>
          <a:p>
            <a:pPr algn="just"/>
            <a:r>
              <a:rPr lang="it-IT" sz="2400" b="1" i="1" dirty="0" err="1"/>
              <a:t>generalization</a:t>
            </a:r>
            <a:endParaRPr lang="it-IT" sz="2400" b="1" i="1" dirty="0"/>
          </a:p>
        </p:txBody>
      </p:sp>
      <p:sp>
        <p:nvSpPr>
          <p:cNvPr id="8" name="CasellaDiTesto 7">
            <a:extLst>
              <a:ext uri="{FF2B5EF4-FFF2-40B4-BE49-F238E27FC236}">
                <a16:creationId xmlns:a16="http://schemas.microsoft.com/office/drawing/2014/main" id="{859E73B2-7396-4819-9477-3075CEB1F753}"/>
              </a:ext>
            </a:extLst>
          </p:cNvPr>
          <p:cNvSpPr txBox="1"/>
          <p:nvPr/>
        </p:nvSpPr>
        <p:spPr>
          <a:xfrm>
            <a:off x="7486052" y="6024133"/>
            <a:ext cx="2078292" cy="461665"/>
          </a:xfrm>
          <a:prstGeom prst="rect">
            <a:avLst/>
          </a:prstGeom>
          <a:noFill/>
        </p:spPr>
        <p:txBody>
          <a:bodyPr wrap="square" rtlCol="0">
            <a:spAutoFit/>
          </a:bodyPr>
          <a:lstStyle/>
          <a:p>
            <a:pPr algn="ctr"/>
            <a:r>
              <a:rPr lang="it-IT" sz="2400" b="1" i="1" dirty="0" err="1"/>
              <a:t>accuracy</a:t>
            </a:r>
            <a:endParaRPr lang="it-IT" sz="2400" b="1" i="1" dirty="0"/>
          </a:p>
        </p:txBody>
      </p:sp>
    </p:spTree>
    <p:extLst>
      <p:ext uri="{BB962C8B-B14F-4D97-AF65-F5344CB8AC3E}">
        <p14:creationId xmlns:p14="http://schemas.microsoft.com/office/powerpoint/2010/main" val="35643064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Finetuning of the last layer"/>
          <p:cNvPicPr/>
          <p:nvPr/>
        </p:nvPicPr>
        <p:blipFill>
          <a:blip r:embed="rId3"/>
          <a:stretch/>
        </p:blipFill>
        <p:spPr>
          <a:xfrm>
            <a:off x="1303702" y="1212357"/>
            <a:ext cx="9583406" cy="5122697"/>
          </a:xfrm>
          <a:prstGeom prst="rect">
            <a:avLst/>
          </a:prstGeom>
          <a:ln>
            <a:noFill/>
          </a:ln>
        </p:spPr>
      </p:pic>
      <p:sp>
        <p:nvSpPr>
          <p:cNvPr id="61" name="TextShape 3"/>
          <p:cNvSpPr txBox="1"/>
          <p:nvPr/>
        </p:nvSpPr>
        <p:spPr>
          <a:xfrm>
            <a:off x="3875529" y="6396658"/>
            <a:ext cx="4440941" cy="350921"/>
          </a:xfrm>
          <a:prstGeom prst="rect">
            <a:avLst/>
          </a:prstGeom>
          <a:noFill/>
          <a:ln>
            <a:noFill/>
          </a:ln>
        </p:spPr>
        <p:txBody>
          <a:bodyPr lIns="108847" tIns="54423" rIns="108847" bIns="54423">
            <a:noAutofit/>
          </a:bodyPr>
          <a:lstStyle/>
          <a:p>
            <a:pPr algn="ctr"/>
            <a:r>
              <a:rPr lang="en-US" sz="1693" spc="-1">
                <a:latin typeface="Arial"/>
              </a:rPr>
              <a:t>Finetuning of the last layer</a:t>
            </a:r>
          </a:p>
        </p:txBody>
      </p:sp>
      <p:sp>
        <p:nvSpPr>
          <p:cNvPr id="10" name="TextShape 1">
            <a:extLst>
              <a:ext uri="{FF2B5EF4-FFF2-40B4-BE49-F238E27FC236}">
                <a16:creationId xmlns:a16="http://schemas.microsoft.com/office/drawing/2014/main" id="{A40B446B-46C6-4547-8EBA-1410914BF0EA}"/>
              </a:ext>
            </a:extLst>
          </p:cNvPr>
          <p:cNvSpPr txBox="1"/>
          <p:nvPr/>
        </p:nvSpPr>
        <p:spPr>
          <a:xfrm>
            <a:off x="609755" y="273422"/>
            <a:ext cx="10971300" cy="1144631"/>
          </a:xfrm>
          <a:prstGeom prst="rect">
            <a:avLst/>
          </a:prstGeom>
          <a:noFill/>
          <a:ln>
            <a:noFill/>
          </a:ln>
        </p:spPr>
        <p:txBody>
          <a:bodyPr lIns="0" tIns="0" rIns="0" bIns="0" anchor="ctr">
            <a:noAutofit/>
          </a:bodyPr>
          <a:lstStyle/>
          <a:p>
            <a:pPr algn="ctr"/>
            <a:r>
              <a:rPr lang="en-US" sz="4400">
                <a:latin typeface="+mj-lt"/>
                <a:ea typeface="+mj-ea"/>
                <a:cs typeface="+mj-cs"/>
              </a:rPr>
              <a:t>Label-consistent backdoor attack</a:t>
            </a:r>
          </a:p>
        </p:txBody>
      </p:sp>
      <p:pic>
        <p:nvPicPr>
          <p:cNvPr id="12" name="Picture 2" descr="C:\Users\GMF\Pictures\ip_lab.jpg">
            <a:extLst>
              <a:ext uri="{FF2B5EF4-FFF2-40B4-BE49-F238E27FC236}">
                <a16:creationId xmlns:a16="http://schemas.microsoft.com/office/drawing/2014/main" id="{DF4BE435-F82E-4A4F-90B4-1D044F6B51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51674" y="73895"/>
            <a:ext cx="1940326" cy="13447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Università di Catania - Brand Guidelines">
            <a:extLst>
              <a:ext uri="{FF2B5EF4-FFF2-40B4-BE49-F238E27FC236}">
                <a16:creationId xmlns:a16="http://schemas.microsoft.com/office/drawing/2014/main" id="{AD41F244-244C-48D5-8CD0-B09F777F0A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13" y="90622"/>
            <a:ext cx="2207941" cy="755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086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a:t>AML – </a:t>
            </a:r>
            <a:r>
              <a:rPr lang="it-IT" err="1"/>
              <a:t>Exploratory</a:t>
            </a:r>
            <a:r>
              <a:rPr lang="it-IT"/>
              <a:t> Attack</a:t>
            </a:r>
            <a:endParaRPr lang="en-GB"/>
          </a:p>
        </p:txBody>
      </p:sp>
      <p:sp>
        <p:nvSpPr>
          <p:cNvPr id="16" name="CasellaDiTesto 15">
            <a:extLst>
              <a:ext uri="{FF2B5EF4-FFF2-40B4-BE49-F238E27FC236}">
                <a16:creationId xmlns:a16="http://schemas.microsoft.com/office/drawing/2014/main" id="{2A878DA8-919C-49D5-9861-D7E89137B948}"/>
              </a:ext>
            </a:extLst>
          </p:cNvPr>
          <p:cNvSpPr txBox="1"/>
          <p:nvPr/>
        </p:nvSpPr>
        <p:spPr>
          <a:xfrm>
            <a:off x="195492" y="6294269"/>
            <a:ext cx="11792875" cy="338554"/>
          </a:xfrm>
          <a:prstGeom prst="rect">
            <a:avLst/>
          </a:prstGeom>
          <a:noFill/>
        </p:spPr>
        <p:txBody>
          <a:bodyPr wrap="square">
            <a:spAutoFit/>
          </a:bodyPr>
          <a:lstStyle/>
          <a:p>
            <a:r>
              <a:rPr lang="en-GB" sz="1600" i="1">
                <a:solidFill>
                  <a:srgbClr val="222222"/>
                </a:solidFill>
                <a:latin typeface="Arial" panose="020B0604020202020204" pitchFamily="34" charset="0"/>
              </a:rPr>
              <a:t>Krishna, Kalpesh, et al. "Thieves on sesame street! model extraction of </a:t>
            </a:r>
            <a:r>
              <a:rPr lang="en-GB" sz="1600" i="1" err="1">
                <a:solidFill>
                  <a:srgbClr val="222222"/>
                </a:solidFill>
                <a:latin typeface="Arial" panose="020B0604020202020204" pitchFamily="34" charset="0"/>
              </a:rPr>
              <a:t>bert</a:t>
            </a:r>
            <a:r>
              <a:rPr lang="en-GB" sz="1600" i="1">
                <a:solidFill>
                  <a:srgbClr val="222222"/>
                </a:solidFill>
                <a:latin typeface="Arial" panose="020B0604020202020204" pitchFamily="34" charset="0"/>
              </a:rPr>
              <a:t>-based </a:t>
            </a:r>
            <a:r>
              <a:rPr lang="en-GB" sz="1600" i="1" err="1">
                <a:solidFill>
                  <a:srgbClr val="222222"/>
                </a:solidFill>
                <a:latin typeface="Arial" panose="020B0604020202020204" pitchFamily="34" charset="0"/>
              </a:rPr>
              <a:t>apis</a:t>
            </a:r>
            <a:r>
              <a:rPr lang="en-GB" sz="1600" i="1">
                <a:solidFill>
                  <a:srgbClr val="222222"/>
                </a:solidFill>
                <a:latin typeface="Arial" panose="020B0604020202020204" pitchFamily="34" charset="0"/>
              </a:rPr>
              <a:t>." </a:t>
            </a:r>
            <a:r>
              <a:rPr lang="en-GB" sz="1600" i="1" err="1">
                <a:solidFill>
                  <a:srgbClr val="222222"/>
                </a:solidFill>
                <a:latin typeface="Arial" panose="020B0604020202020204" pitchFamily="34" charset="0"/>
              </a:rPr>
              <a:t>arXiv</a:t>
            </a:r>
            <a:r>
              <a:rPr lang="en-GB" sz="1600" i="1">
                <a:solidFill>
                  <a:srgbClr val="222222"/>
                </a:solidFill>
                <a:latin typeface="Arial" panose="020B0604020202020204" pitchFamily="34" charset="0"/>
              </a:rPr>
              <a:t> preprint arXiv:1910.12366 (2019).</a:t>
            </a:r>
            <a:endParaRPr lang="en-GB" sz="1600" i="1"/>
          </a:p>
        </p:txBody>
      </p:sp>
      <p:pic>
        <p:nvPicPr>
          <p:cNvPr id="4" name="Immagine 3">
            <a:extLst>
              <a:ext uri="{FF2B5EF4-FFF2-40B4-BE49-F238E27FC236}">
                <a16:creationId xmlns:a16="http://schemas.microsoft.com/office/drawing/2014/main" id="{D4FB918E-C0FC-44B2-9E8B-EFA2968B84E1}"/>
              </a:ext>
            </a:extLst>
          </p:cNvPr>
          <p:cNvPicPr>
            <a:picLocks noChangeAspect="1"/>
          </p:cNvPicPr>
          <p:nvPr/>
        </p:nvPicPr>
        <p:blipFill>
          <a:blip r:embed="rId3"/>
          <a:stretch>
            <a:fillRect/>
          </a:stretch>
        </p:blipFill>
        <p:spPr>
          <a:xfrm>
            <a:off x="1425698" y="1408837"/>
            <a:ext cx="9626353" cy="3615262"/>
          </a:xfrm>
          <a:prstGeom prst="rect">
            <a:avLst/>
          </a:prstGeom>
        </p:spPr>
      </p:pic>
      <p:sp>
        <p:nvSpPr>
          <p:cNvPr id="6" name="CasellaDiTesto 5">
            <a:extLst>
              <a:ext uri="{FF2B5EF4-FFF2-40B4-BE49-F238E27FC236}">
                <a16:creationId xmlns:a16="http://schemas.microsoft.com/office/drawing/2014/main" id="{95B5AAC9-309E-4DA0-A192-A979A294D932}"/>
              </a:ext>
            </a:extLst>
          </p:cNvPr>
          <p:cNvSpPr txBox="1"/>
          <p:nvPr/>
        </p:nvSpPr>
        <p:spPr>
          <a:xfrm>
            <a:off x="452437" y="5305241"/>
            <a:ext cx="11287125" cy="707886"/>
          </a:xfrm>
          <a:prstGeom prst="rect">
            <a:avLst/>
          </a:prstGeom>
          <a:noFill/>
        </p:spPr>
        <p:txBody>
          <a:bodyPr wrap="square">
            <a:spAutoFit/>
          </a:bodyPr>
          <a:lstStyle/>
          <a:p>
            <a:pPr algn="just"/>
            <a:r>
              <a:rPr lang="en-GB" sz="2000"/>
              <a:t>An attacker first queries a victim BERT model, and then uses its predicted answers to fine-tune their own BERT model. This process works even when passages and questions are random sequences of words.</a:t>
            </a:r>
          </a:p>
        </p:txBody>
      </p:sp>
    </p:spTree>
    <p:extLst>
      <p:ext uri="{BB962C8B-B14F-4D97-AF65-F5344CB8AC3E}">
        <p14:creationId xmlns:p14="http://schemas.microsoft.com/office/powerpoint/2010/main" val="21959630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a:t>AML – Defense Strategies</a:t>
            </a:r>
            <a:endParaRPr lang="en-GB"/>
          </a:p>
        </p:txBody>
      </p:sp>
      <p:sp>
        <p:nvSpPr>
          <p:cNvPr id="8" name="CasellaDiTesto 7">
            <a:extLst>
              <a:ext uri="{FF2B5EF4-FFF2-40B4-BE49-F238E27FC236}">
                <a16:creationId xmlns:a16="http://schemas.microsoft.com/office/drawing/2014/main" id="{A68F39B0-A914-47B5-8217-EAF41D6D1E49}"/>
              </a:ext>
            </a:extLst>
          </p:cNvPr>
          <p:cNvSpPr txBox="1"/>
          <p:nvPr/>
        </p:nvSpPr>
        <p:spPr>
          <a:xfrm>
            <a:off x="838200" y="1951090"/>
            <a:ext cx="10515600" cy="440120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it-IT" sz="2800" err="1">
                <a:solidFill>
                  <a:srgbClr val="000000"/>
                </a:solidFill>
              </a:rPr>
              <a:t>Adversarial</a:t>
            </a:r>
            <a:r>
              <a:rPr lang="it-IT" sz="2800">
                <a:solidFill>
                  <a:srgbClr val="000000"/>
                </a:solidFill>
              </a:rPr>
              <a:t> Training</a:t>
            </a:r>
          </a:p>
          <a:p>
            <a:pPr marL="342900" indent="-342900" algn="just">
              <a:lnSpc>
                <a:spcPct val="150000"/>
              </a:lnSpc>
              <a:buFont typeface="Arial" panose="020B0604020202020204" pitchFamily="34" charset="0"/>
              <a:buChar char="•"/>
            </a:pPr>
            <a:r>
              <a:rPr lang="en-GB" sz="2800">
                <a:solidFill>
                  <a:srgbClr val="000000"/>
                </a:solidFill>
              </a:rPr>
              <a:t>Defensive Distillation</a:t>
            </a:r>
          </a:p>
          <a:p>
            <a:pPr marL="342900" indent="-342900" algn="just">
              <a:lnSpc>
                <a:spcPct val="150000"/>
              </a:lnSpc>
              <a:buFont typeface="Arial" panose="020B0604020202020204" pitchFamily="34" charset="0"/>
              <a:buChar char="•"/>
            </a:pPr>
            <a:r>
              <a:rPr lang="en-GB" sz="2800">
                <a:solidFill>
                  <a:srgbClr val="000000"/>
                </a:solidFill>
              </a:rPr>
              <a:t>Defensive-GAN</a:t>
            </a:r>
          </a:p>
          <a:p>
            <a:pPr marL="342900" indent="-342900" algn="just">
              <a:lnSpc>
                <a:spcPct val="150000"/>
              </a:lnSpc>
              <a:buFont typeface="Arial" panose="020B0604020202020204" pitchFamily="34" charset="0"/>
              <a:buChar char="•"/>
            </a:pPr>
            <a:r>
              <a:rPr lang="it-IT" sz="2800">
                <a:solidFill>
                  <a:srgbClr val="000000"/>
                </a:solidFill>
              </a:rPr>
              <a:t>G</a:t>
            </a:r>
            <a:r>
              <a:rPr lang="en-GB" sz="2800" err="1">
                <a:solidFill>
                  <a:srgbClr val="000000"/>
                </a:solidFill>
              </a:rPr>
              <a:t>radient</a:t>
            </a:r>
            <a:r>
              <a:rPr lang="en-GB" sz="2800">
                <a:solidFill>
                  <a:srgbClr val="000000"/>
                </a:solidFill>
              </a:rPr>
              <a:t> Hiding</a:t>
            </a:r>
          </a:p>
          <a:p>
            <a:pPr marL="342900" indent="-342900" algn="just">
              <a:lnSpc>
                <a:spcPct val="150000"/>
              </a:lnSpc>
              <a:buFont typeface="Arial" panose="020B0604020202020204" pitchFamily="34" charset="0"/>
              <a:buChar char="•"/>
            </a:pPr>
            <a:r>
              <a:rPr lang="en-GB" sz="2800">
                <a:solidFill>
                  <a:srgbClr val="000000"/>
                </a:solidFill>
              </a:rPr>
              <a:t>Feature Squeezing</a:t>
            </a:r>
          </a:p>
          <a:p>
            <a:pPr marL="342900" indent="-342900" algn="just">
              <a:lnSpc>
                <a:spcPct val="150000"/>
              </a:lnSpc>
              <a:buFont typeface="Arial" panose="020B0604020202020204" pitchFamily="34" charset="0"/>
              <a:buChar char="•"/>
            </a:pPr>
            <a:r>
              <a:rPr lang="en-GB" sz="2800">
                <a:solidFill>
                  <a:srgbClr val="000000"/>
                </a:solidFill>
              </a:rPr>
              <a:t>…</a:t>
            </a:r>
          </a:p>
          <a:p>
            <a:pPr marL="342900" indent="-342900" algn="just">
              <a:buFont typeface="Arial" panose="020B0604020202020204" pitchFamily="34" charset="0"/>
              <a:buChar char="•"/>
            </a:pPr>
            <a:endParaRPr lang="en-GB" sz="2800">
              <a:solidFill>
                <a:srgbClr val="000000"/>
              </a:solidFill>
            </a:endParaRPr>
          </a:p>
        </p:txBody>
      </p:sp>
    </p:spTree>
    <p:extLst>
      <p:ext uri="{BB962C8B-B14F-4D97-AF65-F5344CB8AC3E}">
        <p14:creationId xmlns:p14="http://schemas.microsoft.com/office/powerpoint/2010/main" val="5210469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a:t>AML – Defense Strategies</a:t>
            </a:r>
            <a:endParaRPr lang="en-GB"/>
          </a:p>
        </p:txBody>
      </p:sp>
      <p:sp>
        <p:nvSpPr>
          <p:cNvPr id="7" name="CasellaDiTesto 6">
            <a:extLst>
              <a:ext uri="{FF2B5EF4-FFF2-40B4-BE49-F238E27FC236}">
                <a16:creationId xmlns:a16="http://schemas.microsoft.com/office/drawing/2014/main" id="{ED01A06F-949B-48F6-9177-C25184EB1302}"/>
              </a:ext>
            </a:extLst>
          </p:cNvPr>
          <p:cNvSpPr txBox="1"/>
          <p:nvPr/>
        </p:nvSpPr>
        <p:spPr>
          <a:xfrm>
            <a:off x="838200" y="1580900"/>
            <a:ext cx="10515600" cy="461665"/>
          </a:xfrm>
          <a:prstGeom prst="rect">
            <a:avLst/>
          </a:prstGeom>
          <a:noFill/>
        </p:spPr>
        <p:txBody>
          <a:bodyPr wrap="square">
            <a:spAutoFit/>
          </a:bodyPr>
          <a:lstStyle/>
          <a:p>
            <a:pPr algn="just"/>
            <a:r>
              <a:rPr lang="en-GB" sz="2400" b="1" i="1"/>
              <a:t>Adversarial Training</a:t>
            </a:r>
          </a:p>
        </p:txBody>
      </p:sp>
      <p:sp>
        <p:nvSpPr>
          <p:cNvPr id="8" name="CasellaDiTesto 7">
            <a:extLst>
              <a:ext uri="{FF2B5EF4-FFF2-40B4-BE49-F238E27FC236}">
                <a16:creationId xmlns:a16="http://schemas.microsoft.com/office/drawing/2014/main" id="{A68F39B0-A914-47B5-8217-EAF41D6D1E49}"/>
              </a:ext>
            </a:extLst>
          </p:cNvPr>
          <p:cNvSpPr txBox="1"/>
          <p:nvPr/>
        </p:nvSpPr>
        <p:spPr>
          <a:xfrm>
            <a:off x="838200" y="2121633"/>
            <a:ext cx="10515600" cy="1200329"/>
          </a:xfrm>
          <a:prstGeom prst="rect">
            <a:avLst/>
          </a:prstGeom>
          <a:noFill/>
        </p:spPr>
        <p:txBody>
          <a:bodyPr wrap="square">
            <a:spAutoFit/>
          </a:bodyPr>
          <a:lstStyle/>
          <a:p>
            <a:pPr algn="just"/>
            <a:r>
              <a:rPr lang="en-GB" sz="2400" b="0" i="0" u="none" strike="noStrike" baseline="0">
                <a:solidFill>
                  <a:srgbClr val="000000"/>
                </a:solidFill>
              </a:rPr>
              <a:t>Increase model robustness by injecting adversarial examples into the training set. The augmentation can be done either by feeding the model with both the original data and the crafted data or by learning with a modified objective function.</a:t>
            </a:r>
            <a:endParaRPr lang="en-GB" sz="2400"/>
          </a:p>
        </p:txBody>
      </p:sp>
      <p:pic>
        <p:nvPicPr>
          <p:cNvPr id="9" name="Immagine 8">
            <a:extLst>
              <a:ext uri="{FF2B5EF4-FFF2-40B4-BE49-F238E27FC236}">
                <a16:creationId xmlns:a16="http://schemas.microsoft.com/office/drawing/2014/main" id="{64564046-368F-4427-A741-131ADB153BC9}"/>
              </a:ext>
            </a:extLst>
          </p:cNvPr>
          <p:cNvPicPr>
            <a:picLocks noChangeAspect="1"/>
          </p:cNvPicPr>
          <p:nvPr/>
        </p:nvPicPr>
        <p:blipFill>
          <a:blip r:embed="rId3"/>
          <a:stretch>
            <a:fillRect/>
          </a:stretch>
        </p:blipFill>
        <p:spPr>
          <a:xfrm>
            <a:off x="2264763" y="4643381"/>
            <a:ext cx="8947523" cy="688271"/>
          </a:xfrm>
          <a:prstGeom prst="rect">
            <a:avLst/>
          </a:prstGeom>
        </p:spPr>
      </p:pic>
      <p:pic>
        <p:nvPicPr>
          <p:cNvPr id="11" name="Immagine 10">
            <a:extLst>
              <a:ext uri="{FF2B5EF4-FFF2-40B4-BE49-F238E27FC236}">
                <a16:creationId xmlns:a16="http://schemas.microsoft.com/office/drawing/2014/main" id="{5160E135-E0C2-4737-AA02-A93389BDC6F0}"/>
              </a:ext>
            </a:extLst>
          </p:cNvPr>
          <p:cNvPicPr>
            <a:picLocks noChangeAspect="1"/>
          </p:cNvPicPr>
          <p:nvPr/>
        </p:nvPicPr>
        <p:blipFill rotWithShape="1">
          <a:blip r:embed="rId3"/>
          <a:srcRect l="21650" r="64116"/>
          <a:stretch/>
        </p:blipFill>
        <p:spPr>
          <a:xfrm>
            <a:off x="3516620" y="3398430"/>
            <a:ext cx="1273628" cy="688271"/>
          </a:xfrm>
          <a:prstGeom prst="rect">
            <a:avLst/>
          </a:prstGeom>
        </p:spPr>
      </p:pic>
      <p:sp>
        <p:nvSpPr>
          <p:cNvPr id="13" name="CasellaDiTesto 12">
            <a:extLst>
              <a:ext uri="{FF2B5EF4-FFF2-40B4-BE49-F238E27FC236}">
                <a16:creationId xmlns:a16="http://schemas.microsoft.com/office/drawing/2014/main" id="{4F90AC1B-A0A5-47DA-85EC-07E8F5042DDE}"/>
              </a:ext>
            </a:extLst>
          </p:cNvPr>
          <p:cNvSpPr txBox="1"/>
          <p:nvPr/>
        </p:nvSpPr>
        <p:spPr>
          <a:xfrm>
            <a:off x="838734" y="3536039"/>
            <a:ext cx="2470523" cy="369332"/>
          </a:xfrm>
          <a:prstGeom prst="rect">
            <a:avLst/>
          </a:prstGeom>
          <a:noFill/>
        </p:spPr>
        <p:txBody>
          <a:bodyPr wrap="square">
            <a:spAutoFit/>
          </a:bodyPr>
          <a:lstStyle/>
          <a:p>
            <a:r>
              <a:rPr lang="en-GB" sz="1800" b="1" i="1" u="none" strike="noStrike" baseline="0">
                <a:solidFill>
                  <a:srgbClr val="000000"/>
                </a:solidFill>
              </a:rPr>
              <a:t>Original loss function</a:t>
            </a:r>
            <a:endParaRPr lang="en-GB" b="1" i="1"/>
          </a:p>
        </p:txBody>
      </p:sp>
      <p:sp>
        <p:nvSpPr>
          <p:cNvPr id="14" name="CasellaDiTesto 13">
            <a:extLst>
              <a:ext uri="{FF2B5EF4-FFF2-40B4-BE49-F238E27FC236}">
                <a16:creationId xmlns:a16="http://schemas.microsoft.com/office/drawing/2014/main" id="{9633B2C9-AD6E-40E5-9FFE-992CC9CA5334}"/>
              </a:ext>
            </a:extLst>
          </p:cNvPr>
          <p:cNvSpPr txBox="1"/>
          <p:nvPr/>
        </p:nvSpPr>
        <p:spPr>
          <a:xfrm>
            <a:off x="838734" y="4180375"/>
            <a:ext cx="6096000" cy="369332"/>
          </a:xfrm>
          <a:prstGeom prst="rect">
            <a:avLst/>
          </a:prstGeom>
          <a:noFill/>
        </p:spPr>
        <p:txBody>
          <a:bodyPr wrap="square">
            <a:spAutoFit/>
          </a:bodyPr>
          <a:lstStyle/>
          <a:p>
            <a:r>
              <a:rPr lang="en-GB" sz="1800" b="1" i="1" u="none" strike="noStrike" baseline="0" dirty="0">
                <a:solidFill>
                  <a:srgbClr val="000000"/>
                </a:solidFill>
              </a:rPr>
              <a:t>Modified loss function</a:t>
            </a:r>
            <a:endParaRPr lang="en-GB" b="1" i="1" dirty="0"/>
          </a:p>
        </p:txBody>
      </p:sp>
      <p:sp>
        <p:nvSpPr>
          <p:cNvPr id="10" name="CasellaDiTesto 9">
            <a:extLst>
              <a:ext uri="{FF2B5EF4-FFF2-40B4-BE49-F238E27FC236}">
                <a16:creationId xmlns:a16="http://schemas.microsoft.com/office/drawing/2014/main" id="{BC0F0E41-0564-4B0B-AAA2-DC375CE95E88}"/>
              </a:ext>
            </a:extLst>
          </p:cNvPr>
          <p:cNvSpPr txBox="1"/>
          <p:nvPr/>
        </p:nvSpPr>
        <p:spPr>
          <a:xfrm>
            <a:off x="582920" y="6200487"/>
            <a:ext cx="11609080" cy="584775"/>
          </a:xfrm>
          <a:prstGeom prst="rect">
            <a:avLst/>
          </a:prstGeom>
          <a:noFill/>
        </p:spPr>
        <p:txBody>
          <a:bodyPr wrap="square">
            <a:spAutoFit/>
          </a:bodyPr>
          <a:lstStyle/>
          <a:p>
            <a:r>
              <a:rPr lang="en-US" sz="1600" b="0" i="0">
                <a:solidFill>
                  <a:srgbClr val="222222"/>
                </a:solidFill>
                <a:effectLst/>
                <a:latin typeface="Arial" panose="020B0604020202020204" pitchFamily="34" charset="0"/>
              </a:rPr>
              <a:t>Goodfellow, I. J., </a:t>
            </a:r>
            <a:r>
              <a:rPr lang="en-US" sz="1600" b="0" i="0" err="1">
                <a:solidFill>
                  <a:srgbClr val="222222"/>
                </a:solidFill>
                <a:effectLst/>
                <a:latin typeface="Arial" panose="020B0604020202020204" pitchFamily="34" charset="0"/>
              </a:rPr>
              <a:t>Shlens</a:t>
            </a:r>
            <a:r>
              <a:rPr lang="en-US" sz="1600" b="0" i="0">
                <a:solidFill>
                  <a:srgbClr val="222222"/>
                </a:solidFill>
                <a:effectLst/>
                <a:latin typeface="Arial" panose="020B0604020202020204" pitchFamily="34" charset="0"/>
              </a:rPr>
              <a:t>, J., &amp; </a:t>
            </a:r>
            <a:r>
              <a:rPr lang="en-US" sz="1600" b="0" i="0" err="1">
                <a:solidFill>
                  <a:srgbClr val="222222"/>
                </a:solidFill>
                <a:effectLst/>
                <a:latin typeface="Arial" panose="020B0604020202020204" pitchFamily="34" charset="0"/>
              </a:rPr>
              <a:t>Szegedy</a:t>
            </a:r>
            <a:r>
              <a:rPr lang="en-US" sz="1600" b="0" i="0">
                <a:solidFill>
                  <a:srgbClr val="222222"/>
                </a:solidFill>
                <a:effectLst/>
                <a:latin typeface="Arial" panose="020B0604020202020204" pitchFamily="34" charset="0"/>
              </a:rPr>
              <a:t>, C. (2014). Explaining and harnessing adversarial examples. </a:t>
            </a:r>
            <a:r>
              <a:rPr lang="en-US" sz="1600" b="0" i="1" err="1">
                <a:solidFill>
                  <a:srgbClr val="222222"/>
                </a:solidFill>
                <a:effectLst/>
                <a:latin typeface="Arial" panose="020B0604020202020204" pitchFamily="34" charset="0"/>
              </a:rPr>
              <a:t>arXiv</a:t>
            </a:r>
            <a:r>
              <a:rPr lang="en-US" sz="1600" b="0" i="1">
                <a:solidFill>
                  <a:srgbClr val="222222"/>
                </a:solidFill>
                <a:effectLst/>
                <a:latin typeface="Arial" panose="020B0604020202020204" pitchFamily="34" charset="0"/>
              </a:rPr>
              <a:t> preprint arXiv:1412.6572</a:t>
            </a:r>
            <a:r>
              <a:rPr lang="en-US" sz="1600" b="0" i="0">
                <a:solidFill>
                  <a:srgbClr val="222222"/>
                </a:solidFill>
                <a:effectLst/>
                <a:latin typeface="Arial" panose="020B0604020202020204" pitchFamily="34" charset="0"/>
              </a:rPr>
              <a:t>.</a:t>
            </a:r>
            <a:endParaRPr lang="it-IT" sz="1600"/>
          </a:p>
        </p:txBody>
      </p:sp>
      <p:cxnSp>
        <p:nvCxnSpPr>
          <p:cNvPr id="4" name="Connettore diritto 3">
            <a:extLst>
              <a:ext uri="{FF2B5EF4-FFF2-40B4-BE49-F238E27FC236}">
                <a16:creationId xmlns:a16="http://schemas.microsoft.com/office/drawing/2014/main" id="{E074BB47-7C8A-4A2E-9711-3BA643D310AB}"/>
              </a:ext>
            </a:extLst>
          </p:cNvPr>
          <p:cNvCxnSpPr>
            <a:cxnSpLocks/>
          </p:cNvCxnSpPr>
          <p:nvPr/>
        </p:nvCxnSpPr>
        <p:spPr>
          <a:xfrm>
            <a:off x="7905750" y="5264977"/>
            <a:ext cx="2390775"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723899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a:t>AML – Defense Strategies</a:t>
            </a:r>
            <a:endParaRPr lang="en-GB"/>
          </a:p>
        </p:txBody>
      </p:sp>
      <p:pic>
        <p:nvPicPr>
          <p:cNvPr id="4" name="Immagine 3">
            <a:extLst>
              <a:ext uri="{FF2B5EF4-FFF2-40B4-BE49-F238E27FC236}">
                <a16:creationId xmlns:a16="http://schemas.microsoft.com/office/drawing/2014/main" id="{0F77029E-3C1C-46CE-9185-822E131DDA6A}"/>
              </a:ext>
            </a:extLst>
          </p:cNvPr>
          <p:cNvPicPr>
            <a:picLocks noChangeAspect="1"/>
          </p:cNvPicPr>
          <p:nvPr/>
        </p:nvPicPr>
        <p:blipFill>
          <a:blip r:embed="rId3"/>
          <a:stretch>
            <a:fillRect/>
          </a:stretch>
        </p:blipFill>
        <p:spPr>
          <a:xfrm>
            <a:off x="178420" y="1690688"/>
            <a:ext cx="9211639" cy="5022346"/>
          </a:xfrm>
          <a:prstGeom prst="rect">
            <a:avLst/>
          </a:prstGeom>
        </p:spPr>
      </p:pic>
      <p:sp>
        <p:nvSpPr>
          <p:cNvPr id="7" name="CasellaDiTesto 6">
            <a:extLst>
              <a:ext uri="{FF2B5EF4-FFF2-40B4-BE49-F238E27FC236}">
                <a16:creationId xmlns:a16="http://schemas.microsoft.com/office/drawing/2014/main" id="{ED01A06F-949B-48F6-9177-C25184EB1302}"/>
              </a:ext>
            </a:extLst>
          </p:cNvPr>
          <p:cNvSpPr txBox="1"/>
          <p:nvPr/>
        </p:nvSpPr>
        <p:spPr>
          <a:xfrm>
            <a:off x="5939884" y="1580900"/>
            <a:ext cx="5413916" cy="461665"/>
          </a:xfrm>
          <a:prstGeom prst="rect">
            <a:avLst/>
          </a:prstGeom>
          <a:noFill/>
        </p:spPr>
        <p:txBody>
          <a:bodyPr wrap="square">
            <a:spAutoFit/>
          </a:bodyPr>
          <a:lstStyle/>
          <a:p>
            <a:r>
              <a:rPr lang="en-GB" sz="2400" b="1" i="1"/>
              <a:t>Defensive Distillation</a:t>
            </a:r>
          </a:p>
        </p:txBody>
      </p:sp>
      <p:sp>
        <p:nvSpPr>
          <p:cNvPr id="10" name="CasellaDiTesto 9">
            <a:extLst>
              <a:ext uri="{FF2B5EF4-FFF2-40B4-BE49-F238E27FC236}">
                <a16:creationId xmlns:a16="http://schemas.microsoft.com/office/drawing/2014/main" id="{8EBF40DC-58CA-423C-97AA-35F7BBC25BC5}"/>
              </a:ext>
            </a:extLst>
          </p:cNvPr>
          <p:cNvSpPr txBox="1"/>
          <p:nvPr/>
        </p:nvSpPr>
        <p:spPr>
          <a:xfrm>
            <a:off x="5939884" y="2152353"/>
            <a:ext cx="5850674" cy="1592733"/>
          </a:xfrm>
          <a:prstGeom prst="rect">
            <a:avLst/>
          </a:prstGeom>
          <a:noFill/>
        </p:spPr>
        <p:txBody>
          <a:bodyPr wrap="square">
            <a:spAutoFit/>
          </a:bodyPr>
          <a:lstStyle/>
          <a:p>
            <a:pPr algn="just"/>
            <a:r>
              <a:rPr lang="en-GB" sz="2400" b="0" i="0" u="none" strike="noStrike" baseline="0"/>
              <a:t>Distilled model provides a smoother loss function, which is more generalized for an unknown dataset and have high classification accuracy even for adversarial examples.</a:t>
            </a:r>
            <a:endParaRPr lang="en-GB" sz="2400"/>
          </a:p>
        </p:txBody>
      </p:sp>
    </p:spTree>
    <p:extLst>
      <p:ext uri="{BB962C8B-B14F-4D97-AF65-F5344CB8AC3E}">
        <p14:creationId xmlns:p14="http://schemas.microsoft.com/office/powerpoint/2010/main" val="36187537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Titolo 1">
            <a:extLst>
              <a:ext uri="{FF2B5EF4-FFF2-40B4-BE49-F238E27FC236}">
                <a16:creationId xmlns:a16="http://schemas.microsoft.com/office/drawing/2014/main" id="{2FF0FF24-0E11-44C3-9323-2969730A5B77}"/>
              </a:ext>
            </a:extLst>
          </p:cNvPr>
          <p:cNvSpPr>
            <a:spLocks noGrp="1"/>
          </p:cNvSpPr>
          <p:nvPr>
            <p:ph type="title"/>
          </p:nvPr>
        </p:nvSpPr>
        <p:spPr>
          <a:xfrm>
            <a:off x="838200" y="365125"/>
            <a:ext cx="10515600" cy="1325563"/>
          </a:xfrm>
        </p:spPr>
        <p:txBody>
          <a:bodyPr/>
          <a:lstStyle/>
          <a:p>
            <a:r>
              <a:rPr lang="it-IT" dirty="0"/>
              <a:t>AML – Defense Strategies</a:t>
            </a:r>
            <a:endParaRPr lang="en-GB" dirty="0"/>
          </a:p>
        </p:txBody>
      </p:sp>
      <p:sp>
        <p:nvSpPr>
          <p:cNvPr id="25" name="CasellaDiTesto 24">
            <a:extLst>
              <a:ext uri="{FF2B5EF4-FFF2-40B4-BE49-F238E27FC236}">
                <a16:creationId xmlns:a16="http://schemas.microsoft.com/office/drawing/2014/main" id="{DE23DEDE-77A8-485A-8270-D837C3994CAA}"/>
              </a:ext>
            </a:extLst>
          </p:cNvPr>
          <p:cNvSpPr txBox="1"/>
          <p:nvPr/>
        </p:nvSpPr>
        <p:spPr>
          <a:xfrm>
            <a:off x="0" y="6492875"/>
            <a:ext cx="11821886" cy="338554"/>
          </a:xfrm>
          <a:prstGeom prst="rect">
            <a:avLst/>
          </a:prstGeom>
          <a:noFill/>
        </p:spPr>
        <p:txBody>
          <a:bodyPr wrap="square">
            <a:spAutoFit/>
          </a:bodyPr>
          <a:lstStyle/>
          <a:p>
            <a:pPr algn="just"/>
            <a:r>
              <a:rPr lang="en-GB" sz="1600" b="0" i="0" u="none" strike="noStrike" baseline="0" dirty="0">
                <a:solidFill>
                  <a:srgbClr val="000000"/>
                </a:solidFill>
                <a:latin typeface="LinLibertineT"/>
              </a:rPr>
              <a:t>Nicolas </a:t>
            </a:r>
            <a:r>
              <a:rPr lang="en-GB" sz="1600" b="0" i="0" u="none" strike="noStrike" baseline="0" dirty="0" err="1">
                <a:solidFill>
                  <a:srgbClr val="000000"/>
                </a:solidFill>
                <a:latin typeface="LinLibertineT"/>
              </a:rPr>
              <a:t>Papernot</a:t>
            </a:r>
            <a:r>
              <a:rPr lang="en-GB" sz="1600" b="0" i="0" u="none" strike="noStrike" baseline="0" dirty="0">
                <a:solidFill>
                  <a:srgbClr val="000000"/>
                </a:solidFill>
                <a:latin typeface="LinLibertineT"/>
              </a:rPr>
              <a:t>, et al. 2016. Distillation as a </a:t>
            </a:r>
            <a:r>
              <a:rPr lang="en-GB" sz="1600" b="0" i="0" u="none" strike="noStrike" baseline="0" dirty="0" err="1">
                <a:solidFill>
                  <a:srgbClr val="000000"/>
                </a:solidFill>
                <a:latin typeface="LinLibertineT"/>
              </a:rPr>
              <a:t>Defense</a:t>
            </a:r>
            <a:r>
              <a:rPr lang="en-GB" sz="1600" b="0" i="0" u="none" strike="noStrike" baseline="0" dirty="0">
                <a:solidFill>
                  <a:srgbClr val="000000"/>
                </a:solidFill>
                <a:latin typeface="LinLibertineT"/>
              </a:rPr>
              <a:t> to Adversarial Perturbations Against Deep Neural Networks</a:t>
            </a:r>
            <a:endParaRPr lang="en-GB" sz="1600" dirty="0"/>
          </a:p>
        </p:txBody>
      </p:sp>
      <p:sp>
        <p:nvSpPr>
          <p:cNvPr id="7" name="CasellaDiTesto 6">
            <a:extLst>
              <a:ext uri="{FF2B5EF4-FFF2-40B4-BE49-F238E27FC236}">
                <a16:creationId xmlns:a16="http://schemas.microsoft.com/office/drawing/2014/main" id="{6BF85AA8-3122-406B-88BA-ECC107252E6B}"/>
              </a:ext>
            </a:extLst>
          </p:cNvPr>
          <p:cNvSpPr txBox="1"/>
          <p:nvPr/>
        </p:nvSpPr>
        <p:spPr>
          <a:xfrm>
            <a:off x="838200" y="1580900"/>
            <a:ext cx="10515600" cy="461665"/>
          </a:xfrm>
          <a:prstGeom prst="rect">
            <a:avLst/>
          </a:prstGeom>
          <a:noFill/>
        </p:spPr>
        <p:txBody>
          <a:bodyPr wrap="square">
            <a:spAutoFit/>
          </a:bodyPr>
          <a:lstStyle/>
          <a:p>
            <a:pPr algn="just"/>
            <a:r>
              <a:rPr lang="en-GB" sz="2400" b="1" i="1"/>
              <a:t>Defensive Distillation</a:t>
            </a:r>
          </a:p>
        </p:txBody>
      </p:sp>
      <p:pic>
        <p:nvPicPr>
          <p:cNvPr id="4" name="Immagine 3">
            <a:extLst>
              <a:ext uri="{FF2B5EF4-FFF2-40B4-BE49-F238E27FC236}">
                <a16:creationId xmlns:a16="http://schemas.microsoft.com/office/drawing/2014/main" id="{B1E011E7-752A-06B5-E29C-581578AC1DE7}"/>
              </a:ext>
            </a:extLst>
          </p:cNvPr>
          <p:cNvPicPr>
            <a:picLocks noChangeAspect="1"/>
          </p:cNvPicPr>
          <p:nvPr/>
        </p:nvPicPr>
        <p:blipFill>
          <a:blip r:embed="rId3"/>
          <a:stretch>
            <a:fillRect/>
          </a:stretch>
        </p:blipFill>
        <p:spPr>
          <a:xfrm>
            <a:off x="3490923" y="5259956"/>
            <a:ext cx="4840038" cy="1232919"/>
          </a:xfrm>
          <a:prstGeom prst="rect">
            <a:avLst/>
          </a:prstGeom>
        </p:spPr>
      </p:pic>
      <p:pic>
        <p:nvPicPr>
          <p:cNvPr id="6" name="Immagine 5">
            <a:extLst>
              <a:ext uri="{FF2B5EF4-FFF2-40B4-BE49-F238E27FC236}">
                <a16:creationId xmlns:a16="http://schemas.microsoft.com/office/drawing/2014/main" id="{C6B0C6E5-12AA-4515-BF4E-5A0D8D624929}"/>
              </a:ext>
            </a:extLst>
          </p:cNvPr>
          <p:cNvPicPr>
            <a:picLocks noChangeAspect="1"/>
          </p:cNvPicPr>
          <p:nvPr/>
        </p:nvPicPr>
        <p:blipFill rotWithShape="1">
          <a:blip r:embed="rId4"/>
          <a:srcRect b="23928"/>
          <a:stretch/>
        </p:blipFill>
        <p:spPr>
          <a:xfrm>
            <a:off x="1707065" y="2117935"/>
            <a:ext cx="8407755" cy="3250900"/>
          </a:xfrm>
          <a:prstGeom prst="rect">
            <a:avLst/>
          </a:prstGeom>
        </p:spPr>
      </p:pic>
    </p:spTree>
    <p:extLst>
      <p:ext uri="{BB962C8B-B14F-4D97-AF65-F5344CB8AC3E}">
        <p14:creationId xmlns:p14="http://schemas.microsoft.com/office/powerpoint/2010/main" val="40601476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dirty="0"/>
              <a:t>AML – Defense Strategies</a:t>
            </a:r>
            <a:endParaRPr lang="en-GB" dirty="0"/>
          </a:p>
        </p:txBody>
      </p:sp>
      <p:sp>
        <p:nvSpPr>
          <p:cNvPr id="7" name="CasellaDiTesto 6">
            <a:extLst>
              <a:ext uri="{FF2B5EF4-FFF2-40B4-BE49-F238E27FC236}">
                <a16:creationId xmlns:a16="http://schemas.microsoft.com/office/drawing/2014/main" id="{ED01A06F-949B-48F6-9177-C25184EB1302}"/>
              </a:ext>
            </a:extLst>
          </p:cNvPr>
          <p:cNvSpPr txBox="1"/>
          <p:nvPr/>
        </p:nvSpPr>
        <p:spPr>
          <a:xfrm>
            <a:off x="838200" y="1580900"/>
            <a:ext cx="10515600" cy="461665"/>
          </a:xfrm>
          <a:prstGeom prst="rect">
            <a:avLst/>
          </a:prstGeom>
          <a:noFill/>
        </p:spPr>
        <p:txBody>
          <a:bodyPr wrap="square">
            <a:spAutoFit/>
          </a:bodyPr>
          <a:lstStyle/>
          <a:p>
            <a:pPr algn="just"/>
            <a:r>
              <a:rPr lang="en-GB" sz="2400" b="1" i="1"/>
              <a:t>Defensive-GAN</a:t>
            </a:r>
          </a:p>
        </p:txBody>
      </p:sp>
      <p:sp>
        <p:nvSpPr>
          <p:cNvPr id="8" name="CasellaDiTesto 7">
            <a:extLst>
              <a:ext uri="{FF2B5EF4-FFF2-40B4-BE49-F238E27FC236}">
                <a16:creationId xmlns:a16="http://schemas.microsoft.com/office/drawing/2014/main" id="{A68F39B0-A914-47B5-8217-EAF41D6D1E49}"/>
              </a:ext>
            </a:extLst>
          </p:cNvPr>
          <p:cNvSpPr txBox="1"/>
          <p:nvPr/>
        </p:nvSpPr>
        <p:spPr>
          <a:xfrm>
            <a:off x="838200" y="2121633"/>
            <a:ext cx="10515600" cy="830997"/>
          </a:xfrm>
          <a:prstGeom prst="rect">
            <a:avLst/>
          </a:prstGeom>
          <a:noFill/>
        </p:spPr>
        <p:txBody>
          <a:bodyPr wrap="square">
            <a:spAutoFit/>
          </a:bodyPr>
          <a:lstStyle/>
          <a:p>
            <a:pPr algn="just"/>
            <a:r>
              <a:rPr lang="en-GB" sz="2400" b="0" i="0" u="none" strike="noStrike" baseline="0">
                <a:latin typeface="LinLibertineT"/>
              </a:rPr>
              <a:t>Input images are projected onto the range of the generator G by minimizing the reconstruction error, prior to be fed to the classifier at inference </a:t>
            </a:r>
            <a:r>
              <a:rPr lang="en-GB" sz="2400">
                <a:latin typeface="LinLibertineT"/>
              </a:rPr>
              <a:t>time</a:t>
            </a:r>
            <a:r>
              <a:rPr lang="en-GB" sz="2400" b="0" i="0" u="none" strike="noStrike" baseline="0">
                <a:latin typeface="LinLibertineT"/>
              </a:rPr>
              <a:t>.</a:t>
            </a:r>
          </a:p>
        </p:txBody>
      </p:sp>
      <p:sp>
        <p:nvSpPr>
          <p:cNvPr id="9" name="CasellaDiTesto 8">
            <a:extLst>
              <a:ext uri="{FF2B5EF4-FFF2-40B4-BE49-F238E27FC236}">
                <a16:creationId xmlns:a16="http://schemas.microsoft.com/office/drawing/2014/main" id="{9E55CAD2-2CCB-447A-91E8-9BDADCE2C23B}"/>
              </a:ext>
            </a:extLst>
          </p:cNvPr>
          <p:cNvSpPr txBox="1"/>
          <p:nvPr/>
        </p:nvSpPr>
        <p:spPr>
          <a:xfrm>
            <a:off x="490655" y="6401207"/>
            <a:ext cx="10863146" cy="338554"/>
          </a:xfrm>
          <a:prstGeom prst="rect">
            <a:avLst/>
          </a:prstGeom>
          <a:noFill/>
        </p:spPr>
        <p:txBody>
          <a:bodyPr wrap="square">
            <a:spAutoFit/>
          </a:bodyPr>
          <a:lstStyle/>
          <a:p>
            <a:pPr algn="just"/>
            <a:r>
              <a:rPr lang="en-GB" sz="1600" b="0" i="0" err="1">
                <a:solidFill>
                  <a:srgbClr val="222222"/>
                </a:solidFill>
                <a:effectLst/>
              </a:rPr>
              <a:t>Samangouei</a:t>
            </a:r>
            <a:r>
              <a:rPr lang="en-GB" sz="1600" b="0" i="0">
                <a:solidFill>
                  <a:srgbClr val="222222"/>
                </a:solidFill>
                <a:effectLst/>
              </a:rPr>
              <a:t>, P., et al. (2018). </a:t>
            </a:r>
            <a:r>
              <a:rPr lang="en-GB" sz="1600" b="0" i="0" err="1">
                <a:solidFill>
                  <a:srgbClr val="222222"/>
                </a:solidFill>
                <a:effectLst/>
              </a:rPr>
              <a:t>Defense-gan</a:t>
            </a:r>
            <a:r>
              <a:rPr lang="en-GB" sz="1600" b="0" i="0">
                <a:solidFill>
                  <a:srgbClr val="222222"/>
                </a:solidFill>
                <a:effectLst/>
              </a:rPr>
              <a:t>: Protecting classifiers against adversarial attacks using generative models.</a:t>
            </a:r>
            <a:endParaRPr lang="en-GB" sz="1600"/>
          </a:p>
        </p:txBody>
      </p:sp>
      <p:pic>
        <p:nvPicPr>
          <p:cNvPr id="10" name="Immagine 9">
            <a:extLst>
              <a:ext uri="{FF2B5EF4-FFF2-40B4-BE49-F238E27FC236}">
                <a16:creationId xmlns:a16="http://schemas.microsoft.com/office/drawing/2014/main" id="{3CE38D68-812A-4AC0-BAFD-4B19F238A5BB}"/>
              </a:ext>
            </a:extLst>
          </p:cNvPr>
          <p:cNvPicPr>
            <a:picLocks noChangeAspect="1"/>
          </p:cNvPicPr>
          <p:nvPr/>
        </p:nvPicPr>
        <p:blipFill>
          <a:blip r:embed="rId3"/>
          <a:stretch>
            <a:fillRect/>
          </a:stretch>
        </p:blipFill>
        <p:spPr>
          <a:xfrm>
            <a:off x="336394" y="3189542"/>
            <a:ext cx="11697629" cy="2519138"/>
          </a:xfrm>
          <a:prstGeom prst="rect">
            <a:avLst/>
          </a:prstGeom>
        </p:spPr>
      </p:pic>
    </p:spTree>
    <p:extLst>
      <p:ext uri="{BB962C8B-B14F-4D97-AF65-F5344CB8AC3E}">
        <p14:creationId xmlns:p14="http://schemas.microsoft.com/office/powerpoint/2010/main" val="34022477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MF\Pictures\ip_lab.jpg">
            <a:extLst>
              <a:ext uri="{FF2B5EF4-FFF2-40B4-BE49-F238E27FC236}">
                <a16:creationId xmlns:a16="http://schemas.microsoft.com/office/drawing/2014/main" id="{DDA81213-7F75-7F1B-705D-D3446FB759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9606" y="6009654"/>
            <a:ext cx="1299558" cy="9006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Università di Catania - Brand Guidelines">
            <a:extLst>
              <a:ext uri="{FF2B5EF4-FFF2-40B4-BE49-F238E27FC236}">
                <a16:creationId xmlns:a16="http://schemas.microsoft.com/office/drawing/2014/main" id="{A415D60F-D1DB-D05E-C487-3C55BDA89F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041" y="6113086"/>
            <a:ext cx="1915056" cy="654948"/>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F88E070E-DEDD-1CA2-2996-9D48FAB352C7}"/>
              </a:ext>
            </a:extLst>
          </p:cNvPr>
          <p:cNvPicPr>
            <a:picLocks noChangeAspect="1"/>
          </p:cNvPicPr>
          <p:nvPr/>
        </p:nvPicPr>
        <p:blipFill>
          <a:blip r:embed="rId5"/>
          <a:stretch>
            <a:fillRect/>
          </a:stretch>
        </p:blipFill>
        <p:spPr>
          <a:xfrm>
            <a:off x="152041" y="2864582"/>
            <a:ext cx="6279469" cy="2596617"/>
          </a:xfrm>
          <a:prstGeom prst="rect">
            <a:avLst/>
          </a:prstGeom>
        </p:spPr>
      </p:pic>
      <p:pic>
        <p:nvPicPr>
          <p:cNvPr id="17" name="Immagine 16">
            <a:extLst>
              <a:ext uri="{FF2B5EF4-FFF2-40B4-BE49-F238E27FC236}">
                <a16:creationId xmlns:a16="http://schemas.microsoft.com/office/drawing/2014/main" id="{B92323C6-7DDC-F946-C274-97C57238A79E}"/>
              </a:ext>
            </a:extLst>
          </p:cNvPr>
          <p:cNvPicPr>
            <a:picLocks noChangeAspect="1"/>
          </p:cNvPicPr>
          <p:nvPr/>
        </p:nvPicPr>
        <p:blipFill>
          <a:blip r:embed="rId6"/>
          <a:stretch>
            <a:fillRect/>
          </a:stretch>
        </p:blipFill>
        <p:spPr>
          <a:xfrm>
            <a:off x="6577023" y="2541583"/>
            <a:ext cx="5491581" cy="3682340"/>
          </a:xfrm>
          <a:prstGeom prst="rect">
            <a:avLst/>
          </a:prstGeom>
        </p:spPr>
      </p:pic>
      <p:sp>
        <p:nvSpPr>
          <p:cNvPr id="19" name="CasellaDiTesto 18">
            <a:extLst>
              <a:ext uri="{FF2B5EF4-FFF2-40B4-BE49-F238E27FC236}">
                <a16:creationId xmlns:a16="http://schemas.microsoft.com/office/drawing/2014/main" id="{532EA345-AF23-6D9F-EAD1-1745B7ACB1EE}"/>
              </a:ext>
            </a:extLst>
          </p:cNvPr>
          <p:cNvSpPr txBox="1"/>
          <p:nvPr/>
        </p:nvSpPr>
        <p:spPr>
          <a:xfrm>
            <a:off x="353291" y="1452740"/>
            <a:ext cx="11496185" cy="461665"/>
          </a:xfrm>
          <a:prstGeom prst="rect">
            <a:avLst/>
          </a:prstGeom>
          <a:noFill/>
        </p:spPr>
        <p:txBody>
          <a:bodyPr wrap="square">
            <a:spAutoFit/>
          </a:bodyPr>
          <a:lstStyle/>
          <a:p>
            <a:pPr algn="just"/>
            <a:r>
              <a:rPr lang="en-GB" sz="2400" kern="50" spc="-30" dirty="0">
                <a:solidFill>
                  <a:schemeClr val="tx1"/>
                </a:solidFill>
                <a:effectLst/>
                <a:latin typeface="Arial" panose="020B0604020202020204" pitchFamily="34" charset="0"/>
                <a:ea typeface="SimSun" panose="02010600030101010101" pitchFamily="2" charset="-122"/>
                <a:cs typeface="Arial" panose="020B0604020202020204" pitchFamily="34" charset="0"/>
              </a:rPr>
              <a:t>Protect medical data from Machine Learning attacks.</a:t>
            </a:r>
            <a:endParaRPr lang="it-IT" sz="2400" dirty="0"/>
          </a:p>
        </p:txBody>
      </p:sp>
      <p:sp>
        <p:nvSpPr>
          <p:cNvPr id="20" name="CasellaDiTesto 19">
            <a:extLst>
              <a:ext uri="{FF2B5EF4-FFF2-40B4-BE49-F238E27FC236}">
                <a16:creationId xmlns:a16="http://schemas.microsoft.com/office/drawing/2014/main" id="{A948294E-87B7-FAD0-AAB2-8B1024459C95}"/>
              </a:ext>
            </a:extLst>
          </p:cNvPr>
          <p:cNvSpPr txBox="1"/>
          <p:nvPr/>
        </p:nvSpPr>
        <p:spPr>
          <a:xfrm>
            <a:off x="6763256" y="2001195"/>
            <a:ext cx="2021259" cy="400110"/>
          </a:xfrm>
          <a:prstGeom prst="rect">
            <a:avLst/>
          </a:prstGeom>
          <a:noFill/>
        </p:spPr>
        <p:txBody>
          <a:bodyPr wrap="none" rtlCol="0">
            <a:spAutoFit/>
          </a:bodyPr>
          <a:lstStyle/>
          <a:p>
            <a:r>
              <a:rPr lang="it-IT" sz="2000" b="1" i="1" dirty="0" err="1"/>
              <a:t>Before</a:t>
            </a:r>
            <a:r>
              <a:rPr lang="it-IT" sz="2000" b="1" i="1" dirty="0"/>
              <a:t> the </a:t>
            </a:r>
            <a:r>
              <a:rPr lang="it-IT" sz="2000" b="1" i="1" dirty="0" err="1"/>
              <a:t>attack</a:t>
            </a:r>
            <a:endParaRPr lang="it-IT" sz="2000" b="1" i="1" dirty="0"/>
          </a:p>
        </p:txBody>
      </p:sp>
      <p:sp>
        <p:nvSpPr>
          <p:cNvPr id="21" name="CasellaDiTesto 20">
            <a:extLst>
              <a:ext uri="{FF2B5EF4-FFF2-40B4-BE49-F238E27FC236}">
                <a16:creationId xmlns:a16="http://schemas.microsoft.com/office/drawing/2014/main" id="{DD323D95-CA2F-C81F-C30A-66128B801E78}"/>
              </a:ext>
            </a:extLst>
          </p:cNvPr>
          <p:cNvSpPr txBox="1"/>
          <p:nvPr/>
        </p:nvSpPr>
        <p:spPr>
          <a:xfrm>
            <a:off x="9989864" y="2014570"/>
            <a:ext cx="1859612" cy="400110"/>
          </a:xfrm>
          <a:prstGeom prst="rect">
            <a:avLst/>
          </a:prstGeom>
          <a:noFill/>
        </p:spPr>
        <p:txBody>
          <a:bodyPr wrap="none" rtlCol="0">
            <a:spAutoFit/>
          </a:bodyPr>
          <a:lstStyle/>
          <a:p>
            <a:r>
              <a:rPr lang="it-IT" sz="2000" b="1" i="1" dirty="0"/>
              <a:t>After the </a:t>
            </a:r>
            <a:r>
              <a:rPr lang="it-IT" sz="2000" b="1" i="1" dirty="0" err="1"/>
              <a:t>attack</a:t>
            </a:r>
            <a:endParaRPr lang="it-IT" sz="2000" b="1" i="1" dirty="0"/>
          </a:p>
        </p:txBody>
      </p:sp>
      <p:sp>
        <p:nvSpPr>
          <p:cNvPr id="6" name="Titolo 1">
            <a:extLst>
              <a:ext uri="{FF2B5EF4-FFF2-40B4-BE49-F238E27FC236}">
                <a16:creationId xmlns:a16="http://schemas.microsoft.com/office/drawing/2014/main" id="{615A0F75-19E3-D79E-BFD5-A93F5EED9B37}"/>
              </a:ext>
            </a:extLst>
          </p:cNvPr>
          <p:cNvSpPr>
            <a:spLocks noGrp="1"/>
          </p:cNvSpPr>
          <p:nvPr>
            <p:ph type="title"/>
          </p:nvPr>
        </p:nvSpPr>
        <p:spPr>
          <a:xfrm>
            <a:off x="838200" y="365125"/>
            <a:ext cx="10515600" cy="1325563"/>
          </a:xfrm>
        </p:spPr>
        <p:txBody>
          <a:bodyPr/>
          <a:lstStyle/>
          <a:p>
            <a:r>
              <a:rPr lang="it-IT" dirty="0"/>
              <a:t>AML – Defense Strategies</a:t>
            </a:r>
            <a:endParaRPr lang="en-GB" dirty="0"/>
          </a:p>
        </p:txBody>
      </p:sp>
      <p:sp>
        <p:nvSpPr>
          <p:cNvPr id="2" name="CasellaDiTesto 1">
            <a:extLst>
              <a:ext uri="{FF2B5EF4-FFF2-40B4-BE49-F238E27FC236}">
                <a16:creationId xmlns:a16="http://schemas.microsoft.com/office/drawing/2014/main" id="{E644442B-C0CE-A143-0340-0B6EB6A2C532}"/>
              </a:ext>
            </a:extLst>
          </p:cNvPr>
          <p:cNvSpPr txBox="1"/>
          <p:nvPr/>
        </p:nvSpPr>
        <p:spPr>
          <a:xfrm>
            <a:off x="6725233" y="6123543"/>
            <a:ext cx="2112181" cy="369332"/>
          </a:xfrm>
          <a:prstGeom prst="rect">
            <a:avLst/>
          </a:prstGeom>
          <a:noFill/>
        </p:spPr>
        <p:txBody>
          <a:bodyPr wrap="none" rtlCol="0">
            <a:spAutoFit/>
          </a:bodyPr>
          <a:lstStyle/>
          <a:p>
            <a:r>
              <a:rPr lang="it-IT" b="1" i="1" dirty="0" err="1"/>
              <a:t>original</a:t>
            </a:r>
            <a:r>
              <a:rPr lang="it-IT" b="1" i="1" dirty="0"/>
              <a:t>     </a:t>
            </a:r>
            <a:r>
              <a:rPr lang="it-IT" b="1" i="1" dirty="0" err="1"/>
              <a:t>protected</a:t>
            </a:r>
            <a:endParaRPr lang="it-IT" b="1" i="1" dirty="0"/>
          </a:p>
        </p:txBody>
      </p:sp>
      <p:sp>
        <p:nvSpPr>
          <p:cNvPr id="3" name="CasellaDiTesto 2">
            <a:extLst>
              <a:ext uri="{FF2B5EF4-FFF2-40B4-BE49-F238E27FC236}">
                <a16:creationId xmlns:a16="http://schemas.microsoft.com/office/drawing/2014/main" id="{C873B088-360D-2ACB-24DB-3E97B42D4189}"/>
              </a:ext>
            </a:extLst>
          </p:cNvPr>
          <p:cNvSpPr txBox="1"/>
          <p:nvPr/>
        </p:nvSpPr>
        <p:spPr>
          <a:xfrm>
            <a:off x="9863579" y="6113086"/>
            <a:ext cx="2112181" cy="369332"/>
          </a:xfrm>
          <a:prstGeom prst="rect">
            <a:avLst/>
          </a:prstGeom>
          <a:noFill/>
        </p:spPr>
        <p:txBody>
          <a:bodyPr wrap="none" rtlCol="0">
            <a:spAutoFit/>
          </a:bodyPr>
          <a:lstStyle/>
          <a:p>
            <a:r>
              <a:rPr lang="it-IT" b="1" i="1" dirty="0" err="1"/>
              <a:t>original</a:t>
            </a:r>
            <a:r>
              <a:rPr lang="it-IT" b="1" i="1" dirty="0"/>
              <a:t>     </a:t>
            </a:r>
            <a:r>
              <a:rPr lang="it-IT" b="1" i="1" dirty="0" err="1"/>
              <a:t>protected</a:t>
            </a:r>
            <a:endParaRPr lang="it-IT" b="1" i="1" dirty="0"/>
          </a:p>
        </p:txBody>
      </p:sp>
    </p:spTree>
    <p:extLst>
      <p:ext uri="{BB962C8B-B14F-4D97-AF65-F5344CB8AC3E}">
        <p14:creationId xmlns:p14="http://schemas.microsoft.com/office/powerpoint/2010/main" val="28490740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dirty="0" err="1"/>
              <a:t>Final</a:t>
            </a:r>
            <a:r>
              <a:rPr lang="it-IT" dirty="0"/>
              <a:t> </a:t>
            </a:r>
            <a:r>
              <a:rPr lang="it-IT" dirty="0" err="1"/>
              <a:t>Remarks</a:t>
            </a:r>
            <a:endParaRPr lang="en-GB" dirty="0"/>
          </a:p>
        </p:txBody>
      </p:sp>
      <p:sp>
        <p:nvSpPr>
          <p:cNvPr id="5" name="CasellaDiTesto 4">
            <a:extLst>
              <a:ext uri="{FF2B5EF4-FFF2-40B4-BE49-F238E27FC236}">
                <a16:creationId xmlns:a16="http://schemas.microsoft.com/office/drawing/2014/main" id="{96B647B2-E7A7-4D1D-BC6F-F48696436F95}"/>
              </a:ext>
            </a:extLst>
          </p:cNvPr>
          <p:cNvSpPr txBox="1"/>
          <p:nvPr/>
        </p:nvSpPr>
        <p:spPr>
          <a:xfrm>
            <a:off x="990599" y="1578429"/>
            <a:ext cx="10624457" cy="3539430"/>
          </a:xfrm>
          <a:prstGeom prst="rect">
            <a:avLst/>
          </a:prstGeom>
          <a:noFill/>
        </p:spPr>
        <p:txBody>
          <a:bodyPr wrap="square">
            <a:spAutoFit/>
          </a:bodyPr>
          <a:lstStyle/>
          <a:p>
            <a:pPr algn="just"/>
            <a:r>
              <a:rPr lang="en-GB" sz="2800" b="1" i="1" dirty="0">
                <a:solidFill>
                  <a:srgbClr val="000000"/>
                </a:solidFill>
              </a:rPr>
              <a:t>Towards </a:t>
            </a:r>
            <a:r>
              <a:rPr lang="en-GB" sz="2800" b="1" i="1" dirty="0" err="1">
                <a:solidFill>
                  <a:srgbClr val="000000"/>
                </a:solidFill>
              </a:rPr>
              <a:t>adversarially</a:t>
            </a:r>
            <a:r>
              <a:rPr lang="en-GB" sz="2800" b="1" i="1" dirty="0">
                <a:solidFill>
                  <a:srgbClr val="000000"/>
                </a:solidFill>
              </a:rPr>
              <a:t> robust ML</a:t>
            </a:r>
          </a:p>
          <a:p>
            <a:pPr marL="342900" indent="-342900" algn="just">
              <a:buFont typeface="Arial" panose="020B0604020202020204" pitchFamily="34" charset="0"/>
              <a:buChar char="•"/>
            </a:pPr>
            <a:endParaRPr lang="en-GB" sz="2800" dirty="0">
              <a:solidFill>
                <a:srgbClr val="000000"/>
              </a:solidFill>
            </a:endParaRPr>
          </a:p>
          <a:p>
            <a:pPr marL="342900" indent="-342900" algn="just">
              <a:buFont typeface="Arial" panose="020B0604020202020204" pitchFamily="34" charset="0"/>
              <a:buChar char="•"/>
            </a:pPr>
            <a:r>
              <a:rPr lang="en-GB" sz="2800" b="1" i="1" dirty="0">
                <a:solidFill>
                  <a:srgbClr val="000000"/>
                </a:solidFill>
              </a:rPr>
              <a:t>Algorithms:</a:t>
            </a:r>
            <a:r>
              <a:rPr lang="en-GB" sz="2800" dirty="0">
                <a:solidFill>
                  <a:srgbClr val="000000"/>
                </a:solidFill>
              </a:rPr>
              <a:t> robust training, verification, smaller models</a:t>
            </a:r>
          </a:p>
          <a:p>
            <a:pPr marL="342900" indent="-342900" algn="just">
              <a:buFont typeface="Arial" panose="020B0604020202020204" pitchFamily="34" charset="0"/>
              <a:buChar char="•"/>
            </a:pPr>
            <a:endParaRPr lang="en-GB" sz="2800" dirty="0">
              <a:solidFill>
                <a:srgbClr val="000000"/>
              </a:solidFill>
            </a:endParaRPr>
          </a:p>
          <a:p>
            <a:pPr marL="342900" indent="-342900" algn="just">
              <a:buFont typeface="Arial" panose="020B0604020202020204" pitchFamily="34" charset="0"/>
              <a:buChar char="•"/>
            </a:pPr>
            <a:r>
              <a:rPr lang="en-GB" sz="2800" b="1" i="1" dirty="0">
                <a:solidFill>
                  <a:srgbClr val="000000"/>
                </a:solidFill>
              </a:rPr>
              <a:t>Theory:</a:t>
            </a:r>
            <a:r>
              <a:rPr lang="en-GB" sz="2800" dirty="0">
                <a:solidFill>
                  <a:srgbClr val="000000"/>
                </a:solidFill>
              </a:rPr>
              <a:t> better adversarial-robust generalization bounds, new regularization techniques</a:t>
            </a:r>
          </a:p>
          <a:p>
            <a:pPr marL="342900" indent="-342900" algn="just">
              <a:buFont typeface="Arial" panose="020B0604020202020204" pitchFamily="34" charset="0"/>
              <a:buChar char="•"/>
            </a:pPr>
            <a:endParaRPr lang="en-GB" sz="2800" dirty="0">
              <a:solidFill>
                <a:srgbClr val="000000"/>
              </a:solidFill>
            </a:endParaRPr>
          </a:p>
          <a:p>
            <a:pPr marL="342900" indent="-342900" algn="just">
              <a:buFont typeface="Arial" panose="020B0604020202020204" pitchFamily="34" charset="0"/>
              <a:buChar char="•"/>
            </a:pPr>
            <a:r>
              <a:rPr lang="en-GB" sz="2800" b="1" i="1" dirty="0">
                <a:solidFill>
                  <a:srgbClr val="000000"/>
                </a:solidFill>
              </a:rPr>
              <a:t>Data:</a:t>
            </a:r>
            <a:r>
              <a:rPr lang="en-GB" sz="2800" dirty="0">
                <a:solidFill>
                  <a:srgbClr val="000000"/>
                </a:solidFill>
              </a:rPr>
              <a:t> new datasets and more comprehensive set of perturbations</a:t>
            </a:r>
          </a:p>
        </p:txBody>
      </p:sp>
    </p:spTree>
    <p:extLst>
      <p:ext uri="{BB962C8B-B14F-4D97-AF65-F5344CB8AC3E}">
        <p14:creationId xmlns:p14="http://schemas.microsoft.com/office/powerpoint/2010/main" val="3084166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dirty="0" err="1"/>
              <a:t>Final</a:t>
            </a:r>
            <a:r>
              <a:rPr lang="it-IT" dirty="0"/>
              <a:t> </a:t>
            </a:r>
            <a:r>
              <a:rPr lang="it-IT" dirty="0" err="1"/>
              <a:t>Remarks</a:t>
            </a:r>
            <a:endParaRPr lang="en-GB" dirty="0"/>
          </a:p>
        </p:txBody>
      </p:sp>
      <p:sp>
        <p:nvSpPr>
          <p:cNvPr id="7" name="CasellaDiTesto 6">
            <a:extLst>
              <a:ext uri="{FF2B5EF4-FFF2-40B4-BE49-F238E27FC236}">
                <a16:creationId xmlns:a16="http://schemas.microsoft.com/office/drawing/2014/main" id="{CFD45590-70E0-4EF9-B5DE-FF6916F85142}"/>
              </a:ext>
            </a:extLst>
          </p:cNvPr>
          <p:cNvSpPr txBox="1"/>
          <p:nvPr/>
        </p:nvSpPr>
        <p:spPr>
          <a:xfrm>
            <a:off x="4495800" y="5415657"/>
            <a:ext cx="6531429" cy="1077218"/>
          </a:xfrm>
          <a:prstGeom prst="rect">
            <a:avLst/>
          </a:prstGeom>
          <a:noFill/>
          <a:ln>
            <a:solidFill>
              <a:schemeClr val="tx1"/>
            </a:solidFill>
          </a:ln>
        </p:spPr>
        <p:txBody>
          <a:bodyPr wrap="square">
            <a:spAutoFit/>
          </a:bodyPr>
          <a:lstStyle/>
          <a:p>
            <a:pPr algn="ctr"/>
            <a:r>
              <a:rPr lang="en-GB" sz="3200" b="0" i="1" u="none" strike="noStrike" baseline="0">
                <a:latin typeface="Calibri" panose="020F0502020204030204" pitchFamily="34" charset="0"/>
              </a:rPr>
              <a:t>Will lead to ML that is not only safe/secure but also “better”?</a:t>
            </a:r>
            <a:endParaRPr lang="en-GB" sz="3200" i="1"/>
          </a:p>
        </p:txBody>
      </p:sp>
      <p:sp>
        <p:nvSpPr>
          <p:cNvPr id="5" name="CasellaDiTesto 4">
            <a:extLst>
              <a:ext uri="{FF2B5EF4-FFF2-40B4-BE49-F238E27FC236}">
                <a16:creationId xmlns:a16="http://schemas.microsoft.com/office/drawing/2014/main" id="{E54458C3-B852-42E3-B561-B5A86F09DF29}"/>
              </a:ext>
            </a:extLst>
          </p:cNvPr>
          <p:cNvSpPr txBox="1"/>
          <p:nvPr/>
        </p:nvSpPr>
        <p:spPr>
          <a:xfrm>
            <a:off x="990599" y="1578429"/>
            <a:ext cx="10624457" cy="3539430"/>
          </a:xfrm>
          <a:prstGeom prst="rect">
            <a:avLst/>
          </a:prstGeom>
          <a:noFill/>
        </p:spPr>
        <p:txBody>
          <a:bodyPr wrap="square">
            <a:spAutoFit/>
          </a:bodyPr>
          <a:lstStyle/>
          <a:p>
            <a:pPr algn="just"/>
            <a:r>
              <a:rPr lang="en-GB" sz="2800" b="1" i="1" dirty="0">
                <a:solidFill>
                  <a:srgbClr val="000000"/>
                </a:solidFill>
              </a:rPr>
              <a:t>Towards </a:t>
            </a:r>
            <a:r>
              <a:rPr lang="en-GB" sz="2800" b="1" i="1" dirty="0" err="1">
                <a:solidFill>
                  <a:srgbClr val="000000"/>
                </a:solidFill>
              </a:rPr>
              <a:t>adversarially</a:t>
            </a:r>
            <a:r>
              <a:rPr lang="en-GB" sz="2800" b="1" i="1" dirty="0">
                <a:solidFill>
                  <a:srgbClr val="000000"/>
                </a:solidFill>
              </a:rPr>
              <a:t> robust ML</a:t>
            </a:r>
          </a:p>
          <a:p>
            <a:pPr marL="342900" indent="-342900" algn="just">
              <a:buFont typeface="Arial" panose="020B0604020202020204" pitchFamily="34" charset="0"/>
              <a:buChar char="•"/>
            </a:pPr>
            <a:endParaRPr lang="en-GB" sz="2800" dirty="0">
              <a:solidFill>
                <a:srgbClr val="000000"/>
              </a:solidFill>
            </a:endParaRPr>
          </a:p>
          <a:p>
            <a:pPr marL="342900" indent="-342900" algn="just">
              <a:buFont typeface="Arial" panose="020B0604020202020204" pitchFamily="34" charset="0"/>
              <a:buChar char="•"/>
            </a:pPr>
            <a:r>
              <a:rPr lang="en-GB" sz="2800" b="1" i="1" dirty="0">
                <a:solidFill>
                  <a:srgbClr val="000000"/>
                </a:solidFill>
              </a:rPr>
              <a:t>Algorithms:</a:t>
            </a:r>
            <a:r>
              <a:rPr lang="en-GB" sz="2800" dirty="0">
                <a:solidFill>
                  <a:srgbClr val="000000"/>
                </a:solidFill>
              </a:rPr>
              <a:t> robust training, verification, smaller models</a:t>
            </a:r>
          </a:p>
          <a:p>
            <a:pPr marL="342900" indent="-342900" algn="just">
              <a:buFont typeface="Arial" panose="020B0604020202020204" pitchFamily="34" charset="0"/>
              <a:buChar char="•"/>
            </a:pPr>
            <a:endParaRPr lang="en-GB" sz="2800" dirty="0">
              <a:solidFill>
                <a:srgbClr val="000000"/>
              </a:solidFill>
            </a:endParaRPr>
          </a:p>
          <a:p>
            <a:pPr marL="342900" indent="-342900" algn="just">
              <a:buFont typeface="Arial" panose="020B0604020202020204" pitchFamily="34" charset="0"/>
              <a:buChar char="•"/>
            </a:pPr>
            <a:r>
              <a:rPr lang="en-GB" sz="2800" b="1" i="1" dirty="0">
                <a:solidFill>
                  <a:srgbClr val="000000"/>
                </a:solidFill>
              </a:rPr>
              <a:t>Theory:</a:t>
            </a:r>
            <a:r>
              <a:rPr lang="en-GB" sz="2800" dirty="0">
                <a:solidFill>
                  <a:srgbClr val="000000"/>
                </a:solidFill>
              </a:rPr>
              <a:t> better adversarial-robust generalization bounds, new regularization techniques</a:t>
            </a:r>
          </a:p>
          <a:p>
            <a:pPr marL="342900" indent="-342900" algn="just">
              <a:buFont typeface="Arial" panose="020B0604020202020204" pitchFamily="34" charset="0"/>
              <a:buChar char="•"/>
            </a:pPr>
            <a:endParaRPr lang="en-GB" sz="2800" dirty="0">
              <a:solidFill>
                <a:srgbClr val="000000"/>
              </a:solidFill>
            </a:endParaRPr>
          </a:p>
          <a:p>
            <a:pPr marL="342900" indent="-342900" algn="just">
              <a:buFont typeface="Arial" panose="020B0604020202020204" pitchFamily="34" charset="0"/>
              <a:buChar char="•"/>
            </a:pPr>
            <a:r>
              <a:rPr lang="en-GB" sz="2800" b="1" i="1" dirty="0">
                <a:solidFill>
                  <a:srgbClr val="000000"/>
                </a:solidFill>
              </a:rPr>
              <a:t>Data:</a:t>
            </a:r>
            <a:r>
              <a:rPr lang="en-GB" sz="2800" dirty="0">
                <a:solidFill>
                  <a:srgbClr val="000000"/>
                </a:solidFill>
              </a:rPr>
              <a:t> new datasets and more comprehensive set of perturbations</a:t>
            </a:r>
          </a:p>
        </p:txBody>
      </p:sp>
    </p:spTree>
    <p:extLst>
      <p:ext uri="{BB962C8B-B14F-4D97-AF65-F5344CB8AC3E}">
        <p14:creationId xmlns:p14="http://schemas.microsoft.com/office/powerpoint/2010/main" val="2900270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A511D51A-0C36-46C0-A745-DDA77222B17C}"/>
              </a:ext>
            </a:extLst>
          </p:cNvPr>
          <p:cNvPicPr>
            <a:picLocks noChangeAspect="1"/>
          </p:cNvPicPr>
          <p:nvPr/>
        </p:nvPicPr>
        <p:blipFill rotWithShape="1">
          <a:blip r:embed="rId3"/>
          <a:srcRect t="26892" b="3673"/>
          <a:stretch/>
        </p:blipFill>
        <p:spPr>
          <a:xfrm>
            <a:off x="1439544" y="2422667"/>
            <a:ext cx="9578683" cy="3865708"/>
          </a:xfrm>
          <a:prstGeom prst="rect">
            <a:avLst/>
          </a:prstGeom>
        </p:spPr>
      </p:pic>
      <p:sp>
        <p:nvSpPr>
          <p:cNvPr id="2" name="Titolo 1"/>
          <p:cNvSpPr>
            <a:spLocks noGrp="1"/>
          </p:cNvSpPr>
          <p:nvPr>
            <p:ph type="title"/>
          </p:nvPr>
        </p:nvSpPr>
        <p:spPr/>
        <p:txBody>
          <a:bodyPr/>
          <a:lstStyle/>
          <a:p>
            <a:pPr algn="ctr"/>
            <a:r>
              <a:rPr lang="it-IT" dirty="0"/>
              <a:t>2D </a:t>
            </a:r>
            <a:r>
              <a:rPr lang="it-IT" dirty="0" err="1"/>
              <a:t>Convolution</a:t>
            </a:r>
            <a:endParaRPr lang="it-IT" dirty="0"/>
          </a:p>
        </p:txBody>
      </p:sp>
      <p:sp>
        <p:nvSpPr>
          <p:cNvPr id="3" name="CasellaDiTesto 2">
            <a:extLst>
              <a:ext uri="{FF2B5EF4-FFF2-40B4-BE49-F238E27FC236}">
                <a16:creationId xmlns:a16="http://schemas.microsoft.com/office/drawing/2014/main" id="{ECA6B207-C193-4208-BA7A-8EDFA48A673B}"/>
              </a:ext>
            </a:extLst>
          </p:cNvPr>
          <p:cNvSpPr txBox="1"/>
          <p:nvPr/>
        </p:nvSpPr>
        <p:spPr>
          <a:xfrm>
            <a:off x="1103972" y="1503185"/>
            <a:ext cx="10249828" cy="769441"/>
          </a:xfrm>
          <a:prstGeom prst="rect">
            <a:avLst/>
          </a:prstGeom>
          <a:noFill/>
        </p:spPr>
        <p:txBody>
          <a:bodyPr wrap="square" rtlCol="0">
            <a:spAutoFit/>
          </a:bodyPr>
          <a:lstStyle/>
          <a:p>
            <a:pPr algn="just"/>
            <a:r>
              <a:rPr lang="en-US" sz="2200" dirty="0"/>
              <a:t>CNNs learn the convolution parameters (i.e., kernel values) which extract meaning features from the (training) data.</a:t>
            </a:r>
          </a:p>
        </p:txBody>
      </p:sp>
      <p:sp>
        <p:nvSpPr>
          <p:cNvPr id="5" name="CasellaDiTesto 4">
            <a:extLst>
              <a:ext uri="{FF2B5EF4-FFF2-40B4-BE49-F238E27FC236}">
                <a16:creationId xmlns:a16="http://schemas.microsoft.com/office/drawing/2014/main" id="{C1225631-C6B1-A44A-677B-15C4731E566F}"/>
              </a:ext>
            </a:extLst>
          </p:cNvPr>
          <p:cNvSpPr txBox="1"/>
          <p:nvPr/>
        </p:nvSpPr>
        <p:spPr>
          <a:xfrm>
            <a:off x="3654798" y="6277431"/>
            <a:ext cx="10249828" cy="430887"/>
          </a:xfrm>
          <a:prstGeom prst="rect">
            <a:avLst/>
          </a:prstGeom>
          <a:noFill/>
        </p:spPr>
        <p:txBody>
          <a:bodyPr wrap="square" rtlCol="0">
            <a:spAutoFit/>
          </a:bodyPr>
          <a:lstStyle/>
          <a:p>
            <a:pPr algn="just"/>
            <a:r>
              <a:rPr lang="en-US" sz="2200" dirty="0"/>
              <a:t>Deep Learning is </a:t>
            </a:r>
            <a:r>
              <a:rPr lang="en-US" sz="2200" b="1" i="1" dirty="0"/>
              <a:t>representation</a:t>
            </a:r>
            <a:r>
              <a:rPr lang="en-US" sz="2200" dirty="0"/>
              <a:t> learning.</a:t>
            </a:r>
          </a:p>
        </p:txBody>
      </p:sp>
    </p:spTree>
    <p:extLst>
      <p:ext uri="{BB962C8B-B14F-4D97-AF65-F5344CB8AC3E}">
        <p14:creationId xmlns:p14="http://schemas.microsoft.com/office/powerpoint/2010/main" val="12757452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766AD0-4AD5-4ED2-839F-E0A3DA777FCF}"/>
              </a:ext>
            </a:extLst>
          </p:cNvPr>
          <p:cNvSpPr>
            <a:spLocks noGrp="1"/>
          </p:cNvSpPr>
          <p:nvPr>
            <p:ph type="title"/>
          </p:nvPr>
        </p:nvSpPr>
        <p:spPr/>
        <p:txBody>
          <a:bodyPr/>
          <a:lstStyle/>
          <a:p>
            <a:r>
              <a:rPr lang="it-IT" dirty="0"/>
              <a:t>Thanks for </a:t>
            </a:r>
            <a:r>
              <a:rPr lang="it-IT" dirty="0" err="1"/>
              <a:t>your</a:t>
            </a:r>
            <a:r>
              <a:rPr lang="it-IT" dirty="0"/>
              <a:t> </a:t>
            </a:r>
            <a:r>
              <a:rPr lang="it-IT" dirty="0" err="1"/>
              <a:t>attention</a:t>
            </a:r>
            <a:r>
              <a:rPr lang="it-IT" dirty="0"/>
              <a:t>!</a:t>
            </a:r>
            <a:endParaRPr lang="en-GB" dirty="0"/>
          </a:p>
        </p:txBody>
      </p:sp>
      <p:sp>
        <p:nvSpPr>
          <p:cNvPr id="3" name="Segnaposto contenuto 2">
            <a:extLst>
              <a:ext uri="{FF2B5EF4-FFF2-40B4-BE49-F238E27FC236}">
                <a16:creationId xmlns:a16="http://schemas.microsoft.com/office/drawing/2014/main" id="{DCCEC413-1BE9-4517-990F-FB46D27766F3}"/>
              </a:ext>
            </a:extLst>
          </p:cNvPr>
          <p:cNvSpPr>
            <a:spLocks noGrp="1"/>
          </p:cNvSpPr>
          <p:nvPr>
            <p:ph idx="1"/>
          </p:nvPr>
        </p:nvSpPr>
        <p:spPr>
          <a:xfrm>
            <a:off x="838200" y="1800225"/>
            <a:ext cx="10858876" cy="4376738"/>
          </a:xfrm>
        </p:spPr>
        <p:txBody>
          <a:bodyPr/>
          <a:lstStyle/>
          <a:p>
            <a:pPr marL="0" indent="0">
              <a:buNone/>
            </a:pPr>
            <a:r>
              <a:rPr lang="en-GB" sz="2800" dirty="0"/>
              <a:t>Alessandro Ortis, </a:t>
            </a:r>
            <a:r>
              <a:rPr lang="en-GB" sz="2800" i="1" dirty="0"/>
              <a:t>PhD</a:t>
            </a:r>
          </a:p>
          <a:p>
            <a:pPr marL="0" indent="0">
              <a:buNone/>
            </a:pPr>
            <a:endParaRPr lang="en-GB" sz="2800" dirty="0"/>
          </a:p>
          <a:p>
            <a:pPr marL="0" indent="0">
              <a:buNone/>
            </a:pPr>
            <a:r>
              <a:rPr lang="en-GB" sz="2400" dirty="0"/>
              <a:t>Email: </a:t>
            </a:r>
            <a:r>
              <a:rPr lang="it-IT" sz="2400" i="1" dirty="0">
                <a:hlinkClick r:id="" action="ppaction://noaction"/>
              </a:rPr>
              <a:t>alessandro.ortis@unict.it</a:t>
            </a:r>
            <a:endParaRPr lang="it-IT" sz="2400" i="1" dirty="0"/>
          </a:p>
          <a:p>
            <a:pPr marL="0" indent="0">
              <a:buNone/>
            </a:pPr>
            <a:r>
              <a:rPr lang="en-GB" sz="2400" dirty="0"/>
              <a:t>Personal webpage: </a:t>
            </a:r>
            <a:r>
              <a:rPr lang="en-GB" sz="2400" dirty="0">
                <a:hlinkClick r:id="rId3"/>
              </a:rPr>
              <a:t>http://www.dmi.unict.it/ortis/</a:t>
            </a:r>
            <a:endParaRPr lang="en-GB" sz="2400" dirty="0"/>
          </a:p>
          <a:p>
            <a:pPr marL="0" indent="0">
              <a:buNone/>
            </a:pPr>
            <a:r>
              <a:rPr lang="en-GB" sz="2400" dirty="0"/>
              <a:t>Lab webpage: </a:t>
            </a:r>
            <a:r>
              <a:rPr lang="en-GB" sz="2400" dirty="0">
                <a:hlinkClick r:id="rId4"/>
              </a:rPr>
              <a:t>http://iplab.dmi.unict.it</a:t>
            </a:r>
            <a:endParaRPr lang="en-GB" sz="2400" dirty="0"/>
          </a:p>
          <a:p>
            <a:pPr marL="0" indent="0">
              <a:buNone/>
            </a:pPr>
            <a:endParaRPr lang="en-GB" sz="2800" dirty="0"/>
          </a:p>
          <a:p>
            <a:pPr marL="0" indent="0">
              <a:buNone/>
            </a:pPr>
            <a:endParaRPr lang="en-GB" sz="2800" dirty="0"/>
          </a:p>
          <a:p>
            <a:pPr marL="0" indent="0">
              <a:buNone/>
            </a:pPr>
            <a:endParaRPr lang="en-GB" sz="2800" dirty="0"/>
          </a:p>
          <a:p>
            <a:pPr marL="0" indent="0">
              <a:buNone/>
            </a:pPr>
            <a:endParaRPr lang="en-GB" sz="2800" dirty="0"/>
          </a:p>
          <a:p>
            <a:pPr marL="0" indent="0">
              <a:buNone/>
            </a:pPr>
            <a:endParaRPr lang="en-GB" sz="2800" dirty="0"/>
          </a:p>
          <a:p>
            <a:pPr marL="0" indent="0">
              <a:buNone/>
            </a:pPr>
            <a:endParaRPr lang="en-GB" dirty="0"/>
          </a:p>
        </p:txBody>
      </p:sp>
      <p:pic>
        <p:nvPicPr>
          <p:cNvPr id="6" name="Picture 2" descr="Risultati immagini per presentazione">
            <a:extLst>
              <a:ext uri="{FF2B5EF4-FFF2-40B4-BE49-F238E27FC236}">
                <a16:creationId xmlns:a16="http://schemas.microsoft.com/office/drawing/2014/main" id="{4490FDAC-5D8F-4C6A-AA2D-A73B9EC818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2596" y="1690688"/>
            <a:ext cx="2999329" cy="27789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MF\Pictures\ip_lab.jpg">
            <a:extLst>
              <a:ext uri="{FF2B5EF4-FFF2-40B4-BE49-F238E27FC236}">
                <a16:creationId xmlns:a16="http://schemas.microsoft.com/office/drawing/2014/main" id="{2CE383D4-37BF-4CA8-A58B-761927E830A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59245" y="4952245"/>
            <a:ext cx="2932755" cy="20325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niversità di Catania - Brand Guidelines">
            <a:extLst>
              <a:ext uri="{FF2B5EF4-FFF2-40B4-BE49-F238E27FC236}">
                <a16:creationId xmlns:a16="http://schemas.microsoft.com/office/drawing/2014/main" id="{73A5C218-977C-4DC0-9882-368570273C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779" y="5430317"/>
            <a:ext cx="3855444" cy="1318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7824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455065-58BC-4F96-B369-C206475B13C1}"/>
              </a:ext>
            </a:extLst>
          </p:cNvPr>
          <p:cNvSpPr>
            <a:spLocks noGrp="1"/>
          </p:cNvSpPr>
          <p:nvPr>
            <p:ph type="title"/>
          </p:nvPr>
        </p:nvSpPr>
        <p:spPr/>
        <p:txBody>
          <a:bodyPr/>
          <a:lstStyle/>
          <a:p>
            <a:r>
              <a:rPr lang="it-IT" dirty="0" err="1"/>
              <a:t>References</a:t>
            </a:r>
            <a:endParaRPr lang="en-GB" dirty="0"/>
          </a:p>
        </p:txBody>
      </p:sp>
      <p:sp>
        <p:nvSpPr>
          <p:cNvPr id="3" name="Segnaposto contenuto 2">
            <a:extLst>
              <a:ext uri="{FF2B5EF4-FFF2-40B4-BE49-F238E27FC236}">
                <a16:creationId xmlns:a16="http://schemas.microsoft.com/office/drawing/2014/main" id="{F8CA2CCE-D499-40C3-A92A-8E6535BDF466}"/>
              </a:ext>
            </a:extLst>
          </p:cNvPr>
          <p:cNvSpPr>
            <a:spLocks noGrp="1"/>
          </p:cNvSpPr>
          <p:nvPr>
            <p:ph idx="1"/>
          </p:nvPr>
        </p:nvSpPr>
        <p:spPr>
          <a:xfrm>
            <a:off x="838200" y="1320800"/>
            <a:ext cx="10515600" cy="5346700"/>
          </a:xfrm>
        </p:spPr>
        <p:txBody>
          <a:bodyPr>
            <a:normAutofit/>
          </a:bodyPr>
          <a:lstStyle/>
          <a:p>
            <a:endParaRPr lang="en-GB" sz="2000" i="1" dirty="0"/>
          </a:p>
          <a:p>
            <a:r>
              <a:rPr lang="en-GB" sz="2000" i="1" dirty="0"/>
              <a:t>"Generative Adversarial Networks." Ian J. Goodfellow, Jean </a:t>
            </a:r>
            <a:r>
              <a:rPr lang="en-GB" sz="2000" i="1" dirty="0" err="1"/>
              <a:t>Pouget</a:t>
            </a:r>
            <a:r>
              <a:rPr lang="en-GB" sz="2000" i="1" dirty="0"/>
              <a:t>-Abadie, Mehdi Mirza, Bing Xu, David </a:t>
            </a:r>
            <a:r>
              <a:rPr lang="en-GB" sz="2000" i="1" dirty="0" err="1"/>
              <a:t>Warde</a:t>
            </a:r>
            <a:r>
              <a:rPr lang="en-GB" sz="2000" i="1" dirty="0"/>
              <a:t>-Farley, </a:t>
            </a:r>
            <a:r>
              <a:rPr lang="en-GB" sz="2000" i="1" dirty="0" err="1"/>
              <a:t>Sherjil</a:t>
            </a:r>
            <a:r>
              <a:rPr lang="en-GB" sz="2000" i="1" dirty="0"/>
              <a:t> </a:t>
            </a:r>
            <a:r>
              <a:rPr lang="en-GB" sz="2000" i="1" dirty="0" err="1"/>
              <a:t>Ozair</a:t>
            </a:r>
            <a:r>
              <a:rPr lang="en-GB" sz="2000" i="1" dirty="0"/>
              <a:t>, Aaron Courville, </a:t>
            </a:r>
            <a:r>
              <a:rPr lang="en-GB" sz="2000" i="1" dirty="0" err="1"/>
              <a:t>Yoshua</a:t>
            </a:r>
            <a:r>
              <a:rPr lang="en-GB" sz="2000" i="1" dirty="0"/>
              <a:t> </a:t>
            </a:r>
            <a:r>
              <a:rPr lang="en-GB" sz="2000" i="1" dirty="0" err="1"/>
              <a:t>Bengio</a:t>
            </a:r>
            <a:r>
              <a:rPr lang="en-GB" sz="2000" i="1" dirty="0"/>
              <a:t>. </a:t>
            </a:r>
            <a:r>
              <a:rPr lang="en-GB" sz="2000" i="1" dirty="0" err="1"/>
              <a:t>ArXiv</a:t>
            </a:r>
            <a:r>
              <a:rPr lang="en-GB" sz="2000" i="1" dirty="0"/>
              <a:t> 2014.</a:t>
            </a:r>
          </a:p>
          <a:p>
            <a:r>
              <a:rPr lang="en-GB" sz="2000" i="1" dirty="0"/>
              <a:t>Mirza, Mehdi, and Simon </a:t>
            </a:r>
            <a:r>
              <a:rPr lang="en-GB" sz="2000" i="1" dirty="0" err="1"/>
              <a:t>Osindero</a:t>
            </a:r>
            <a:r>
              <a:rPr lang="en-GB" sz="2000" i="1" dirty="0"/>
              <a:t>. "Conditional generative adversarial nets." </a:t>
            </a:r>
            <a:r>
              <a:rPr lang="en-GB" sz="2000" i="1" dirty="0" err="1"/>
              <a:t>arXiv</a:t>
            </a:r>
            <a:r>
              <a:rPr lang="en-GB" sz="2000" i="1" dirty="0"/>
              <a:t> preprint arXiv:1411.1784 (2014). </a:t>
            </a:r>
          </a:p>
          <a:p>
            <a:r>
              <a:rPr lang="en-GB" sz="2000" i="1" dirty="0"/>
              <a:t>Radford, Alec, Luke Metz, and </a:t>
            </a:r>
            <a:r>
              <a:rPr lang="en-GB" sz="2000" i="1" dirty="0" err="1"/>
              <a:t>Soumith</a:t>
            </a:r>
            <a:r>
              <a:rPr lang="en-GB" sz="2000" i="1" dirty="0"/>
              <a:t> </a:t>
            </a:r>
            <a:r>
              <a:rPr lang="en-GB" sz="2000" i="1" dirty="0" err="1"/>
              <a:t>Chintala</a:t>
            </a:r>
            <a:r>
              <a:rPr lang="en-GB" sz="2000" i="1" dirty="0"/>
              <a:t>. "Unsupervised representation learning with deep convolutional generative adversarial networks." </a:t>
            </a:r>
            <a:r>
              <a:rPr lang="en-GB" sz="2000" i="1" dirty="0" err="1"/>
              <a:t>arXiv</a:t>
            </a:r>
            <a:r>
              <a:rPr lang="en-GB" sz="2000" i="1" dirty="0"/>
              <a:t> preprint arXiv:1511.06434 (2015).</a:t>
            </a:r>
          </a:p>
          <a:p>
            <a:r>
              <a:rPr lang="en-GB" sz="2000" i="1" dirty="0"/>
              <a:t>Isola, Phillip, et al. "Image-to-image translation with conditional adversarial networks." Proceedings of the IEEE conference on computer vision and pattern recognition. 2017.</a:t>
            </a:r>
          </a:p>
          <a:p>
            <a:r>
              <a:rPr lang="en-GB" sz="2000" i="1" dirty="0"/>
              <a:t>Zhu, Jun-Yan, et al. "Unpaired image-to-image translation using cycle-consistent adversarial networks." Proceedings of the IEEE international conference on computer vision. 2017.</a:t>
            </a:r>
          </a:p>
          <a:p>
            <a:r>
              <a:rPr lang="en-US" sz="2000" i="1" dirty="0"/>
              <a:t>Choi, </a:t>
            </a:r>
            <a:r>
              <a:rPr lang="en-US" sz="2000" i="1" dirty="0" err="1"/>
              <a:t>Yunjey</a:t>
            </a:r>
            <a:r>
              <a:rPr lang="en-US" sz="2000" i="1" dirty="0"/>
              <a:t>, et al. "</a:t>
            </a:r>
            <a:r>
              <a:rPr lang="en-US" sz="2000" i="1" dirty="0" err="1"/>
              <a:t>Stargan</a:t>
            </a:r>
            <a:r>
              <a:rPr lang="en-US" sz="2000" i="1" dirty="0"/>
              <a:t>: Unified generative adversarial networks for multi-domain image-to-image translation." Proceedings of the IEEE </a:t>
            </a:r>
          </a:p>
          <a:p>
            <a:r>
              <a:rPr lang="en-GB" sz="2000" i="1" dirty="0"/>
              <a:t>Y. Choi et al., </a:t>
            </a:r>
            <a:r>
              <a:rPr lang="en-GB" sz="2000" i="1" dirty="0" err="1"/>
              <a:t>StarGAN</a:t>
            </a:r>
            <a:r>
              <a:rPr lang="en-GB" sz="2000" i="1" dirty="0"/>
              <a:t> v2: Diverse Image Synthesis for Multiple Domains – CVPR 2020</a:t>
            </a:r>
          </a:p>
          <a:p>
            <a:endParaRPr lang="en-GB" sz="2000" i="1" dirty="0"/>
          </a:p>
          <a:p>
            <a:endParaRPr lang="en-GB" sz="2000" i="1" dirty="0"/>
          </a:p>
        </p:txBody>
      </p:sp>
    </p:spTree>
    <p:extLst>
      <p:ext uri="{BB962C8B-B14F-4D97-AF65-F5344CB8AC3E}">
        <p14:creationId xmlns:p14="http://schemas.microsoft.com/office/powerpoint/2010/main" val="16574053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p:txBody>
          <a:bodyPr/>
          <a:lstStyle/>
          <a:p>
            <a:r>
              <a:rPr lang="it-IT" dirty="0" err="1"/>
              <a:t>References</a:t>
            </a:r>
            <a:endParaRPr lang="en-GB" dirty="0"/>
          </a:p>
        </p:txBody>
      </p:sp>
      <p:sp>
        <p:nvSpPr>
          <p:cNvPr id="8" name="CasellaDiTesto 7">
            <a:extLst>
              <a:ext uri="{FF2B5EF4-FFF2-40B4-BE49-F238E27FC236}">
                <a16:creationId xmlns:a16="http://schemas.microsoft.com/office/drawing/2014/main" id="{1A399A07-4613-4E62-9334-5AACD1FECB78}"/>
              </a:ext>
            </a:extLst>
          </p:cNvPr>
          <p:cNvSpPr txBox="1"/>
          <p:nvPr/>
        </p:nvSpPr>
        <p:spPr>
          <a:xfrm>
            <a:off x="665826" y="1393863"/>
            <a:ext cx="11112734" cy="5509200"/>
          </a:xfrm>
          <a:prstGeom prst="rect">
            <a:avLst/>
          </a:prstGeom>
          <a:noFill/>
        </p:spPr>
        <p:txBody>
          <a:bodyPr wrap="square">
            <a:spAutoFit/>
          </a:bodyPr>
          <a:lstStyle/>
          <a:p>
            <a:pPr marL="457200" indent="-457200" algn="just">
              <a:buFont typeface="Arial" panose="020B0604020202020204" pitchFamily="34" charset="0"/>
              <a:buChar char="•"/>
            </a:pPr>
            <a:r>
              <a:rPr lang="en-GB" sz="1600" i="1"/>
              <a:t>Li, </a:t>
            </a:r>
            <a:r>
              <a:rPr lang="en-GB" sz="1600" i="1" err="1"/>
              <a:t>Lingzhi</a:t>
            </a:r>
            <a:r>
              <a:rPr lang="en-GB" sz="1600" i="1"/>
              <a:t>, et al. "Face x-ray for more general face forgery detection." Proceedings of the IEEE/CVF Conference on Computer Vision and Pattern Recognition. 2020.</a:t>
            </a:r>
          </a:p>
          <a:p>
            <a:pPr marL="457200" indent="-457200" algn="just">
              <a:buFont typeface="Arial" panose="020B0604020202020204" pitchFamily="34" charset="0"/>
              <a:buChar char="•"/>
            </a:pPr>
            <a:r>
              <a:rPr lang="en-GB" sz="1600" i="1" err="1"/>
              <a:t>Nirkin</a:t>
            </a:r>
            <a:r>
              <a:rPr lang="en-GB" sz="1600" i="1"/>
              <a:t>, Yuval, et al. "DeepFake Detection Based on Discrepancies Between Faces and their Context." IEEE Transactions on Pattern Analysis and Machine Intelligence (2021).</a:t>
            </a:r>
          </a:p>
          <a:p>
            <a:pPr marL="457200" indent="-457200" algn="just">
              <a:buFont typeface="Arial" panose="020B0604020202020204" pitchFamily="34" charset="0"/>
              <a:buChar char="•"/>
            </a:pPr>
            <a:r>
              <a:rPr lang="en-GB" sz="1600" i="1" err="1"/>
              <a:t>Guarnera</a:t>
            </a:r>
            <a:r>
              <a:rPr lang="en-GB" sz="1600" i="1"/>
              <a:t>, Luca, Oliver Giudice, and Sebastiano </a:t>
            </a:r>
            <a:r>
              <a:rPr lang="en-GB" sz="1600" i="1" err="1"/>
              <a:t>Battiato</a:t>
            </a:r>
            <a:r>
              <a:rPr lang="en-GB" sz="1600" i="1"/>
              <a:t>. "DeepFake Detection by </a:t>
            </a:r>
            <a:r>
              <a:rPr lang="en-GB" sz="1600" i="1" err="1"/>
              <a:t>Analyzing</a:t>
            </a:r>
            <a:r>
              <a:rPr lang="en-GB" sz="1600" i="1"/>
              <a:t> Convolutional Traces." Proceedings of the IEEE/CVF Conference on Computer Vision and Pattern Recognition Workshops. 2020.</a:t>
            </a:r>
          </a:p>
          <a:p>
            <a:pPr marL="457200" indent="-457200" algn="just">
              <a:buFont typeface="Arial" panose="020B0604020202020204" pitchFamily="34" charset="0"/>
              <a:buChar char="•"/>
            </a:pPr>
            <a:r>
              <a:rPr lang="en-GB" sz="1600" i="1"/>
              <a:t>Giudice, Oliver, Luca </a:t>
            </a:r>
            <a:r>
              <a:rPr lang="en-GB" sz="1600" i="1" err="1"/>
              <a:t>Guarnera</a:t>
            </a:r>
            <a:r>
              <a:rPr lang="en-GB" sz="1600" i="1"/>
              <a:t>, and Sebastiano </a:t>
            </a:r>
            <a:r>
              <a:rPr lang="en-GB" sz="1600" i="1" err="1"/>
              <a:t>Battiato</a:t>
            </a:r>
            <a:r>
              <a:rPr lang="en-GB" sz="1600" i="1"/>
              <a:t>. "Fighting deepfakes by detecting GAN DCT anomalies." </a:t>
            </a:r>
            <a:r>
              <a:rPr lang="en-GB" sz="1600" i="1" err="1"/>
              <a:t>arXiv</a:t>
            </a:r>
            <a:r>
              <a:rPr lang="en-GB" sz="1600" i="1"/>
              <a:t> preprint arXiv:2101.09781 (2021).</a:t>
            </a:r>
          </a:p>
          <a:p>
            <a:pPr marL="457200" indent="-457200" algn="just">
              <a:buFont typeface="Arial" panose="020B0604020202020204" pitchFamily="34" charset="0"/>
              <a:buChar char="•"/>
            </a:pPr>
            <a:r>
              <a:rPr lang="en-GB" sz="1600" i="1"/>
              <a:t>Agarwal, Shruti, et al. "Protecting World Leaders Against Deep Fakes." CVPR workshops. Vol. 1. 2019.</a:t>
            </a:r>
          </a:p>
          <a:p>
            <a:pPr marL="457200" indent="-457200" algn="just">
              <a:buFont typeface="Arial" panose="020B0604020202020204" pitchFamily="34" charset="0"/>
              <a:buChar char="•"/>
            </a:pPr>
            <a:r>
              <a:rPr lang="en-GB" sz="1600" i="1"/>
              <a:t>Mittal, Trisha, et al. "Emotions Don't Lie: An Audio-Visual Deepfake Detection Method using Affective Cues." Proceedings of the 28th ACM international conference on multimedia. 2020.</a:t>
            </a:r>
          </a:p>
          <a:p>
            <a:pPr marL="457200" indent="-457200" algn="just">
              <a:buFont typeface="Arial" panose="020B0604020202020204" pitchFamily="34" charset="0"/>
              <a:buChar char="•"/>
            </a:pPr>
            <a:r>
              <a:rPr lang="en-GB" sz="1600" i="1" err="1"/>
              <a:t>Ciftci</a:t>
            </a:r>
            <a:r>
              <a:rPr lang="en-GB" sz="1600" i="1"/>
              <a:t>, </a:t>
            </a:r>
            <a:r>
              <a:rPr lang="en-GB" sz="1600" i="1" err="1"/>
              <a:t>Umur</a:t>
            </a:r>
            <a:r>
              <a:rPr lang="en-GB" sz="1600" i="1"/>
              <a:t> </a:t>
            </a:r>
            <a:r>
              <a:rPr lang="en-GB" sz="1600" i="1" err="1"/>
              <a:t>Aybars</a:t>
            </a:r>
            <a:r>
              <a:rPr lang="en-GB" sz="1600" i="1"/>
              <a:t>, </a:t>
            </a:r>
            <a:r>
              <a:rPr lang="en-GB" sz="1600" i="1" err="1"/>
              <a:t>Ilke</a:t>
            </a:r>
            <a:r>
              <a:rPr lang="en-GB" sz="1600" i="1"/>
              <a:t> Demir, and Lijun Yin. "How do the hearts of deep fakes beat? Deep fake source detection via interpreting residuals with biological signals." 2020 IEEE International Joint Conference on Biometrics (IJCB). IEEE, 2020.</a:t>
            </a:r>
          </a:p>
          <a:p>
            <a:pPr marL="457200" indent="-457200" algn="just">
              <a:buFont typeface="Arial" panose="020B0604020202020204" pitchFamily="34" charset="0"/>
              <a:buChar char="•"/>
            </a:pPr>
            <a:r>
              <a:rPr lang="en-GB" sz="1600" i="1" err="1"/>
              <a:t>Conotter</a:t>
            </a:r>
            <a:r>
              <a:rPr lang="en-GB" sz="1600" i="1"/>
              <a:t>, Valentina, et al. "Physiologically-based detection of computer generated faces in video." 2014 IEEE International Conference on Image Processing (ICIP). IEEE, 2014.</a:t>
            </a:r>
          </a:p>
          <a:p>
            <a:pPr marL="457200" indent="-457200" algn="just">
              <a:buFont typeface="Arial" panose="020B0604020202020204" pitchFamily="34" charset="0"/>
              <a:buChar char="•"/>
            </a:pPr>
            <a:r>
              <a:rPr lang="en-GB" sz="1600" i="1"/>
              <a:t>Li, </a:t>
            </a:r>
            <a:r>
              <a:rPr lang="en-GB" sz="1600" i="1" err="1"/>
              <a:t>Yuezun</a:t>
            </a:r>
            <a:r>
              <a:rPr lang="en-GB" sz="1600" i="1"/>
              <a:t>, Ming-Ching Chang, and </a:t>
            </a:r>
            <a:r>
              <a:rPr lang="en-GB" sz="1600" i="1" err="1"/>
              <a:t>Siwei</a:t>
            </a:r>
            <a:r>
              <a:rPr lang="en-GB" sz="1600" i="1"/>
              <a:t> </a:t>
            </a:r>
            <a:r>
              <a:rPr lang="en-GB" sz="1600" i="1" err="1"/>
              <a:t>Lyu</a:t>
            </a:r>
            <a:r>
              <a:rPr lang="en-GB" sz="1600" i="1"/>
              <a:t>. "In </a:t>
            </a:r>
            <a:r>
              <a:rPr lang="en-GB" sz="1600" i="1" err="1"/>
              <a:t>ictu</a:t>
            </a:r>
            <a:r>
              <a:rPr lang="en-GB" sz="1600" i="1"/>
              <a:t> oculi: Exposing ai created fake videos by detecting eye blinking." 2018 IEEE International Workshop on Information Forensics and Security (WIFS). IEEE, 2018.</a:t>
            </a:r>
          </a:p>
          <a:p>
            <a:pPr marL="457200" indent="-457200" algn="just">
              <a:buFont typeface="Arial" panose="020B0604020202020204" pitchFamily="34" charset="0"/>
              <a:buChar char="•"/>
            </a:pPr>
            <a:r>
              <a:rPr lang="en-GB" sz="1600" i="1"/>
              <a:t>Guo, Hui, et al. "Eyes Tell All: Irregular Pupil Shapes Reveal GAN-generated Faces." </a:t>
            </a:r>
            <a:r>
              <a:rPr lang="en-GB" sz="1600" i="1" err="1"/>
              <a:t>arXiv</a:t>
            </a:r>
            <a:r>
              <a:rPr lang="en-GB" sz="1600" i="1"/>
              <a:t> preprint arXiv:2109.00162 (2021).</a:t>
            </a:r>
          </a:p>
          <a:p>
            <a:pPr marL="457200" indent="-457200" algn="just">
              <a:buFont typeface="Arial" panose="020B0604020202020204" pitchFamily="34" charset="0"/>
              <a:buChar char="•"/>
            </a:pPr>
            <a:r>
              <a:rPr lang="en-GB" sz="1600" i="1"/>
              <a:t>Du, </a:t>
            </a:r>
            <a:r>
              <a:rPr lang="en-GB" sz="1600" i="1" err="1"/>
              <a:t>Mengnan</a:t>
            </a:r>
            <a:r>
              <a:rPr lang="en-GB" sz="1600" i="1"/>
              <a:t>, et al. "Towards generalizable deepfake detection with locality-aware autoencoder." Proceedings of the 29th ACM International Conference on Information &amp; Knowledge Management. 2020.</a:t>
            </a:r>
          </a:p>
          <a:p>
            <a:pPr marL="457200" indent="-457200" algn="just">
              <a:buFont typeface="Arial" panose="020B0604020202020204" pitchFamily="34" charset="0"/>
              <a:buChar char="•"/>
            </a:pPr>
            <a:r>
              <a:rPr lang="en-GB" sz="1600" i="1"/>
              <a:t>Wang, Run, et al. "</a:t>
            </a:r>
            <a:r>
              <a:rPr lang="en-GB" sz="1600" i="1" err="1"/>
              <a:t>Fakespotter</a:t>
            </a:r>
            <a:r>
              <a:rPr lang="en-GB" sz="1600" i="1"/>
              <a:t>: A simple yet robust baseline for spotting ai-synthesized fake faces." </a:t>
            </a:r>
            <a:r>
              <a:rPr lang="en-GB" sz="1600" i="1" err="1"/>
              <a:t>arXiv</a:t>
            </a:r>
            <a:r>
              <a:rPr lang="en-GB" sz="1600" i="1"/>
              <a:t> preprint arXiv:1909.06122 (2019).</a:t>
            </a:r>
          </a:p>
        </p:txBody>
      </p:sp>
    </p:spTree>
    <p:extLst>
      <p:ext uri="{BB962C8B-B14F-4D97-AF65-F5344CB8AC3E}">
        <p14:creationId xmlns:p14="http://schemas.microsoft.com/office/powerpoint/2010/main" val="29497979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6EC64-799D-4E7F-BBEA-99041F183724}"/>
              </a:ext>
            </a:extLst>
          </p:cNvPr>
          <p:cNvSpPr>
            <a:spLocks noGrp="1"/>
          </p:cNvSpPr>
          <p:nvPr>
            <p:ph type="title"/>
          </p:nvPr>
        </p:nvSpPr>
        <p:spPr>
          <a:xfrm>
            <a:off x="838200" y="38715"/>
            <a:ext cx="10515600" cy="1325563"/>
          </a:xfrm>
        </p:spPr>
        <p:txBody>
          <a:bodyPr/>
          <a:lstStyle/>
          <a:p>
            <a:r>
              <a:rPr lang="it-IT" dirty="0" err="1"/>
              <a:t>References</a:t>
            </a:r>
            <a:r>
              <a:rPr lang="it-IT" dirty="0"/>
              <a:t> </a:t>
            </a:r>
            <a:endParaRPr lang="en-GB" dirty="0"/>
          </a:p>
        </p:txBody>
      </p:sp>
      <p:sp>
        <p:nvSpPr>
          <p:cNvPr id="6" name="CasellaDiTesto 5">
            <a:extLst>
              <a:ext uri="{FF2B5EF4-FFF2-40B4-BE49-F238E27FC236}">
                <a16:creationId xmlns:a16="http://schemas.microsoft.com/office/drawing/2014/main" id="{576778F8-38B2-439A-A0F9-A468C228B648}"/>
              </a:ext>
            </a:extLst>
          </p:cNvPr>
          <p:cNvSpPr txBox="1"/>
          <p:nvPr/>
        </p:nvSpPr>
        <p:spPr>
          <a:xfrm>
            <a:off x="838200" y="1107103"/>
            <a:ext cx="11125200" cy="5509200"/>
          </a:xfrm>
          <a:prstGeom prst="rect">
            <a:avLst/>
          </a:prstGeom>
          <a:noFill/>
        </p:spPr>
        <p:txBody>
          <a:bodyPr wrap="square">
            <a:spAutoFit/>
          </a:bodyPr>
          <a:lstStyle/>
          <a:p>
            <a:pPr marL="285750" indent="-285750">
              <a:buFont typeface="Arial" panose="020B0604020202020204" pitchFamily="34" charset="0"/>
              <a:buChar char="•"/>
            </a:pPr>
            <a:r>
              <a:rPr lang="en-GB" sz="1600"/>
              <a:t>Bo Li, Secure Learning in Adversarial Deep Neural Networks</a:t>
            </a:r>
          </a:p>
          <a:p>
            <a:pPr marL="285750" indent="-285750">
              <a:buFont typeface="Arial" panose="020B0604020202020204" pitchFamily="34" charset="0"/>
              <a:buChar char="•"/>
            </a:pPr>
            <a:r>
              <a:rPr lang="en-GB" sz="1600" err="1"/>
              <a:t>Chaowei</a:t>
            </a:r>
            <a:r>
              <a:rPr lang="en-GB" sz="1600"/>
              <a:t> Xiao et al., Generating Adversarial Examples with Adversarial Networks 2017</a:t>
            </a:r>
          </a:p>
          <a:p>
            <a:pPr marL="285750" indent="-285750">
              <a:buFont typeface="Arial" panose="020B0604020202020204" pitchFamily="34" charset="0"/>
              <a:buChar char="•"/>
            </a:pPr>
            <a:r>
              <a:rPr lang="en-GB" sz="1600"/>
              <a:t>Z. Kolter, A. </a:t>
            </a:r>
            <a:r>
              <a:rPr lang="en-GB" sz="1600" err="1"/>
              <a:t>Mądry</a:t>
            </a:r>
            <a:r>
              <a:rPr lang="en-GB" sz="1600"/>
              <a:t>- Adversarial Robustness: Theory and Practice</a:t>
            </a:r>
          </a:p>
          <a:p>
            <a:pPr marL="285750" indent="-285750">
              <a:buFont typeface="Arial" panose="020B0604020202020204" pitchFamily="34" charset="0"/>
              <a:buChar char="•"/>
            </a:pPr>
            <a:r>
              <a:rPr lang="en-GB" sz="1600"/>
              <a:t>McDaniel, Patrick, Nicolas </a:t>
            </a:r>
            <a:r>
              <a:rPr lang="en-GB" sz="1600" err="1"/>
              <a:t>Papernot</a:t>
            </a:r>
            <a:r>
              <a:rPr lang="en-GB" sz="1600"/>
              <a:t>, and Z. </a:t>
            </a:r>
            <a:r>
              <a:rPr lang="en-GB" sz="1600" dirty="0"/>
              <a:t>Berkay</a:t>
            </a:r>
            <a:r>
              <a:rPr lang="en-GB" sz="1600"/>
              <a:t> </a:t>
            </a:r>
            <a:r>
              <a:rPr lang="en-GB" sz="1600" dirty="0"/>
              <a:t>Celik</a:t>
            </a:r>
            <a:r>
              <a:rPr lang="en-GB" sz="1600"/>
              <a:t>. "Machine learning in adversarial settings." IEEE Security &amp; Privacy 14.3 (2016): 68-72.</a:t>
            </a:r>
          </a:p>
          <a:p>
            <a:pPr marL="285750" indent="-285750">
              <a:buFont typeface="Arial" panose="020B0604020202020204" pitchFamily="34" charset="0"/>
              <a:buChar char="•"/>
            </a:pPr>
            <a:r>
              <a:rPr lang="en-GB" sz="1600" err="1"/>
              <a:t>Melis</a:t>
            </a:r>
            <a:r>
              <a:rPr lang="en-GB" sz="1600"/>
              <a:t>, Marco, et al. "Is deep learning safe for robot vision? adversarial examples against the </a:t>
            </a:r>
            <a:r>
              <a:rPr lang="en-GB" sz="1600" err="1"/>
              <a:t>icub</a:t>
            </a:r>
            <a:r>
              <a:rPr lang="en-GB" sz="1600"/>
              <a:t> humanoid." Proceedings of the IEEE International Conference on Computer Vision Workshops. 2017.</a:t>
            </a:r>
          </a:p>
          <a:p>
            <a:pPr marL="285750" indent="-285750">
              <a:buFont typeface="Arial" panose="020B0604020202020204" pitchFamily="34" charset="0"/>
              <a:buChar char="•"/>
            </a:pPr>
            <a:r>
              <a:rPr lang="en-GB" sz="1600" err="1"/>
              <a:t>Szegedy</a:t>
            </a:r>
            <a:r>
              <a:rPr lang="en-GB" sz="1600"/>
              <a:t>, Christian, et al. "Intriguing properties of neural networks." </a:t>
            </a:r>
            <a:r>
              <a:rPr lang="en-GB" sz="1600" err="1"/>
              <a:t>arXiv</a:t>
            </a:r>
            <a:r>
              <a:rPr lang="en-GB" sz="1600"/>
              <a:t> preprint arXiv:1312.6199 (2013).</a:t>
            </a:r>
          </a:p>
          <a:p>
            <a:pPr marL="285750" indent="-285750">
              <a:buFont typeface="Arial" panose="020B0604020202020204" pitchFamily="34" charset="0"/>
              <a:buChar char="•"/>
            </a:pPr>
            <a:r>
              <a:rPr lang="en-GB" sz="1600"/>
              <a:t>Nguyen, Anh, Jason </a:t>
            </a:r>
            <a:r>
              <a:rPr lang="en-GB" sz="1600" err="1"/>
              <a:t>Yosinski</a:t>
            </a:r>
            <a:r>
              <a:rPr lang="en-GB" sz="1600"/>
              <a:t>, and Jeff Clune. "Deep neural networks are easily fooled: High confidence predictions for unrecognizable images." Proceedings of the IEEE conference on computer vision and pattern recognition. 2015.</a:t>
            </a:r>
          </a:p>
          <a:p>
            <a:pPr marL="285750" indent="-285750">
              <a:buFont typeface="Arial" panose="020B0604020202020204" pitchFamily="34" charset="0"/>
              <a:buChar char="•"/>
            </a:pPr>
            <a:r>
              <a:rPr lang="en-GB" sz="1600"/>
              <a:t>Goodfellow, Ian J., Jonathon </a:t>
            </a:r>
            <a:r>
              <a:rPr lang="en-GB" sz="1600" err="1"/>
              <a:t>Shlens</a:t>
            </a:r>
            <a:r>
              <a:rPr lang="en-GB" sz="1600"/>
              <a:t>, and Christian </a:t>
            </a:r>
            <a:r>
              <a:rPr lang="en-GB" sz="1600" err="1"/>
              <a:t>Szegedy</a:t>
            </a:r>
            <a:r>
              <a:rPr lang="en-GB" sz="1600"/>
              <a:t>. "Explaining and harnessing adversarial examples." </a:t>
            </a:r>
            <a:r>
              <a:rPr lang="en-GB" sz="1600" err="1"/>
              <a:t>arXiv</a:t>
            </a:r>
            <a:r>
              <a:rPr lang="en-GB" sz="1600"/>
              <a:t> preprint arXiv:1412.6572 (2014).</a:t>
            </a:r>
          </a:p>
          <a:p>
            <a:pPr marL="285750" indent="-285750">
              <a:buFont typeface="Arial" panose="020B0604020202020204" pitchFamily="34" charset="0"/>
              <a:buChar char="•"/>
            </a:pPr>
            <a:r>
              <a:rPr lang="en-GB" sz="1600"/>
              <a:t>Ren, </a:t>
            </a:r>
            <a:r>
              <a:rPr lang="en-GB" sz="1600" dirty="0"/>
              <a:t>Kui</a:t>
            </a:r>
            <a:r>
              <a:rPr lang="en-GB" sz="1600"/>
              <a:t>, et al. "Adversarial attacks and </a:t>
            </a:r>
            <a:r>
              <a:rPr lang="en-GB" sz="1600" err="1"/>
              <a:t>defenses</a:t>
            </a:r>
            <a:r>
              <a:rPr lang="en-GB" sz="1600"/>
              <a:t> in deep learning." Engineering 6.3 (2020): 346-360.</a:t>
            </a:r>
          </a:p>
          <a:p>
            <a:pPr marL="285750" indent="-285750">
              <a:buFont typeface="Arial" panose="020B0604020202020204" pitchFamily="34" charset="0"/>
              <a:buChar char="•"/>
            </a:pPr>
            <a:r>
              <a:rPr lang="en-GB" sz="1600" err="1"/>
              <a:t>Biggio</a:t>
            </a:r>
            <a:r>
              <a:rPr lang="en-GB" sz="1600"/>
              <a:t>, Battista, and Fabio </a:t>
            </a:r>
            <a:r>
              <a:rPr lang="en-GB" sz="1600" err="1"/>
              <a:t>Roli</a:t>
            </a:r>
            <a:r>
              <a:rPr lang="en-GB" sz="1600"/>
              <a:t>. "Wild patterns: Ten years after the rise of adversarial machine learning." Pattern Recognition 84 (2018): 317-331.</a:t>
            </a:r>
          </a:p>
          <a:p>
            <a:pPr marL="285750" indent="-285750">
              <a:buFont typeface="Arial" panose="020B0604020202020204" pitchFamily="34" charset="0"/>
              <a:buChar char="•"/>
            </a:pPr>
            <a:r>
              <a:rPr lang="en-GB" sz="1600"/>
              <a:t>Nicolas </a:t>
            </a:r>
            <a:r>
              <a:rPr lang="en-GB" sz="1600" err="1"/>
              <a:t>Papernot</a:t>
            </a:r>
            <a:r>
              <a:rPr lang="en-GB" sz="1600"/>
              <a:t>, et al. 2016. Distillation as a </a:t>
            </a:r>
            <a:r>
              <a:rPr lang="en-GB" sz="1600" err="1"/>
              <a:t>Defense</a:t>
            </a:r>
            <a:r>
              <a:rPr lang="en-GB" sz="1600"/>
              <a:t> </a:t>
            </a:r>
            <a:r>
              <a:rPr lang="en-GB" sz="1600" err="1"/>
              <a:t>toAdversarial</a:t>
            </a:r>
            <a:r>
              <a:rPr lang="en-GB" sz="1600"/>
              <a:t> Perturbations Against Deep Neural Networks. In IEEE Symposium on Security and Privacy, SP 2016, San Jose, CA, USA, May 22-26, 2016. 582–597. https://doi.org/10.1109/SP.2016.41</a:t>
            </a:r>
          </a:p>
          <a:p>
            <a:pPr marL="285750" indent="-285750">
              <a:buFont typeface="Arial" panose="020B0604020202020204" pitchFamily="34" charset="0"/>
              <a:buChar char="•"/>
            </a:pPr>
            <a:r>
              <a:rPr lang="en-GB" sz="1600"/>
              <a:t>Suciu, O. et al. "When does machine learning FAIL? generalized transferability for evasion and poisoning attacks." </a:t>
            </a:r>
          </a:p>
          <a:p>
            <a:pPr marL="285750" indent="-285750">
              <a:buFont typeface="Arial" panose="020B0604020202020204" pitchFamily="34" charset="0"/>
              <a:buChar char="•"/>
            </a:pPr>
            <a:r>
              <a:rPr lang="en-GB" sz="1600"/>
              <a:t>Ma, </a:t>
            </a:r>
            <a:r>
              <a:rPr lang="en-GB" sz="1600" err="1"/>
              <a:t>Yuxin</a:t>
            </a:r>
            <a:r>
              <a:rPr lang="en-GB" sz="1600"/>
              <a:t>, et al. "Explaining vulnerabilities to adversarial machine learning through visual analytics."</a:t>
            </a:r>
          </a:p>
          <a:p>
            <a:pPr marL="285750" indent="-285750">
              <a:buFont typeface="Arial" panose="020B0604020202020204" pitchFamily="34" charset="0"/>
              <a:buChar char="•"/>
            </a:pPr>
            <a:r>
              <a:rPr lang="en-GB" sz="1600"/>
              <a:t>Krishna, Kalpesh, et al. "Thieves on sesame street! model extraction of </a:t>
            </a:r>
            <a:r>
              <a:rPr lang="en-GB" sz="1600" err="1"/>
              <a:t>bert</a:t>
            </a:r>
            <a:r>
              <a:rPr lang="en-GB" sz="1600"/>
              <a:t>-based </a:t>
            </a:r>
            <a:r>
              <a:rPr lang="en-GB" sz="1600" err="1"/>
              <a:t>apis</a:t>
            </a:r>
            <a:r>
              <a:rPr lang="en-GB" sz="1600"/>
              <a:t>." </a:t>
            </a:r>
            <a:r>
              <a:rPr lang="en-GB" sz="1600" err="1"/>
              <a:t>arXiv</a:t>
            </a:r>
            <a:r>
              <a:rPr lang="en-GB" sz="1600"/>
              <a:t> preprint arXiv:1910.12366 (2019).</a:t>
            </a:r>
          </a:p>
          <a:p>
            <a:pPr marL="285750" indent="-285750">
              <a:buFont typeface="Arial" panose="020B0604020202020204" pitchFamily="34" charset="0"/>
              <a:buChar char="•"/>
            </a:pPr>
            <a:r>
              <a:rPr lang="en-GB" sz="1600"/>
              <a:t>Cauli, </a:t>
            </a:r>
            <a:r>
              <a:rPr lang="en-GB" sz="1600" dirty="0"/>
              <a:t>N., et al. Fooling a face recognition system with a marker-free label-consistent backdoor attack</a:t>
            </a:r>
            <a:r>
              <a:rPr lang="en-GB" sz="1600"/>
              <a:t>. </a:t>
            </a:r>
            <a:r>
              <a:rPr lang="en-GB" sz="1600" dirty="0"/>
              <a:t>In International Conference </a:t>
            </a:r>
            <a:r>
              <a:rPr lang="en-GB" sz="1600"/>
              <a:t>on </a:t>
            </a:r>
            <a:r>
              <a:rPr lang="en-GB" sz="1600" dirty="0"/>
              <a:t>Image Analysis </a:t>
            </a:r>
            <a:r>
              <a:rPr lang="en-GB" sz="1600"/>
              <a:t>and </a:t>
            </a:r>
            <a:r>
              <a:rPr lang="en-GB" sz="1600" dirty="0"/>
              <a:t>Processing </a:t>
            </a:r>
            <a:r>
              <a:rPr lang="en-GB" sz="1600"/>
              <a:t>(</a:t>
            </a:r>
            <a:r>
              <a:rPr lang="en-GB" sz="1600" dirty="0"/>
              <a:t>pp. 176-185</a:t>
            </a:r>
            <a:r>
              <a:rPr lang="en-GB" sz="1600"/>
              <a:t>). </a:t>
            </a:r>
            <a:r>
              <a:rPr lang="en-GB" sz="1600" dirty="0"/>
              <a:t>Cham: Springer International Publishing</a:t>
            </a:r>
            <a:r>
              <a:rPr lang="en-GB" sz="1600"/>
              <a:t>.</a:t>
            </a:r>
          </a:p>
        </p:txBody>
      </p:sp>
    </p:spTree>
    <p:extLst>
      <p:ext uri="{BB962C8B-B14F-4D97-AF65-F5344CB8AC3E}">
        <p14:creationId xmlns:p14="http://schemas.microsoft.com/office/powerpoint/2010/main" val="3209626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err="1"/>
              <a:t>Convolutional</a:t>
            </a:r>
            <a:r>
              <a:rPr lang="it-IT" dirty="0"/>
              <a:t> </a:t>
            </a:r>
            <a:r>
              <a:rPr lang="it-IT" dirty="0" err="1"/>
              <a:t>Neural</a:t>
            </a:r>
            <a:r>
              <a:rPr lang="it-IT" dirty="0"/>
              <a:t> Networks</a:t>
            </a:r>
          </a:p>
        </p:txBody>
      </p:sp>
      <p:pic>
        <p:nvPicPr>
          <p:cNvPr id="4098" name="Picture 2" descr="Electronics | Free Full-Text | Energy-Efficient Gabor Kernels in Neural  Networks with Genetic Algorithm Training Method | HTML">
            <a:extLst>
              <a:ext uri="{FF2B5EF4-FFF2-40B4-BE49-F238E27FC236}">
                <a16:creationId xmlns:a16="http://schemas.microsoft.com/office/drawing/2014/main" id="{6591AE6F-11A6-4419-B47A-82300F3B40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5754" y="1327131"/>
            <a:ext cx="10208046" cy="4559063"/>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7F03E84A-9906-46E7-BE1D-777C4E763BE6}"/>
              </a:ext>
            </a:extLst>
          </p:cNvPr>
          <p:cNvSpPr txBox="1"/>
          <p:nvPr/>
        </p:nvSpPr>
        <p:spPr>
          <a:xfrm>
            <a:off x="1124863" y="5965005"/>
            <a:ext cx="10249828" cy="769441"/>
          </a:xfrm>
          <a:prstGeom prst="rect">
            <a:avLst/>
          </a:prstGeom>
          <a:noFill/>
        </p:spPr>
        <p:txBody>
          <a:bodyPr wrap="square" rtlCol="0">
            <a:spAutoFit/>
          </a:bodyPr>
          <a:lstStyle/>
          <a:p>
            <a:pPr algn="just"/>
            <a:r>
              <a:rPr lang="en-US" sz="2200" dirty="0"/>
              <a:t>CNNs perform lots of complex feature space mappings in order to make data “more separable”.</a:t>
            </a:r>
          </a:p>
        </p:txBody>
      </p:sp>
    </p:spTree>
    <p:extLst>
      <p:ext uri="{BB962C8B-B14F-4D97-AF65-F5344CB8AC3E}">
        <p14:creationId xmlns:p14="http://schemas.microsoft.com/office/powerpoint/2010/main" val="1768300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B8E993AE-0D79-4018-BA75-3E84DB6276C8}"/>
              </a:ext>
            </a:extLst>
          </p:cNvPr>
          <p:cNvSpPr/>
          <p:nvPr/>
        </p:nvSpPr>
        <p:spPr>
          <a:xfrm>
            <a:off x="584200" y="1552011"/>
            <a:ext cx="11023600" cy="1200329"/>
          </a:xfrm>
          <a:prstGeom prst="rect">
            <a:avLst/>
          </a:prstGeom>
        </p:spPr>
        <p:txBody>
          <a:bodyPr wrap="square">
            <a:spAutoFit/>
          </a:bodyPr>
          <a:lstStyle/>
          <a:p>
            <a:pPr algn="just"/>
            <a:r>
              <a:rPr lang="en-GB" sz="2400" dirty="0"/>
              <a:t>GANs </a:t>
            </a:r>
            <a:r>
              <a:rPr lang="en-GB" sz="2400" b="0" i="0" dirty="0">
                <a:effectLst/>
              </a:rPr>
              <a:t>are Neural Networks able to generate outputs (e.g. a picture of a human face) that appear to be a sample from the </a:t>
            </a:r>
            <a:r>
              <a:rPr lang="en-GB" sz="2400" b="1" i="1" dirty="0">
                <a:effectLst/>
              </a:rPr>
              <a:t>distribution of the training set </a:t>
            </a:r>
            <a:r>
              <a:rPr lang="en-GB" sz="2400" b="0" i="0" dirty="0">
                <a:effectLst/>
              </a:rPr>
              <a:t>(e.g. set of other human faces).</a:t>
            </a:r>
            <a:endParaRPr lang="en-GB" sz="2400" dirty="0"/>
          </a:p>
        </p:txBody>
      </p:sp>
      <p:sp>
        <p:nvSpPr>
          <p:cNvPr id="11" name="Titolo 1">
            <a:extLst>
              <a:ext uri="{FF2B5EF4-FFF2-40B4-BE49-F238E27FC236}">
                <a16:creationId xmlns:a16="http://schemas.microsoft.com/office/drawing/2014/main" id="{C2F41008-CC05-44B4-B5E6-313098253D38}"/>
              </a:ext>
            </a:extLst>
          </p:cNvPr>
          <p:cNvSpPr txBox="1">
            <a:spLocks noGrp="1"/>
          </p:cNvSpPr>
          <p:nvPr>
            <p:ph type="title"/>
          </p:nvPr>
        </p:nvSpPr>
        <p:spPr>
          <a:xfrm>
            <a:off x="838200" y="365125"/>
            <a:ext cx="10515600" cy="1325563"/>
          </a:xfrm>
        </p:spPr>
        <p:txBody>
          <a:bodyPr/>
          <a:lstStyle/>
          <a:p>
            <a:pPr lvl="0"/>
            <a:r>
              <a:rPr lang="it-IT" dirty="0">
                <a:cs typeface="Calibri Light" pitchFamily="2"/>
              </a:rPr>
              <a:t>Generative </a:t>
            </a:r>
            <a:r>
              <a:rPr lang="it-IT" dirty="0" err="1">
                <a:cs typeface="Calibri Light" pitchFamily="2"/>
              </a:rPr>
              <a:t>Adversarial</a:t>
            </a:r>
            <a:r>
              <a:rPr lang="it-IT" dirty="0">
                <a:cs typeface="Calibri Light" pitchFamily="2"/>
              </a:rPr>
              <a:t> Networks (</a:t>
            </a:r>
            <a:r>
              <a:rPr lang="it-IT" dirty="0" err="1">
                <a:cs typeface="Calibri Light" pitchFamily="2"/>
              </a:rPr>
              <a:t>GANs</a:t>
            </a:r>
            <a:r>
              <a:rPr lang="it-IT" dirty="0">
                <a:cs typeface="Calibri Light" pitchFamily="2"/>
              </a:rPr>
              <a:t>)</a:t>
            </a:r>
          </a:p>
        </p:txBody>
      </p:sp>
      <p:sp>
        <p:nvSpPr>
          <p:cNvPr id="5" name="CasellaDiTesto 4">
            <a:extLst>
              <a:ext uri="{FF2B5EF4-FFF2-40B4-BE49-F238E27FC236}">
                <a16:creationId xmlns:a16="http://schemas.microsoft.com/office/drawing/2014/main" id="{C1F49CEB-EAB1-4DFE-81FA-41B869CBBC95}"/>
              </a:ext>
            </a:extLst>
          </p:cNvPr>
          <p:cNvSpPr txBox="1"/>
          <p:nvPr/>
        </p:nvSpPr>
        <p:spPr>
          <a:xfrm>
            <a:off x="584200" y="3043809"/>
            <a:ext cx="10036175" cy="2308324"/>
          </a:xfrm>
          <a:prstGeom prst="rect">
            <a:avLst/>
          </a:prstGeom>
          <a:noFill/>
        </p:spPr>
        <p:txBody>
          <a:bodyPr wrap="square">
            <a:spAutoFit/>
          </a:bodyPr>
          <a:lstStyle/>
          <a:p>
            <a:pPr algn="just"/>
            <a:r>
              <a:rPr lang="en-GB" sz="2400" dirty="0"/>
              <a:t>Applications:</a:t>
            </a:r>
          </a:p>
          <a:p>
            <a:pPr marL="342900" indent="-342900" algn="just">
              <a:buFont typeface="Arial" panose="020B0604020202020204" pitchFamily="34" charset="0"/>
              <a:buChar char="•"/>
            </a:pPr>
            <a:r>
              <a:rPr lang="en-GB" sz="2400" dirty="0"/>
              <a:t>Data augmentation</a:t>
            </a:r>
          </a:p>
          <a:p>
            <a:pPr marL="342900" indent="-342900" algn="just">
              <a:buFont typeface="Arial" panose="020B0604020202020204" pitchFamily="34" charset="0"/>
              <a:buChar char="•"/>
            </a:pPr>
            <a:r>
              <a:rPr lang="en-GB" sz="2400" dirty="0"/>
              <a:t>Create photorealistic images. </a:t>
            </a:r>
          </a:p>
          <a:p>
            <a:pPr marL="342900" indent="-342900" algn="just">
              <a:buFont typeface="Arial" panose="020B0604020202020204" pitchFamily="34" charset="0"/>
              <a:buChar char="•"/>
            </a:pPr>
            <a:r>
              <a:rPr lang="en-GB" sz="2400" dirty="0"/>
              <a:t>Generate images from descriptions (text to image synthesis). </a:t>
            </a:r>
          </a:p>
          <a:p>
            <a:pPr marL="342900" indent="-342900" algn="just">
              <a:buFont typeface="Arial" panose="020B0604020202020204" pitchFamily="34" charset="0"/>
              <a:buChar char="•"/>
            </a:pPr>
            <a:r>
              <a:rPr lang="en-GB" sz="2400" dirty="0"/>
              <a:t>Improve the resolution (low-resolution to high-resolution).</a:t>
            </a:r>
          </a:p>
          <a:p>
            <a:pPr marL="342900" indent="-342900" algn="just">
              <a:buFont typeface="Arial" panose="020B0604020202020204" pitchFamily="34" charset="0"/>
              <a:buChar char="•"/>
            </a:pPr>
            <a:r>
              <a:rPr lang="en-GB" sz="2400" dirty="0"/>
              <a:t>Voice translation.</a:t>
            </a:r>
          </a:p>
        </p:txBody>
      </p:sp>
    </p:spTree>
    <p:extLst>
      <p:ext uri="{BB962C8B-B14F-4D97-AF65-F5344CB8AC3E}">
        <p14:creationId xmlns:p14="http://schemas.microsoft.com/office/powerpoint/2010/main" val="419707872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6956</Words>
  <Application>Microsoft Office PowerPoint</Application>
  <PresentationFormat>Widescreen</PresentationFormat>
  <Paragraphs>591</Paragraphs>
  <Slides>73</Slides>
  <Notes>73</Notes>
  <HiddenSlides>39</HiddenSlides>
  <MMClips>3</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73</vt:i4>
      </vt:variant>
    </vt:vector>
  </HeadingPairs>
  <TitlesOfParts>
    <vt:vector size="85" baseType="lpstr">
      <vt:lpstr>Arial</vt:lpstr>
      <vt:lpstr>Avenir Book</vt:lpstr>
      <vt:lpstr>Calibri</vt:lpstr>
      <vt:lpstr>Calibri Light</vt:lpstr>
      <vt:lpstr>Cambria Math</vt:lpstr>
      <vt:lpstr>LinLibertineI</vt:lpstr>
      <vt:lpstr>LinLibertineT</vt:lpstr>
      <vt:lpstr>Merriweather</vt:lpstr>
      <vt:lpstr>Raleway</vt:lpstr>
      <vt:lpstr>txsys</vt:lpstr>
      <vt:lpstr>Wingdings</vt:lpstr>
      <vt:lpstr>Tema di Office</vt:lpstr>
      <vt:lpstr>Adversarial Machine Learning Model Vulnerabilities and Robustness</vt:lpstr>
      <vt:lpstr>IPlab@UNICT</vt:lpstr>
      <vt:lpstr>Presentazione standard di PowerPoint</vt:lpstr>
      <vt:lpstr>Outline</vt:lpstr>
      <vt:lpstr>Classification</vt:lpstr>
      <vt:lpstr>Overfitting</vt:lpstr>
      <vt:lpstr>2D Convolution</vt:lpstr>
      <vt:lpstr>Convolutional Neural Networks</vt:lpstr>
      <vt:lpstr>Generative Adversarial Networks (GANs)</vt:lpstr>
      <vt:lpstr>Generative vs. Discriminative models</vt:lpstr>
      <vt:lpstr>Generative Adversarial Networks</vt:lpstr>
      <vt:lpstr>Generative Adversarial Networks</vt:lpstr>
      <vt:lpstr>StarGANv2 – Multiple domains translation</vt:lpstr>
      <vt:lpstr>Why deepfakes are a problem</vt:lpstr>
      <vt:lpstr>Adversarial Machine Learning</vt:lpstr>
      <vt:lpstr>The Success of Machine Learning!</vt:lpstr>
      <vt:lpstr>The Success of Machine Learning!</vt:lpstr>
      <vt:lpstr>The Success of Machine Learning!</vt:lpstr>
      <vt:lpstr>Adversarial Machine Learning</vt:lpstr>
      <vt:lpstr>Adversarial Machine Learning</vt:lpstr>
      <vt:lpstr>Adversarial Machine Learning</vt:lpstr>
      <vt:lpstr>Adversarial Machine Learning</vt:lpstr>
      <vt:lpstr>Adversarial Machine Learning</vt:lpstr>
      <vt:lpstr>Adversarial Machine Learning</vt:lpstr>
      <vt:lpstr>Adversarial Machine Learning</vt:lpstr>
      <vt:lpstr>Adversarial Machine Learning</vt:lpstr>
      <vt:lpstr>Adversarial Machine Learning</vt:lpstr>
      <vt:lpstr>Input Space vs Feature Space</vt:lpstr>
      <vt:lpstr>ImageNet Classification Challenge (ILSVRC)</vt:lpstr>
      <vt:lpstr>Adversarial Machine Learning</vt:lpstr>
      <vt:lpstr>Adversarial Machine Learning</vt:lpstr>
      <vt:lpstr>Adversarial Machine Learning</vt:lpstr>
      <vt:lpstr>Constructing Adversarial Examples</vt:lpstr>
      <vt:lpstr>Constructing Adversarial Examples</vt:lpstr>
      <vt:lpstr>Constructing Adversarial Examples</vt:lpstr>
      <vt:lpstr>Constructing Adversarial Examples</vt:lpstr>
      <vt:lpstr>Constructing Adversarial Examples</vt:lpstr>
      <vt:lpstr>Training Adversarially Robust Classifiers</vt:lpstr>
      <vt:lpstr>Training Adversarially Robust Classifiers</vt:lpstr>
      <vt:lpstr>Training Adversarially Robust Classifiers</vt:lpstr>
      <vt:lpstr>Training Adversarially Robust Classifiers</vt:lpstr>
      <vt:lpstr>Adversarial Machine Learning Attacks</vt:lpstr>
      <vt:lpstr>Adversarial Machine Learning</vt:lpstr>
      <vt:lpstr>AML – Evasion Attack</vt:lpstr>
      <vt:lpstr>AML – Evasion Attack</vt:lpstr>
      <vt:lpstr>AML – Evasion Attack</vt:lpstr>
      <vt:lpstr>Adversarial Machine Learning</vt:lpstr>
      <vt:lpstr>AML – Evasion Attack</vt:lpstr>
      <vt:lpstr>AML – Evasion Attack</vt:lpstr>
      <vt:lpstr>AML – Evasion Attack</vt:lpstr>
      <vt:lpstr>AML – Evasion Attack</vt:lpstr>
      <vt:lpstr>AML – Poisoning Attack</vt:lpstr>
      <vt:lpstr>AML – Poisoning Attack</vt:lpstr>
      <vt:lpstr>AML – Poisoning Attack</vt:lpstr>
      <vt:lpstr>Adversarial Machine Learning</vt:lpstr>
      <vt:lpstr>Presentazione standard di PowerPoint</vt:lpstr>
      <vt:lpstr>Presentazione standard di PowerPoint</vt:lpstr>
      <vt:lpstr>Presentazione standard di PowerPoint</vt:lpstr>
      <vt:lpstr>Presentazione standard di PowerPoint</vt:lpstr>
      <vt:lpstr>Presentazione standard di PowerPoint</vt:lpstr>
      <vt:lpstr>AML – Exploratory Attack</vt:lpstr>
      <vt:lpstr>AML – Defense Strategies</vt:lpstr>
      <vt:lpstr>AML – Defense Strategies</vt:lpstr>
      <vt:lpstr>AML – Defense Strategies</vt:lpstr>
      <vt:lpstr>AML – Defense Strategies</vt:lpstr>
      <vt:lpstr>AML – Defense Strategies</vt:lpstr>
      <vt:lpstr>AML – Defense Strategies</vt:lpstr>
      <vt:lpstr>Final Remarks</vt:lpstr>
      <vt:lpstr>Final Remarks</vt:lpstr>
      <vt:lpstr>Thanks for your attention!</vt:lpstr>
      <vt:lpstr>References</vt:lpstr>
      <vt:lpstr>References</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Analysis Modulo 2</dc:title>
  <dc:creator>Alessandro Ortis</dc:creator>
  <cp:lastModifiedBy>Alessandro Ortis</cp:lastModifiedBy>
  <cp:revision>11</cp:revision>
  <cp:lastPrinted>2022-04-23T09:34:12Z</cp:lastPrinted>
  <dcterms:created xsi:type="dcterms:W3CDTF">2020-03-10T14:53:33Z</dcterms:created>
  <dcterms:modified xsi:type="dcterms:W3CDTF">2024-04-04T12:40:46Z</dcterms:modified>
</cp:coreProperties>
</file>