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  <p:sldMasterId id="2147483732" r:id="rId2"/>
  </p:sldMasterIdLst>
  <p:notesMasterIdLst>
    <p:notesMasterId r:id="rId30"/>
  </p:notesMasterIdLst>
  <p:handoutMasterIdLst>
    <p:handoutMasterId r:id="rId31"/>
  </p:handoutMasterIdLst>
  <p:sldIdLst>
    <p:sldId id="256" r:id="rId3"/>
    <p:sldId id="444" r:id="rId4"/>
    <p:sldId id="257" r:id="rId5"/>
    <p:sldId id="310" r:id="rId6"/>
    <p:sldId id="312" r:id="rId7"/>
    <p:sldId id="579" r:id="rId8"/>
    <p:sldId id="578" r:id="rId9"/>
    <p:sldId id="319" r:id="rId10"/>
    <p:sldId id="320" r:id="rId11"/>
    <p:sldId id="321" r:id="rId12"/>
    <p:sldId id="323" r:id="rId13"/>
    <p:sldId id="327" r:id="rId14"/>
    <p:sldId id="329" r:id="rId15"/>
    <p:sldId id="524" r:id="rId16"/>
    <p:sldId id="561" r:id="rId17"/>
    <p:sldId id="309" r:id="rId18"/>
    <p:sldId id="306" r:id="rId19"/>
    <p:sldId id="581" r:id="rId20"/>
    <p:sldId id="582" r:id="rId21"/>
    <p:sldId id="575" r:id="rId22"/>
    <p:sldId id="580" r:id="rId23"/>
    <p:sldId id="573" r:id="rId24"/>
    <p:sldId id="584" r:id="rId25"/>
    <p:sldId id="346" r:id="rId26"/>
    <p:sldId id="347" r:id="rId27"/>
    <p:sldId id="574" r:id="rId28"/>
    <p:sldId id="33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B7DE82"/>
    <a:srgbClr val="002868"/>
    <a:srgbClr val="026981"/>
    <a:srgbClr val="E0E2E8"/>
    <a:srgbClr val="5787C1"/>
    <a:srgbClr val="CC8ABF"/>
    <a:srgbClr val="CF91C3"/>
    <a:srgbClr val="BCE08C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4660"/>
  </p:normalViewPr>
  <p:slideViewPr>
    <p:cSldViewPr snapToGrid="0">
      <p:cViewPr varScale="1">
        <p:scale>
          <a:sx n="80" d="100"/>
          <a:sy n="80" d="100"/>
        </p:scale>
        <p:origin x="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Wenwu Prof (CVSSP)" userId="5cff3a9f-d89f-4d7f-90a1-7b9ace01e059" providerId="ADAL" clId="{7348BCF4-0138-479D-A724-3B06D93030AB}"/>
    <pc:docChg chg="undo custSel addSld delSld modSld modShowInfo">
      <pc:chgData name="Wang, Wenwu Prof (CVSSP)" userId="5cff3a9f-d89f-4d7f-90a1-7b9ace01e059" providerId="ADAL" clId="{7348BCF4-0138-479D-A724-3B06D93030AB}" dt="2023-11-20T23:05:48.114" v="122"/>
      <pc:docMkLst>
        <pc:docMk/>
      </pc:docMkLst>
      <pc:sldChg chg="modSp mod">
        <pc:chgData name="Wang, Wenwu Prof (CVSSP)" userId="5cff3a9f-d89f-4d7f-90a1-7b9ace01e059" providerId="ADAL" clId="{7348BCF4-0138-479D-A724-3B06D93030AB}" dt="2023-11-20T22:40:11.582" v="18" actId="20577"/>
        <pc:sldMkLst>
          <pc:docMk/>
          <pc:sldMk cId="504613955" sldId="256"/>
        </pc:sldMkLst>
        <pc:spChg chg="mod">
          <ac:chgData name="Wang, Wenwu Prof (CVSSP)" userId="5cff3a9f-d89f-4d7f-90a1-7b9ace01e059" providerId="ADAL" clId="{7348BCF4-0138-479D-A724-3B06D93030AB}" dt="2023-11-20T22:40:11.582" v="18" actId="20577"/>
          <ac:spMkLst>
            <pc:docMk/>
            <pc:sldMk cId="504613955" sldId="256"/>
            <ac:spMk id="2" creationId="{A637684B-3F62-4D7C-9089-21EE55F183C0}"/>
          </ac:spMkLst>
        </pc:spChg>
      </pc:sldChg>
      <pc:sldChg chg="mod modShow">
        <pc:chgData name="Wang, Wenwu Prof (CVSSP)" userId="5cff3a9f-d89f-4d7f-90a1-7b9ace01e059" providerId="ADAL" clId="{7348BCF4-0138-479D-A724-3B06D93030AB}" dt="2023-11-20T22:40:54.998" v="19" actId="729"/>
        <pc:sldMkLst>
          <pc:docMk/>
          <pc:sldMk cId="1815862774" sldId="313"/>
        </pc:sldMkLst>
      </pc:sldChg>
      <pc:sldChg chg="mod modShow">
        <pc:chgData name="Wang, Wenwu Prof (CVSSP)" userId="5cff3a9f-d89f-4d7f-90a1-7b9ace01e059" providerId="ADAL" clId="{7348BCF4-0138-479D-A724-3B06D93030AB}" dt="2023-11-20T22:40:57.565" v="20" actId="729"/>
        <pc:sldMkLst>
          <pc:docMk/>
          <pc:sldMk cId="339034988" sldId="314"/>
        </pc:sldMkLst>
      </pc:sldChg>
      <pc:sldChg chg="mod modShow">
        <pc:chgData name="Wang, Wenwu Prof (CVSSP)" userId="5cff3a9f-d89f-4d7f-90a1-7b9ace01e059" providerId="ADAL" clId="{7348BCF4-0138-479D-A724-3B06D93030AB}" dt="2023-11-20T22:41:03.911" v="21" actId="729"/>
        <pc:sldMkLst>
          <pc:docMk/>
          <pc:sldMk cId="425249311" sldId="315"/>
        </pc:sldMkLst>
      </pc:sldChg>
      <pc:sldChg chg="mod modShow">
        <pc:chgData name="Wang, Wenwu Prof (CVSSP)" userId="5cff3a9f-d89f-4d7f-90a1-7b9ace01e059" providerId="ADAL" clId="{7348BCF4-0138-479D-A724-3B06D93030AB}" dt="2023-11-20T22:42:10.683" v="22" actId="729"/>
        <pc:sldMkLst>
          <pc:docMk/>
          <pc:sldMk cId="2135741509" sldId="320"/>
        </pc:sldMkLst>
      </pc:sldChg>
      <pc:sldChg chg="mod modShow">
        <pc:chgData name="Wang, Wenwu Prof (CVSSP)" userId="5cff3a9f-d89f-4d7f-90a1-7b9ace01e059" providerId="ADAL" clId="{7348BCF4-0138-479D-A724-3B06D93030AB}" dt="2023-11-20T22:42:12.860" v="23" actId="729"/>
        <pc:sldMkLst>
          <pc:docMk/>
          <pc:sldMk cId="3708071173" sldId="321"/>
        </pc:sldMkLst>
      </pc:sldChg>
      <pc:sldChg chg="mod modShow">
        <pc:chgData name="Wang, Wenwu Prof (CVSSP)" userId="5cff3a9f-d89f-4d7f-90a1-7b9ace01e059" providerId="ADAL" clId="{7348BCF4-0138-479D-A724-3B06D93030AB}" dt="2023-11-20T22:42:24.291" v="24" actId="729"/>
        <pc:sldMkLst>
          <pc:docMk/>
          <pc:sldMk cId="2725336934" sldId="324"/>
        </pc:sldMkLst>
      </pc:sldChg>
      <pc:sldChg chg="mod modShow">
        <pc:chgData name="Wang, Wenwu Prof (CVSSP)" userId="5cff3a9f-d89f-4d7f-90a1-7b9ace01e059" providerId="ADAL" clId="{7348BCF4-0138-479D-A724-3B06D93030AB}" dt="2023-11-20T22:42:27.042" v="25" actId="729"/>
        <pc:sldMkLst>
          <pc:docMk/>
          <pc:sldMk cId="4049338023" sldId="325"/>
        </pc:sldMkLst>
      </pc:sldChg>
      <pc:sldChg chg="mod modShow">
        <pc:chgData name="Wang, Wenwu Prof (CVSSP)" userId="5cff3a9f-d89f-4d7f-90a1-7b9ace01e059" providerId="ADAL" clId="{7348BCF4-0138-479D-A724-3B06D93030AB}" dt="2023-11-20T22:51:06.203" v="46" actId="729"/>
        <pc:sldMkLst>
          <pc:docMk/>
          <pc:sldMk cId="3747143838" sldId="326"/>
        </pc:sldMkLst>
      </pc:sldChg>
      <pc:sldChg chg="mod modShow">
        <pc:chgData name="Wang, Wenwu Prof (CVSSP)" userId="5cff3a9f-d89f-4d7f-90a1-7b9ace01e059" providerId="ADAL" clId="{7348BCF4-0138-479D-A724-3B06D93030AB}" dt="2023-11-20T22:42:38.786" v="26" actId="729"/>
        <pc:sldMkLst>
          <pc:docMk/>
          <pc:sldMk cId="665766063" sldId="329"/>
        </pc:sldMkLst>
      </pc:sldChg>
      <pc:sldChg chg="mod modShow">
        <pc:chgData name="Wang, Wenwu Prof (CVSSP)" userId="5cff3a9f-d89f-4d7f-90a1-7b9ace01e059" providerId="ADAL" clId="{7348BCF4-0138-479D-A724-3B06D93030AB}" dt="2023-11-20T22:42:42.493" v="27" actId="729"/>
        <pc:sldMkLst>
          <pc:docMk/>
          <pc:sldMk cId="3606335141" sldId="333"/>
        </pc:sldMkLst>
      </pc:sldChg>
      <pc:sldChg chg="mod modShow">
        <pc:chgData name="Wang, Wenwu Prof (CVSSP)" userId="5cff3a9f-d89f-4d7f-90a1-7b9ace01e059" providerId="ADAL" clId="{7348BCF4-0138-479D-A724-3B06D93030AB}" dt="2023-11-20T22:46:17.243" v="32" actId="729"/>
        <pc:sldMkLst>
          <pc:docMk/>
          <pc:sldMk cId="3849196367" sldId="336"/>
        </pc:sldMkLst>
      </pc:sldChg>
      <pc:sldChg chg="modAnim">
        <pc:chgData name="Wang, Wenwu Prof (CVSSP)" userId="5cff3a9f-d89f-4d7f-90a1-7b9ace01e059" providerId="ADAL" clId="{7348BCF4-0138-479D-A724-3B06D93030AB}" dt="2023-11-20T23:05:48.114" v="122"/>
        <pc:sldMkLst>
          <pc:docMk/>
          <pc:sldMk cId="110655182" sldId="339"/>
        </pc:sldMkLst>
      </pc:sldChg>
      <pc:sldChg chg="mod modShow">
        <pc:chgData name="Wang, Wenwu Prof (CVSSP)" userId="5cff3a9f-d89f-4d7f-90a1-7b9ace01e059" providerId="ADAL" clId="{7348BCF4-0138-479D-A724-3B06D93030AB}" dt="2023-11-20T22:43:48.108" v="30" actId="729"/>
        <pc:sldMkLst>
          <pc:docMk/>
          <pc:sldMk cId="1316666774" sldId="342"/>
        </pc:sldMkLst>
      </pc:sldChg>
      <pc:sldChg chg="mod modShow">
        <pc:chgData name="Wang, Wenwu Prof (CVSSP)" userId="5cff3a9f-d89f-4d7f-90a1-7b9ace01e059" providerId="ADAL" clId="{7348BCF4-0138-479D-A724-3B06D93030AB}" dt="2023-11-20T22:50:15.764" v="45" actId="729"/>
        <pc:sldMkLst>
          <pc:docMk/>
          <pc:sldMk cId="2225042566" sldId="345"/>
        </pc:sldMkLst>
      </pc:sldChg>
      <pc:sldChg chg="mod modShow">
        <pc:chgData name="Wang, Wenwu Prof (CVSSP)" userId="5cff3a9f-d89f-4d7f-90a1-7b9ace01e059" providerId="ADAL" clId="{7348BCF4-0138-479D-A724-3B06D93030AB}" dt="2023-11-20T22:43:37.428" v="29" actId="729"/>
        <pc:sldMkLst>
          <pc:docMk/>
          <pc:sldMk cId="1052280246" sldId="346"/>
        </pc:sldMkLst>
      </pc:sldChg>
      <pc:sldChg chg="addSp modSp mod">
        <pc:chgData name="Wang, Wenwu Prof (CVSSP)" userId="5cff3a9f-d89f-4d7f-90a1-7b9ace01e059" providerId="ADAL" clId="{7348BCF4-0138-479D-A724-3B06D93030AB}" dt="2023-11-20T22:59:51.431" v="108" actId="1036"/>
        <pc:sldMkLst>
          <pc:docMk/>
          <pc:sldMk cId="2087616134" sldId="347"/>
        </pc:sldMkLst>
        <pc:spChg chg="add mod">
          <ac:chgData name="Wang, Wenwu Prof (CVSSP)" userId="5cff3a9f-d89f-4d7f-90a1-7b9ace01e059" providerId="ADAL" clId="{7348BCF4-0138-479D-A724-3B06D93030AB}" dt="2023-11-20T22:59:51.431" v="108" actId="1036"/>
          <ac:spMkLst>
            <pc:docMk/>
            <pc:sldMk cId="2087616134" sldId="347"/>
            <ac:spMk id="3" creationId="{5F84A43A-ED3D-0FFF-5906-E3647AA66EA5}"/>
          </ac:spMkLst>
        </pc:spChg>
        <pc:spChg chg="add mod">
          <ac:chgData name="Wang, Wenwu Prof (CVSSP)" userId="5cff3a9f-d89f-4d7f-90a1-7b9ace01e059" providerId="ADAL" clId="{7348BCF4-0138-479D-A724-3B06D93030AB}" dt="2023-11-20T22:49:55.826" v="42" actId="1076"/>
          <ac:spMkLst>
            <pc:docMk/>
            <pc:sldMk cId="2087616134" sldId="347"/>
            <ac:spMk id="8" creationId="{1D651BC9-F5DD-BFAE-D974-B99286207A59}"/>
          </ac:spMkLst>
        </pc:spChg>
        <pc:spChg chg="add mod">
          <ac:chgData name="Wang, Wenwu Prof (CVSSP)" userId="5cff3a9f-d89f-4d7f-90a1-7b9ace01e059" providerId="ADAL" clId="{7348BCF4-0138-479D-A724-3B06D93030AB}" dt="2023-11-20T22:59:51.431" v="108" actId="1036"/>
          <ac:spMkLst>
            <pc:docMk/>
            <pc:sldMk cId="2087616134" sldId="347"/>
            <ac:spMk id="9" creationId="{8E8866F4-B2FB-E792-9FD2-B1F3AD66EE1F}"/>
          </ac:spMkLst>
        </pc:spChg>
        <pc:spChg chg="add mod">
          <ac:chgData name="Wang, Wenwu Prof (CVSSP)" userId="5cff3a9f-d89f-4d7f-90a1-7b9ace01e059" providerId="ADAL" clId="{7348BCF4-0138-479D-A724-3B06D93030AB}" dt="2023-11-20T22:49:55.826" v="42" actId="1076"/>
          <ac:spMkLst>
            <pc:docMk/>
            <pc:sldMk cId="2087616134" sldId="347"/>
            <ac:spMk id="10" creationId="{DFD1EF68-7503-9E80-71E3-D7284BE75ABB}"/>
          </ac:spMkLst>
        </pc:spChg>
        <pc:picChg chg="mod">
          <ac:chgData name="Wang, Wenwu Prof (CVSSP)" userId="5cff3a9f-d89f-4d7f-90a1-7b9ace01e059" providerId="ADAL" clId="{7348BCF4-0138-479D-A724-3B06D93030AB}" dt="2023-11-20T22:59:30.713" v="98" actId="1076"/>
          <ac:picMkLst>
            <pc:docMk/>
            <pc:sldMk cId="2087616134" sldId="347"/>
            <ac:picMk id="4" creationId="{00000000-0000-0000-0000-000000000000}"/>
          </ac:picMkLst>
        </pc:picChg>
        <pc:picChg chg="mod">
          <ac:chgData name="Wang, Wenwu Prof (CVSSP)" userId="5cff3a9f-d89f-4d7f-90a1-7b9ace01e059" providerId="ADAL" clId="{7348BCF4-0138-479D-A724-3B06D93030AB}" dt="2023-11-20T22:59:28.595" v="97" actId="1076"/>
          <ac:picMkLst>
            <pc:docMk/>
            <pc:sldMk cId="2087616134" sldId="347"/>
            <ac:picMk id="7" creationId="{00000000-0000-0000-0000-000000000000}"/>
          </ac:picMkLst>
        </pc:picChg>
      </pc:sldChg>
      <pc:sldChg chg="mod modShow">
        <pc:chgData name="Wang, Wenwu Prof (CVSSP)" userId="5cff3a9f-d89f-4d7f-90a1-7b9ace01e059" providerId="ADAL" clId="{7348BCF4-0138-479D-A724-3B06D93030AB}" dt="2023-11-20T22:48:35.513" v="33" actId="729"/>
        <pc:sldMkLst>
          <pc:docMk/>
          <pc:sldMk cId="1993096811" sldId="571"/>
        </pc:sldMkLst>
      </pc:sldChg>
      <pc:sldChg chg="mod modShow">
        <pc:chgData name="Wang, Wenwu Prof (CVSSP)" userId="5cff3a9f-d89f-4d7f-90a1-7b9ace01e059" providerId="ADAL" clId="{7348BCF4-0138-479D-A724-3B06D93030AB}" dt="2023-11-20T22:52:12.020" v="47" actId="729"/>
        <pc:sldMkLst>
          <pc:docMk/>
          <pc:sldMk cId="2478714474" sldId="572"/>
        </pc:sldMkLst>
      </pc:sldChg>
      <pc:sldChg chg="modSp mod">
        <pc:chgData name="Wang, Wenwu Prof (CVSSP)" userId="5cff3a9f-d89f-4d7f-90a1-7b9ace01e059" providerId="ADAL" clId="{7348BCF4-0138-479D-A724-3B06D93030AB}" dt="2023-11-20T23:01:06.297" v="114" actId="1076"/>
        <pc:sldMkLst>
          <pc:docMk/>
          <pc:sldMk cId="1681847785" sldId="575"/>
        </pc:sldMkLst>
        <pc:spChg chg="mod">
          <ac:chgData name="Wang, Wenwu Prof (CVSSP)" userId="5cff3a9f-d89f-4d7f-90a1-7b9ace01e059" providerId="ADAL" clId="{7348BCF4-0138-479D-A724-3B06D93030AB}" dt="2023-11-20T23:01:06.297" v="114" actId="1076"/>
          <ac:spMkLst>
            <pc:docMk/>
            <pc:sldMk cId="1681847785" sldId="575"/>
            <ac:spMk id="5" creationId="{F782A5CD-0225-846A-899B-E7F9A54A6D20}"/>
          </ac:spMkLst>
        </pc:spChg>
      </pc:sldChg>
      <pc:sldChg chg="addSp delSp modSp mod">
        <pc:chgData name="Wang, Wenwu Prof (CVSSP)" userId="5cff3a9f-d89f-4d7f-90a1-7b9ace01e059" providerId="ADAL" clId="{7348BCF4-0138-479D-A724-3B06D93030AB}" dt="2023-11-20T23:02:04.409" v="119" actId="207"/>
        <pc:sldMkLst>
          <pc:docMk/>
          <pc:sldMk cId="1680157729" sldId="580"/>
        </pc:sldMkLst>
        <pc:spChg chg="mod">
          <ac:chgData name="Wang, Wenwu Prof (CVSSP)" userId="5cff3a9f-d89f-4d7f-90a1-7b9ace01e059" providerId="ADAL" clId="{7348BCF4-0138-479D-A724-3B06D93030AB}" dt="2023-11-20T22:53:52.105" v="62" actId="1076"/>
          <ac:spMkLst>
            <pc:docMk/>
            <pc:sldMk cId="1680157729" sldId="580"/>
            <ac:spMk id="2" creationId="{FE98D9F2-1388-BB4D-8147-DE03C0F6E117}"/>
          </ac:spMkLst>
        </pc:spChg>
        <pc:spChg chg="add mod">
          <ac:chgData name="Wang, Wenwu Prof (CVSSP)" userId="5cff3a9f-d89f-4d7f-90a1-7b9ace01e059" providerId="ADAL" clId="{7348BCF4-0138-479D-A724-3B06D93030AB}" dt="2023-11-20T22:53:16.745" v="56" actId="1076"/>
          <ac:spMkLst>
            <pc:docMk/>
            <pc:sldMk cId="1680157729" sldId="580"/>
            <ac:spMk id="4" creationId="{C1C88872-54A8-FDC2-9443-F36B9C7B9707}"/>
          </ac:spMkLst>
        </pc:spChg>
        <pc:spChg chg="add mod">
          <ac:chgData name="Wang, Wenwu Prof (CVSSP)" userId="5cff3a9f-d89f-4d7f-90a1-7b9ace01e059" providerId="ADAL" clId="{7348BCF4-0138-479D-A724-3B06D93030AB}" dt="2023-11-20T23:01:59.143" v="117" actId="207"/>
          <ac:spMkLst>
            <pc:docMk/>
            <pc:sldMk cId="1680157729" sldId="580"/>
            <ac:spMk id="5" creationId="{4972F524-30BF-C4D8-7B19-5A76EADE3642}"/>
          </ac:spMkLst>
        </pc:spChg>
        <pc:spChg chg="mod">
          <ac:chgData name="Wang, Wenwu Prof (CVSSP)" userId="5cff3a9f-d89f-4d7f-90a1-7b9ace01e059" providerId="ADAL" clId="{7348BCF4-0138-479D-A724-3B06D93030AB}" dt="2023-11-20T22:53:41.985" v="60" actId="1076"/>
          <ac:spMkLst>
            <pc:docMk/>
            <pc:sldMk cId="1680157729" sldId="580"/>
            <ac:spMk id="7" creationId="{7958E88D-C760-304A-4643-215CF1A36518}"/>
          </ac:spMkLst>
        </pc:spChg>
        <pc:spChg chg="add mod">
          <ac:chgData name="Wang, Wenwu Prof (CVSSP)" userId="5cff3a9f-d89f-4d7f-90a1-7b9ace01e059" providerId="ADAL" clId="{7348BCF4-0138-479D-A724-3B06D93030AB}" dt="2023-11-20T22:53:16.745" v="56" actId="1076"/>
          <ac:spMkLst>
            <pc:docMk/>
            <pc:sldMk cId="1680157729" sldId="580"/>
            <ac:spMk id="8" creationId="{F9CC663A-0EBE-366B-EBDE-B637CD7B5EA1}"/>
          </ac:spMkLst>
        </pc:spChg>
        <pc:spChg chg="del mod">
          <ac:chgData name="Wang, Wenwu Prof (CVSSP)" userId="5cff3a9f-d89f-4d7f-90a1-7b9ace01e059" providerId="ADAL" clId="{7348BCF4-0138-479D-A724-3B06D93030AB}" dt="2023-11-20T22:53:08.916" v="55" actId="478"/>
          <ac:spMkLst>
            <pc:docMk/>
            <pc:sldMk cId="1680157729" sldId="580"/>
            <ac:spMk id="9" creationId="{A55B0DD4-66C7-422E-CAF1-B819468862B3}"/>
          </ac:spMkLst>
        </pc:spChg>
        <pc:spChg chg="add mod">
          <ac:chgData name="Wang, Wenwu Prof (CVSSP)" userId="5cff3a9f-d89f-4d7f-90a1-7b9ace01e059" providerId="ADAL" clId="{7348BCF4-0138-479D-A724-3B06D93030AB}" dt="2023-11-20T23:02:02.378" v="118" actId="207"/>
          <ac:spMkLst>
            <pc:docMk/>
            <pc:sldMk cId="1680157729" sldId="580"/>
            <ac:spMk id="10" creationId="{2F1B809A-01B7-D5C2-0E8A-DD01F93A4E3D}"/>
          </ac:spMkLst>
        </pc:spChg>
        <pc:spChg chg="add mod">
          <ac:chgData name="Wang, Wenwu Prof (CVSSP)" userId="5cff3a9f-d89f-4d7f-90a1-7b9ace01e059" providerId="ADAL" clId="{7348BCF4-0138-479D-A724-3B06D93030AB}" dt="2023-11-20T23:02:04.409" v="119" actId="207"/>
          <ac:spMkLst>
            <pc:docMk/>
            <pc:sldMk cId="1680157729" sldId="580"/>
            <ac:spMk id="11" creationId="{E88F1936-A10E-8C7B-9501-0BDA028B8C1F}"/>
          </ac:spMkLst>
        </pc:spChg>
        <pc:spChg chg="add mod">
          <ac:chgData name="Wang, Wenwu Prof (CVSSP)" userId="5cff3a9f-d89f-4d7f-90a1-7b9ace01e059" providerId="ADAL" clId="{7348BCF4-0138-479D-A724-3B06D93030AB}" dt="2023-11-20T22:53:37.201" v="59" actId="14100"/>
          <ac:spMkLst>
            <pc:docMk/>
            <pc:sldMk cId="1680157729" sldId="580"/>
            <ac:spMk id="12" creationId="{6B19555F-80CB-4B18-372E-82D69AD59C65}"/>
          </ac:spMkLst>
        </pc:spChg>
        <pc:picChg chg="mod">
          <ac:chgData name="Wang, Wenwu Prof (CVSSP)" userId="5cff3a9f-d89f-4d7f-90a1-7b9ace01e059" providerId="ADAL" clId="{7348BCF4-0138-479D-A724-3B06D93030AB}" dt="2023-11-20T23:01:47.497" v="116" actId="1076"/>
          <ac:picMkLst>
            <pc:docMk/>
            <pc:sldMk cId="1680157729" sldId="580"/>
            <ac:picMk id="3" creationId="{4EF962AE-258A-9841-2A39-20E5455649EB}"/>
          </ac:picMkLst>
        </pc:picChg>
      </pc:sldChg>
      <pc:sldChg chg="mod modShow">
        <pc:chgData name="Wang, Wenwu Prof (CVSSP)" userId="5cff3a9f-d89f-4d7f-90a1-7b9ace01e059" providerId="ADAL" clId="{7348BCF4-0138-479D-A724-3B06D93030AB}" dt="2023-11-20T22:45:22.682" v="31" actId="729"/>
        <pc:sldMkLst>
          <pc:docMk/>
          <pc:sldMk cId="236583020" sldId="582"/>
        </pc:sldMkLst>
      </pc:sldChg>
      <pc:sldChg chg="add del setBg">
        <pc:chgData name="Wang, Wenwu Prof (CVSSP)" userId="5cff3a9f-d89f-4d7f-90a1-7b9ace01e059" providerId="ADAL" clId="{7348BCF4-0138-479D-A724-3B06D93030AB}" dt="2023-11-20T22:55:59.536" v="68"/>
        <pc:sldMkLst>
          <pc:docMk/>
          <pc:sldMk cId="3687458639" sldId="584"/>
        </pc:sldMkLst>
      </pc:sldChg>
      <pc:sldChg chg="addSp delSp modSp add mod">
        <pc:chgData name="Wang, Wenwu Prof (CVSSP)" userId="5cff3a9f-d89f-4d7f-90a1-7b9ace01e059" providerId="ADAL" clId="{7348BCF4-0138-479D-A724-3B06D93030AB}" dt="2023-11-20T22:58:39.234" v="96" actId="1076"/>
        <pc:sldMkLst>
          <pc:docMk/>
          <pc:sldMk cId="3979187689" sldId="584"/>
        </pc:sldMkLst>
        <pc:spChg chg="del mod">
          <ac:chgData name="Wang, Wenwu Prof (CVSSP)" userId="5cff3a9f-d89f-4d7f-90a1-7b9ace01e059" providerId="ADAL" clId="{7348BCF4-0138-479D-A724-3B06D93030AB}" dt="2023-11-20T22:58:30.227" v="93" actId="478"/>
          <ac:spMkLst>
            <pc:docMk/>
            <pc:sldMk cId="3979187689" sldId="584"/>
            <ac:spMk id="9" creationId="{DF0752CB-7201-B5E2-D363-7E404313185A}"/>
          </ac:spMkLst>
        </pc:spChg>
        <pc:spChg chg="del mod">
          <ac:chgData name="Wang, Wenwu Prof (CVSSP)" userId="5cff3a9f-d89f-4d7f-90a1-7b9ace01e059" providerId="ADAL" clId="{7348BCF4-0138-479D-A724-3B06D93030AB}" dt="2023-11-20T22:58:30.227" v="93" actId="478"/>
          <ac:spMkLst>
            <pc:docMk/>
            <pc:sldMk cId="3979187689" sldId="584"/>
            <ac:spMk id="10" creationId="{1F9D4D17-667C-1022-1CF9-3C7D82222D8A}"/>
          </ac:spMkLst>
        </pc:spChg>
        <pc:spChg chg="del mod">
          <ac:chgData name="Wang, Wenwu Prof (CVSSP)" userId="5cff3a9f-d89f-4d7f-90a1-7b9ace01e059" providerId="ADAL" clId="{7348BCF4-0138-479D-A724-3B06D93030AB}" dt="2023-11-20T22:58:30.227" v="93" actId="478"/>
          <ac:spMkLst>
            <pc:docMk/>
            <pc:sldMk cId="3979187689" sldId="584"/>
            <ac:spMk id="11" creationId="{6C9FEE2C-A0DF-C124-BCE5-5218D02BB940}"/>
          </ac:spMkLst>
        </pc:spChg>
        <pc:spChg chg="del mod">
          <ac:chgData name="Wang, Wenwu Prof (CVSSP)" userId="5cff3a9f-d89f-4d7f-90a1-7b9ace01e059" providerId="ADAL" clId="{7348BCF4-0138-479D-A724-3B06D93030AB}" dt="2023-11-20T22:58:30.227" v="93" actId="478"/>
          <ac:spMkLst>
            <pc:docMk/>
            <pc:sldMk cId="3979187689" sldId="584"/>
            <ac:spMk id="13" creationId="{F6B98BD7-EA45-3B4E-182C-F2AB30188B59}"/>
          </ac:spMkLst>
        </pc:spChg>
        <pc:spChg chg="del mod">
          <ac:chgData name="Wang, Wenwu Prof (CVSSP)" userId="5cff3a9f-d89f-4d7f-90a1-7b9ace01e059" providerId="ADAL" clId="{7348BCF4-0138-479D-A724-3B06D93030AB}" dt="2023-11-20T22:58:30.227" v="93" actId="478"/>
          <ac:spMkLst>
            <pc:docMk/>
            <pc:sldMk cId="3979187689" sldId="584"/>
            <ac:spMk id="15" creationId="{65AC236E-6951-3E40-C085-AC76F63CF164}"/>
          </ac:spMkLst>
        </pc:spChg>
        <pc:spChg chg="del mod">
          <ac:chgData name="Wang, Wenwu Prof (CVSSP)" userId="5cff3a9f-d89f-4d7f-90a1-7b9ace01e059" providerId="ADAL" clId="{7348BCF4-0138-479D-A724-3B06D93030AB}" dt="2023-11-20T22:58:30.227" v="93" actId="478"/>
          <ac:spMkLst>
            <pc:docMk/>
            <pc:sldMk cId="3979187689" sldId="584"/>
            <ac:spMk id="17" creationId="{C48E609E-6C5A-87C7-FE30-BD2A312047A6}"/>
          </ac:spMkLst>
        </pc:spChg>
        <pc:picChg chg="add mod">
          <ac:chgData name="Wang, Wenwu Prof (CVSSP)" userId="5cff3a9f-d89f-4d7f-90a1-7b9ace01e059" providerId="ADAL" clId="{7348BCF4-0138-479D-A724-3B06D93030AB}" dt="2023-11-20T22:58:39.234" v="96" actId="1076"/>
          <ac:picMkLst>
            <pc:docMk/>
            <pc:sldMk cId="3979187689" sldId="584"/>
            <ac:picMk id="4" creationId="{58A4D4D2-95FE-89B5-CF57-C7F4B6110C74}"/>
          </ac:picMkLst>
        </pc:picChg>
        <pc:picChg chg="del">
          <ac:chgData name="Wang, Wenwu Prof (CVSSP)" userId="5cff3a9f-d89f-4d7f-90a1-7b9ace01e059" providerId="ADAL" clId="{7348BCF4-0138-479D-A724-3B06D93030AB}" dt="2023-11-20T22:56:05.301" v="70" actId="478"/>
          <ac:picMkLst>
            <pc:docMk/>
            <pc:sldMk cId="3979187689" sldId="584"/>
            <ac:picMk id="8" creationId="{2F869A27-A333-4F5D-F592-FEF22E34896F}"/>
          </ac:picMkLst>
        </pc:picChg>
      </pc:sldChg>
    </pc:docChg>
  </pc:docChgLst>
  <pc:docChgLst>
    <pc:chgData name="Wang, Wenwu Prof (CVSSP)" userId="5cff3a9f-d89f-4d7f-90a1-7b9ace01e059" providerId="ADAL" clId="{01DD7F4C-7EC6-4345-8A7B-7CDB34767B45}"/>
    <pc:docChg chg="delSld">
      <pc:chgData name="Wang, Wenwu Prof (CVSSP)" userId="5cff3a9f-d89f-4d7f-90a1-7b9ace01e059" providerId="ADAL" clId="{01DD7F4C-7EC6-4345-8A7B-7CDB34767B45}" dt="2023-12-03T10:07:55.276" v="0" actId="47"/>
      <pc:docMkLst>
        <pc:docMk/>
      </pc:docMkLst>
      <pc:sldChg chg="del">
        <pc:chgData name="Wang, Wenwu Prof (CVSSP)" userId="5cff3a9f-d89f-4d7f-90a1-7b9ace01e059" providerId="ADAL" clId="{01DD7F4C-7EC6-4345-8A7B-7CDB34767B45}" dt="2023-12-03T10:07:55.276" v="0" actId="47"/>
        <pc:sldMkLst>
          <pc:docMk/>
          <pc:sldMk cId="3184921631" sldId="311"/>
        </pc:sldMkLst>
      </pc:sldChg>
    </pc:docChg>
  </pc:docChgLst>
  <pc:docChgLst>
    <pc:chgData name="Wang, Wenwu Prof (CVSSP)" userId="5cff3a9f-d89f-4d7f-90a1-7b9ace01e059" providerId="ADAL" clId="{3C6FACED-3561-4A33-BAE9-D96EAB980115}"/>
    <pc:docChg chg="undo custSel addSld delSld modSld sldOrd">
      <pc:chgData name="Wang, Wenwu Prof (CVSSP)" userId="5cff3a9f-d89f-4d7f-90a1-7b9ace01e059" providerId="ADAL" clId="{3C6FACED-3561-4A33-BAE9-D96EAB980115}" dt="2023-11-18T07:15:53.035" v="1901" actId="114"/>
      <pc:docMkLst>
        <pc:docMk/>
      </pc:docMkLst>
      <pc:sldChg chg="addSp delSp modSp mod">
        <pc:chgData name="Wang, Wenwu Prof (CVSSP)" userId="5cff3a9f-d89f-4d7f-90a1-7b9ace01e059" providerId="ADAL" clId="{3C6FACED-3561-4A33-BAE9-D96EAB980115}" dt="2023-11-18T00:19:30.825" v="1874" actId="20577"/>
        <pc:sldMkLst>
          <pc:docMk/>
          <pc:sldMk cId="1167556824" sldId="257"/>
        </pc:sldMkLst>
        <pc:spChg chg="add mod">
          <ac:chgData name="Wang, Wenwu Prof (CVSSP)" userId="5cff3a9f-d89f-4d7f-90a1-7b9ace01e059" providerId="ADAL" clId="{3C6FACED-3561-4A33-BAE9-D96EAB980115}" dt="2023-11-18T00:19:30.825" v="1874" actId="20577"/>
          <ac:spMkLst>
            <pc:docMk/>
            <pc:sldMk cId="1167556824" sldId="257"/>
            <ac:spMk id="2" creationId="{7070CD78-E423-778D-E6C3-6B096F09B3DE}"/>
          </ac:spMkLst>
        </pc:spChg>
        <pc:spChg chg="mod">
          <ac:chgData name="Wang, Wenwu Prof (CVSSP)" userId="5cff3a9f-d89f-4d7f-90a1-7b9ace01e059" providerId="ADAL" clId="{3C6FACED-3561-4A33-BAE9-D96EAB980115}" dt="2023-11-17T21:37:03.896" v="1291" actId="1076"/>
          <ac:spMkLst>
            <pc:docMk/>
            <pc:sldMk cId="1167556824" sldId="257"/>
            <ac:spMk id="10" creationId="{E8B25C88-9ECF-D946-8C09-7BC8C0E4F8F6}"/>
          </ac:spMkLst>
        </pc:spChg>
        <pc:graphicFrameChg chg="del mod">
          <ac:chgData name="Wang, Wenwu Prof (CVSSP)" userId="5cff3a9f-d89f-4d7f-90a1-7b9ace01e059" providerId="ADAL" clId="{3C6FACED-3561-4A33-BAE9-D96EAB980115}" dt="2023-11-17T20:34:48.803" v="632" actId="478"/>
          <ac:graphicFrameMkLst>
            <pc:docMk/>
            <pc:sldMk cId="1167556824" sldId="257"/>
            <ac:graphicFrameMk id="46" creationId="{56F01A22-6B8A-D40C-3404-D5112CDE3E97}"/>
          </ac:graphicFrameMkLst>
        </pc:graphicFrameChg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915212512" sldId="258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4024882745" sldId="259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4037053369" sldId="262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74830984" sldId="266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1040480125" sldId="268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3404143379" sldId="271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3636643608" sldId="272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1507130541" sldId="276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1915542147" sldId="277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235662762" sldId="278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2525483687" sldId="279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807982622" sldId="280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1787264127" sldId="281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1841207487" sldId="282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2132558542" sldId="287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3738921105" sldId="291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4164447938" sldId="292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4164447938" sldId="293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4132914357" sldId="298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2110258400" sldId="299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1556051779" sldId="300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377916444" sldId="305"/>
        </pc:sldMkLst>
      </pc:sldChg>
      <pc:sldChg chg="addSp delSp modSp add mod ord setBg">
        <pc:chgData name="Wang, Wenwu Prof (CVSSP)" userId="5cff3a9f-d89f-4d7f-90a1-7b9ace01e059" providerId="ADAL" clId="{3C6FACED-3561-4A33-BAE9-D96EAB980115}" dt="2023-11-18T00:04:40.340" v="1646" actId="1076"/>
        <pc:sldMkLst>
          <pc:docMk/>
          <pc:sldMk cId="3144121080" sldId="306"/>
        </pc:sldMkLst>
        <pc:spChg chg="mod">
          <ac:chgData name="Wang, Wenwu Prof (CVSSP)" userId="5cff3a9f-d89f-4d7f-90a1-7b9ace01e059" providerId="ADAL" clId="{3C6FACED-3561-4A33-BAE9-D96EAB980115}" dt="2023-11-18T00:04:36.042" v="1645" actId="14100"/>
          <ac:spMkLst>
            <pc:docMk/>
            <pc:sldMk cId="3144121080" sldId="306"/>
            <ac:spMk id="3" creationId="{F3AC4EE4-00E3-DCCC-945B-ACFC7C8BFDFE}"/>
          </ac:spMkLst>
        </pc:spChg>
        <pc:spChg chg="mod">
          <ac:chgData name="Wang, Wenwu Prof (CVSSP)" userId="5cff3a9f-d89f-4d7f-90a1-7b9ace01e059" providerId="ADAL" clId="{3C6FACED-3561-4A33-BAE9-D96EAB980115}" dt="2023-11-18T00:04:40.340" v="1646" actId="1076"/>
          <ac:spMkLst>
            <pc:docMk/>
            <pc:sldMk cId="3144121080" sldId="306"/>
            <ac:spMk id="4" creationId="{B6DF996F-1D72-D654-99D9-E2FF55D37E03}"/>
          </ac:spMkLst>
        </pc:spChg>
        <pc:spChg chg="del">
          <ac:chgData name="Wang, Wenwu Prof (CVSSP)" userId="5cff3a9f-d89f-4d7f-90a1-7b9ace01e059" providerId="ADAL" clId="{3C6FACED-3561-4A33-BAE9-D96EAB980115}" dt="2023-11-18T00:02:24.003" v="1623" actId="478"/>
          <ac:spMkLst>
            <pc:docMk/>
            <pc:sldMk cId="3144121080" sldId="306"/>
            <ac:spMk id="6" creationId="{C4FC1122-5CD0-97F6-CE48-40D15D9BD347}"/>
          </ac:spMkLst>
        </pc:spChg>
        <pc:spChg chg="add del mod">
          <ac:chgData name="Wang, Wenwu Prof (CVSSP)" userId="5cff3a9f-d89f-4d7f-90a1-7b9ace01e059" providerId="ADAL" clId="{3C6FACED-3561-4A33-BAE9-D96EAB980115}" dt="2023-11-18T00:03:04.684" v="1631" actId="1076"/>
          <ac:spMkLst>
            <pc:docMk/>
            <pc:sldMk cId="3144121080" sldId="306"/>
            <ac:spMk id="7" creationId="{24894979-753E-6B99-2A98-0B9D6F03BB95}"/>
          </ac:spMkLst>
        </pc:spChg>
        <pc:picChg chg="mod">
          <ac:chgData name="Wang, Wenwu Prof (CVSSP)" userId="5cff3a9f-d89f-4d7f-90a1-7b9ace01e059" providerId="ADAL" clId="{3C6FACED-3561-4A33-BAE9-D96EAB980115}" dt="2023-11-18T00:02:32.332" v="1625" actId="1076"/>
          <ac:picMkLst>
            <pc:docMk/>
            <pc:sldMk cId="3144121080" sldId="306"/>
            <ac:picMk id="5" creationId="{F939E760-C51F-9344-8110-4FC967A4D6BC}"/>
          </ac:picMkLst>
        </pc:picChg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1532905499" sldId="307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1347698034" sldId="308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473527305" sldId="309"/>
        </pc:sldMkLst>
      </pc:sldChg>
      <pc:sldChg chg="modSp add mod ord setBg">
        <pc:chgData name="Wang, Wenwu Prof (CVSSP)" userId="5cff3a9f-d89f-4d7f-90a1-7b9ace01e059" providerId="ADAL" clId="{3C6FACED-3561-4A33-BAE9-D96EAB980115}" dt="2023-11-18T00:03:28.897" v="1638" actId="20577"/>
        <pc:sldMkLst>
          <pc:docMk/>
          <pc:sldMk cId="1911398477" sldId="309"/>
        </pc:sldMkLst>
        <pc:spChg chg="mod">
          <ac:chgData name="Wang, Wenwu Prof (CVSSP)" userId="5cff3a9f-d89f-4d7f-90a1-7b9ace01e059" providerId="ADAL" clId="{3C6FACED-3561-4A33-BAE9-D96EAB980115}" dt="2023-11-18T00:03:28.897" v="1638" actId="20577"/>
          <ac:spMkLst>
            <pc:docMk/>
            <pc:sldMk cId="1911398477" sldId="309"/>
            <ac:spMk id="2" creationId="{83F72948-DFD6-A374-0DF6-BD9FA0CC0832}"/>
          </ac:spMkLst>
        </pc:spChg>
        <pc:spChg chg="mod">
          <ac:chgData name="Wang, Wenwu Prof (CVSSP)" userId="5cff3a9f-d89f-4d7f-90a1-7b9ace01e059" providerId="ADAL" clId="{3C6FACED-3561-4A33-BAE9-D96EAB980115}" dt="2023-11-18T00:02:08.348" v="1620" actId="1076"/>
          <ac:spMkLst>
            <pc:docMk/>
            <pc:sldMk cId="1911398477" sldId="309"/>
            <ac:spMk id="6" creationId="{60973309-19AB-D4E4-CEDB-83EE004486D5}"/>
          </ac:spMkLst>
        </pc:spChg>
      </pc:sldChg>
      <pc:sldChg chg="mod modShow">
        <pc:chgData name="Wang, Wenwu Prof (CVSSP)" userId="5cff3a9f-d89f-4d7f-90a1-7b9ace01e059" providerId="ADAL" clId="{3C6FACED-3561-4A33-BAE9-D96EAB980115}" dt="2023-11-18T00:26:35.790" v="1885" actId="729"/>
        <pc:sldMkLst>
          <pc:docMk/>
          <pc:sldMk cId="3184921631" sldId="311"/>
        </pc:sldMkLst>
      </pc:sldChg>
      <pc:sldChg chg="modSp mod">
        <pc:chgData name="Wang, Wenwu Prof (CVSSP)" userId="5cff3a9f-d89f-4d7f-90a1-7b9ace01e059" providerId="ADAL" clId="{3C6FACED-3561-4A33-BAE9-D96EAB980115}" dt="2023-11-17T20:32:36.177" v="528" actId="20577"/>
        <pc:sldMkLst>
          <pc:docMk/>
          <pc:sldMk cId="3468881824" sldId="312"/>
        </pc:sldMkLst>
        <pc:spChg chg="mod">
          <ac:chgData name="Wang, Wenwu Prof (CVSSP)" userId="5cff3a9f-d89f-4d7f-90a1-7b9ace01e059" providerId="ADAL" clId="{3C6FACED-3561-4A33-BAE9-D96EAB980115}" dt="2023-11-17T20:32:36.177" v="528" actId="20577"/>
          <ac:spMkLst>
            <pc:docMk/>
            <pc:sldMk cId="3468881824" sldId="312"/>
            <ac:spMk id="5" creationId="{E20627EB-00BB-FE57-7F08-7309250A5AE9}"/>
          </ac:spMkLst>
        </pc:spChg>
      </pc:sldChg>
      <pc:sldChg chg="mod modShow">
        <pc:chgData name="Wang, Wenwu Prof (CVSSP)" userId="5cff3a9f-d89f-4d7f-90a1-7b9ace01e059" providerId="ADAL" clId="{3C6FACED-3561-4A33-BAE9-D96EAB980115}" dt="2023-11-18T06:54:48.094" v="1897" actId="729"/>
        <pc:sldMkLst>
          <pc:docMk/>
          <pc:sldMk cId="1815862774" sldId="313"/>
        </pc:sldMkLst>
      </pc:sldChg>
      <pc:sldChg chg="mod modShow">
        <pc:chgData name="Wang, Wenwu Prof (CVSSP)" userId="5cff3a9f-d89f-4d7f-90a1-7b9ace01e059" providerId="ADAL" clId="{3C6FACED-3561-4A33-BAE9-D96EAB980115}" dt="2023-11-18T06:54:52.949" v="1898" actId="729"/>
        <pc:sldMkLst>
          <pc:docMk/>
          <pc:sldMk cId="339034988" sldId="314"/>
        </pc:sldMkLst>
      </pc:sldChg>
      <pc:sldChg chg="mod modShow">
        <pc:chgData name="Wang, Wenwu Prof (CVSSP)" userId="5cff3a9f-d89f-4d7f-90a1-7b9ace01e059" providerId="ADAL" clId="{3C6FACED-3561-4A33-BAE9-D96EAB980115}" dt="2023-11-18T06:54:56.182" v="1899" actId="729"/>
        <pc:sldMkLst>
          <pc:docMk/>
          <pc:sldMk cId="425249311" sldId="315"/>
        </pc:sldMkLst>
      </pc:sldChg>
      <pc:sldChg chg="mod modShow">
        <pc:chgData name="Wang, Wenwu Prof (CVSSP)" userId="5cff3a9f-d89f-4d7f-90a1-7b9ace01e059" providerId="ADAL" clId="{3C6FACED-3561-4A33-BAE9-D96EAB980115}" dt="2023-11-17T20:19:23.736" v="2" actId="729"/>
        <pc:sldMkLst>
          <pc:docMk/>
          <pc:sldMk cId="2135741509" sldId="320"/>
        </pc:sldMkLst>
      </pc:sldChg>
      <pc:sldChg chg="mod modShow">
        <pc:chgData name="Wang, Wenwu Prof (CVSSP)" userId="5cff3a9f-d89f-4d7f-90a1-7b9ace01e059" providerId="ADAL" clId="{3C6FACED-3561-4A33-BAE9-D96EAB980115}" dt="2023-11-17T20:19:30.448" v="3" actId="729"/>
        <pc:sldMkLst>
          <pc:docMk/>
          <pc:sldMk cId="3708071173" sldId="321"/>
        </pc:sldMkLst>
      </pc:sldChg>
      <pc:sldChg chg="mod modShow">
        <pc:chgData name="Wang, Wenwu Prof (CVSSP)" userId="5cff3a9f-d89f-4d7f-90a1-7b9ace01e059" providerId="ADAL" clId="{3C6FACED-3561-4A33-BAE9-D96EAB980115}" dt="2023-11-17T20:20:35.016" v="4" actId="729"/>
        <pc:sldMkLst>
          <pc:docMk/>
          <pc:sldMk cId="2725336934" sldId="324"/>
        </pc:sldMkLst>
      </pc:sldChg>
      <pc:sldChg chg="mod modShow">
        <pc:chgData name="Wang, Wenwu Prof (CVSSP)" userId="5cff3a9f-d89f-4d7f-90a1-7b9ace01e059" providerId="ADAL" clId="{3C6FACED-3561-4A33-BAE9-D96EAB980115}" dt="2023-11-18T00:27:38.122" v="1887" actId="729"/>
        <pc:sldMkLst>
          <pc:docMk/>
          <pc:sldMk cId="4049338023" sldId="325"/>
        </pc:sldMkLst>
      </pc:sldChg>
      <pc:sldChg chg="mod modShow">
        <pc:chgData name="Wang, Wenwu Prof (CVSSP)" userId="5cff3a9f-d89f-4d7f-90a1-7b9ace01e059" providerId="ADAL" clId="{3C6FACED-3561-4A33-BAE9-D96EAB980115}" dt="2023-11-17T20:20:56.081" v="5" actId="729"/>
        <pc:sldMkLst>
          <pc:docMk/>
          <pc:sldMk cId="3747143838" sldId="326"/>
        </pc:sldMkLst>
      </pc:sldChg>
      <pc:sldChg chg="mod modShow">
        <pc:chgData name="Wang, Wenwu Prof (CVSSP)" userId="5cff3a9f-d89f-4d7f-90a1-7b9ace01e059" providerId="ADAL" clId="{3C6FACED-3561-4A33-BAE9-D96EAB980115}" dt="2023-11-17T20:47:19.406" v="1124" actId="729"/>
        <pc:sldMkLst>
          <pc:docMk/>
          <pc:sldMk cId="665766063" sldId="329"/>
        </pc:sldMkLst>
      </pc:sldChg>
      <pc:sldChg chg="mod modShow">
        <pc:chgData name="Wang, Wenwu Prof (CVSSP)" userId="5cff3a9f-d89f-4d7f-90a1-7b9ace01e059" providerId="ADAL" clId="{3C6FACED-3561-4A33-BAE9-D96EAB980115}" dt="2023-11-17T20:47:14.148" v="1123" actId="729"/>
        <pc:sldMkLst>
          <pc:docMk/>
          <pc:sldMk cId="3606335141" sldId="333"/>
        </pc:sldMkLst>
      </pc:sldChg>
      <pc:sldChg chg="modSp mod modShow">
        <pc:chgData name="Wang, Wenwu Prof (CVSSP)" userId="5cff3a9f-d89f-4d7f-90a1-7b9ace01e059" providerId="ADAL" clId="{3C6FACED-3561-4A33-BAE9-D96EAB980115}" dt="2023-11-18T07:06:22.245" v="1900" actId="729"/>
        <pc:sldMkLst>
          <pc:docMk/>
          <pc:sldMk cId="3849196367" sldId="336"/>
        </pc:sldMkLst>
        <pc:spChg chg="mod">
          <ac:chgData name="Wang, Wenwu Prof (CVSSP)" userId="5cff3a9f-d89f-4d7f-90a1-7b9ace01e059" providerId="ADAL" clId="{3C6FACED-3561-4A33-BAE9-D96EAB980115}" dt="2023-11-17T21:28:23.614" v="1206" actId="20577"/>
          <ac:spMkLst>
            <pc:docMk/>
            <pc:sldMk cId="3849196367" sldId="336"/>
            <ac:spMk id="5" creationId="{A0A2477A-62CC-6B34-6617-4AE748722304}"/>
          </ac:spMkLst>
        </pc:spChg>
      </pc:sldChg>
      <pc:sldChg chg="delSp mod">
        <pc:chgData name="Wang, Wenwu Prof (CVSSP)" userId="5cff3a9f-d89f-4d7f-90a1-7b9ace01e059" providerId="ADAL" clId="{3C6FACED-3561-4A33-BAE9-D96EAB980115}" dt="2023-11-17T20:30:05.774" v="479" actId="478"/>
        <pc:sldMkLst>
          <pc:docMk/>
          <pc:sldMk cId="1316666774" sldId="342"/>
        </pc:sldMkLst>
        <pc:spChg chg="del">
          <ac:chgData name="Wang, Wenwu Prof (CVSSP)" userId="5cff3a9f-d89f-4d7f-90a1-7b9ace01e059" providerId="ADAL" clId="{3C6FACED-3561-4A33-BAE9-D96EAB980115}" dt="2023-11-17T20:30:05.774" v="479" actId="478"/>
          <ac:spMkLst>
            <pc:docMk/>
            <pc:sldMk cId="1316666774" sldId="342"/>
            <ac:spMk id="7" creationId="{634EFBFF-1A24-344D-A5C5-BCF4FD509E4C}"/>
          </ac:spMkLst>
        </pc:spChg>
      </pc:sldChg>
      <pc:sldChg chg="modSp mod">
        <pc:chgData name="Wang, Wenwu Prof (CVSSP)" userId="5cff3a9f-d89f-4d7f-90a1-7b9ace01e059" providerId="ADAL" clId="{3C6FACED-3561-4A33-BAE9-D96EAB980115}" dt="2023-11-18T00:25:25.362" v="1878" actId="207"/>
        <pc:sldMkLst>
          <pc:docMk/>
          <pc:sldMk cId="2225042566" sldId="345"/>
        </pc:sldMkLst>
        <pc:spChg chg="mod">
          <ac:chgData name="Wang, Wenwu Prof (CVSSP)" userId="5cff3a9f-d89f-4d7f-90a1-7b9ace01e059" providerId="ADAL" clId="{3C6FACED-3561-4A33-BAE9-D96EAB980115}" dt="2023-11-18T00:25:22.669" v="1877" actId="207"/>
          <ac:spMkLst>
            <pc:docMk/>
            <pc:sldMk cId="2225042566" sldId="345"/>
            <ac:spMk id="10" creationId="{00000000-0000-0000-0000-000000000000}"/>
          </ac:spMkLst>
        </pc:spChg>
        <pc:spChg chg="mod">
          <ac:chgData name="Wang, Wenwu Prof (CVSSP)" userId="5cff3a9f-d89f-4d7f-90a1-7b9ace01e059" providerId="ADAL" clId="{3C6FACED-3561-4A33-BAE9-D96EAB980115}" dt="2023-11-18T00:25:25.362" v="1878" actId="207"/>
          <ac:spMkLst>
            <pc:docMk/>
            <pc:sldMk cId="2225042566" sldId="345"/>
            <ac:spMk id="12" creationId="{00000000-0000-0000-0000-000000000000}"/>
          </ac:spMkLst>
        </pc:spChg>
      </pc:sldChg>
      <pc:sldChg chg="mod modShow">
        <pc:chgData name="Wang, Wenwu Prof (CVSSP)" userId="5cff3a9f-d89f-4d7f-90a1-7b9ace01e059" providerId="ADAL" clId="{3C6FACED-3561-4A33-BAE9-D96EAB980115}" dt="2023-11-17T20:22:46.656" v="10" actId="729"/>
        <pc:sldMkLst>
          <pc:docMk/>
          <pc:sldMk cId="1052280246" sldId="346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3002752913" sldId="417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1006991592" sldId="420"/>
        </pc:sldMkLst>
      </pc:sldChg>
      <pc:sldChg chg="addSp delSp modSp mod">
        <pc:chgData name="Wang, Wenwu Prof (CVSSP)" userId="5cff3a9f-d89f-4d7f-90a1-7b9ace01e059" providerId="ADAL" clId="{3C6FACED-3561-4A33-BAE9-D96EAB980115}" dt="2023-11-17T20:44:39.487" v="1122" actId="6549"/>
        <pc:sldMkLst>
          <pc:docMk/>
          <pc:sldMk cId="1950586865" sldId="444"/>
        </pc:sldMkLst>
        <pc:spChg chg="mod">
          <ac:chgData name="Wang, Wenwu Prof (CVSSP)" userId="5cff3a9f-d89f-4d7f-90a1-7b9ace01e059" providerId="ADAL" clId="{3C6FACED-3561-4A33-BAE9-D96EAB980115}" dt="2023-11-17T20:44:11.078" v="1117" actId="27636"/>
          <ac:spMkLst>
            <pc:docMk/>
            <pc:sldMk cId="1950586865" sldId="444"/>
            <ac:spMk id="5" creationId="{00000000-0000-0000-0000-000000000000}"/>
          </ac:spMkLst>
        </pc:spChg>
        <pc:spChg chg="add del mod">
          <ac:chgData name="Wang, Wenwu Prof (CVSSP)" userId="5cff3a9f-d89f-4d7f-90a1-7b9ace01e059" providerId="ADAL" clId="{3C6FACED-3561-4A33-BAE9-D96EAB980115}" dt="2023-11-17T20:44:39.487" v="1122" actId="6549"/>
          <ac:spMkLst>
            <pc:docMk/>
            <pc:sldMk cId="1950586865" sldId="444"/>
            <ac:spMk id="6" creationId="{00000000-0000-0000-0000-000000000000}"/>
          </ac:spMkLst>
        </pc:spChg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2847484075" sldId="512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953703007" sldId="516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4095353796" sldId="522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1562110896" sldId="525"/>
        </pc:sldMkLst>
      </pc:sldChg>
      <pc:sldChg chg="mod modShow">
        <pc:chgData name="Wang, Wenwu Prof (CVSSP)" userId="5cff3a9f-d89f-4d7f-90a1-7b9ace01e059" providerId="ADAL" clId="{3C6FACED-3561-4A33-BAE9-D96EAB980115}" dt="2023-11-17T20:21:50.833" v="8" actId="729"/>
        <pc:sldMkLst>
          <pc:docMk/>
          <pc:sldMk cId="929414600" sldId="561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1101767722" sldId="563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1183728223" sldId="564"/>
        </pc:sldMkLst>
      </pc:sldChg>
      <pc:sldChg chg="del">
        <pc:chgData name="Wang, Wenwu Prof (CVSSP)" userId="5cff3a9f-d89f-4d7f-90a1-7b9ace01e059" providerId="ADAL" clId="{3C6FACED-3561-4A33-BAE9-D96EAB980115}" dt="2023-11-17T20:22:34.808" v="9" actId="47"/>
        <pc:sldMkLst>
          <pc:docMk/>
          <pc:sldMk cId="3612463592" sldId="565"/>
        </pc:sldMkLst>
      </pc:sldChg>
      <pc:sldChg chg="del">
        <pc:chgData name="Wang, Wenwu Prof (CVSSP)" userId="5cff3a9f-d89f-4d7f-90a1-7b9ace01e059" providerId="ADAL" clId="{3C6FACED-3561-4A33-BAE9-D96EAB980115}" dt="2023-11-17T20:22:34.808" v="9" actId="47"/>
        <pc:sldMkLst>
          <pc:docMk/>
          <pc:sldMk cId="1455147314" sldId="566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2669268492" sldId="567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2526304004" sldId="568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741853346" sldId="569"/>
        </pc:sldMkLst>
      </pc:sldChg>
      <pc:sldChg chg="del">
        <pc:chgData name="Wang, Wenwu Prof (CVSSP)" userId="5cff3a9f-d89f-4d7f-90a1-7b9ace01e059" providerId="ADAL" clId="{3C6FACED-3561-4A33-BAE9-D96EAB980115}" dt="2023-11-17T20:17:34.853" v="0" actId="47"/>
        <pc:sldMkLst>
          <pc:docMk/>
          <pc:sldMk cId="2439383178" sldId="570"/>
        </pc:sldMkLst>
      </pc:sldChg>
      <pc:sldChg chg="modSp mod">
        <pc:chgData name="Wang, Wenwu Prof (CVSSP)" userId="5cff3a9f-d89f-4d7f-90a1-7b9ace01e059" providerId="ADAL" clId="{3C6FACED-3561-4A33-BAE9-D96EAB980115}" dt="2023-11-18T00:25:37.946" v="1881" actId="207"/>
        <pc:sldMkLst>
          <pc:docMk/>
          <pc:sldMk cId="1993096811" sldId="571"/>
        </pc:sldMkLst>
        <pc:spChg chg="mod">
          <ac:chgData name="Wang, Wenwu Prof (CVSSP)" userId="5cff3a9f-d89f-4d7f-90a1-7b9ace01e059" providerId="ADAL" clId="{3C6FACED-3561-4A33-BAE9-D96EAB980115}" dt="2023-11-18T00:25:33.843" v="1879" actId="207"/>
          <ac:spMkLst>
            <pc:docMk/>
            <pc:sldMk cId="1993096811" sldId="571"/>
            <ac:spMk id="9" creationId="{DF0752CB-7201-B5E2-D363-7E404313185A}"/>
          </ac:spMkLst>
        </pc:spChg>
        <pc:spChg chg="mod">
          <ac:chgData name="Wang, Wenwu Prof (CVSSP)" userId="5cff3a9f-d89f-4d7f-90a1-7b9ace01e059" providerId="ADAL" clId="{3C6FACED-3561-4A33-BAE9-D96EAB980115}" dt="2023-11-18T00:25:35.930" v="1880" actId="207"/>
          <ac:spMkLst>
            <pc:docMk/>
            <pc:sldMk cId="1993096811" sldId="571"/>
            <ac:spMk id="10" creationId="{1F9D4D17-667C-1022-1CF9-3C7D82222D8A}"/>
          </ac:spMkLst>
        </pc:spChg>
        <pc:spChg chg="mod">
          <ac:chgData name="Wang, Wenwu Prof (CVSSP)" userId="5cff3a9f-d89f-4d7f-90a1-7b9ace01e059" providerId="ADAL" clId="{3C6FACED-3561-4A33-BAE9-D96EAB980115}" dt="2023-11-18T00:25:37.946" v="1881" actId="207"/>
          <ac:spMkLst>
            <pc:docMk/>
            <pc:sldMk cId="1993096811" sldId="571"/>
            <ac:spMk id="11" creationId="{6C9FEE2C-A0DF-C124-BCE5-5218D02BB940}"/>
          </ac:spMkLst>
        </pc:spChg>
      </pc:sldChg>
      <pc:sldChg chg="modSp mod">
        <pc:chgData name="Wang, Wenwu Prof (CVSSP)" userId="5cff3a9f-d89f-4d7f-90a1-7b9ace01e059" providerId="ADAL" clId="{3C6FACED-3561-4A33-BAE9-D96EAB980115}" dt="2023-11-18T00:25:59.875" v="1884" actId="207"/>
        <pc:sldMkLst>
          <pc:docMk/>
          <pc:sldMk cId="2192847266" sldId="573"/>
        </pc:sldMkLst>
        <pc:spChg chg="mod">
          <ac:chgData name="Wang, Wenwu Prof (CVSSP)" userId="5cff3a9f-d89f-4d7f-90a1-7b9ace01e059" providerId="ADAL" clId="{3C6FACED-3561-4A33-BAE9-D96EAB980115}" dt="2023-11-18T00:25:55.611" v="1882" actId="207"/>
          <ac:spMkLst>
            <pc:docMk/>
            <pc:sldMk cId="2192847266" sldId="573"/>
            <ac:spMk id="9" creationId="{DF0752CB-7201-B5E2-D363-7E404313185A}"/>
          </ac:spMkLst>
        </pc:spChg>
        <pc:spChg chg="mod">
          <ac:chgData name="Wang, Wenwu Prof (CVSSP)" userId="5cff3a9f-d89f-4d7f-90a1-7b9ace01e059" providerId="ADAL" clId="{3C6FACED-3561-4A33-BAE9-D96EAB980115}" dt="2023-11-18T00:25:57.563" v="1883" actId="207"/>
          <ac:spMkLst>
            <pc:docMk/>
            <pc:sldMk cId="2192847266" sldId="573"/>
            <ac:spMk id="10" creationId="{1F9D4D17-667C-1022-1CF9-3C7D82222D8A}"/>
          </ac:spMkLst>
        </pc:spChg>
        <pc:spChg chg="mod">
          <ac:chgData name="Wang, Wenwu Prof (CVSSP)" userId="5cff3a9f-d89f-4d7f-90a1-7b9ace01e059" providerId="ADAL" clId="{3C6FACED-3561-4A33-BAE9-D96EAB980115}" dt="2023-11-18T00:25:59.875" v="1884" actId="207"/>
          <ac:spMkLst>
            <pc:docMk/>
            <pc:sldMk cId="2192847266" sldId="573"/>
            <ac:spMk id="11" creationId="{6C9FEE2C-A0DF-C124-BCE5-5218D02BB940}"/>
          </ac:spMkLst>
        </pc:spChg>
      </pc:sldChg>
      <pc:sldChg chg="modSp mod">
        <pc:chgData name="Wang, Wenwu Prof (CVSSP)" userId="5cff3a9f-d89f-4d7f-90a1-7b9ace01e059" providerId="ADAL" clId="{3C6FACED-3561-4A33-BAE9-D96EAB980115}" dt="2023-11-18T00:18:43.161" v="1852" actId="20577"/>
        <pc:sldMkLst>
          <pc:docMk/>
          <pc:sldMk cId="372730697" sldId="574"/>
        </pc:sldMkLst>
        <pc:spChg chg="mod">
          <ac:chgData name="Wang, Wenwu Prof (CVSSP)" userId="5cff3a9f-d89f-4d7f-90a1-7b9ace01e059" providerId="ADAL" clId="{3C6FACED-3561-4A33-BAE9-D96EAB980115}" dt="2023-11-18T00:18:43.161" v="1852" actId="20577"/>
          <ac:spMkLst>
            <pc:docMk/>
            <pc:sldMk cId="372730697" sldId="574"/>
            <ac:spMk id="14" creationId="{4C6E2460-4D66-3144-88C3-CC6C0E732EF1}"/>
          </ac:spMkLst>
        </pc:spChg>
      </pc:sldChg>
      <pc:sldChg chg="addSp modSp mod">
        <pc:chgData name="Wang, Wenwu Prof (CVSSP)" userId="5cff3a9f-d89f-4d7f-90a1-7b9ace01e059" providerId="ADAL" clId="{3C6FACED-3561-4A33-BAE9-D96EAB980115}" dt="2023-11-17T21:49:53.897" v="1527" actId="20577"/>
        <pc:sldMkLst>
          <pc:docMk/>
          <pc:sldMk cId="1681847785" sldId="575"/>
        </pc:sldMkLst>
        <pc:spChg chg="add mod">
          <ac:chgData name="Wang, Wenwu Prof (CVSSP)" userId="5cff3a9f-d89f-4d7f-90a1-7b9ace01e059" providerId="ADAL" clId="{3C6FACED-3561-4A33-BAE9-D96EAB980115}" dt="2023-11-17T21:49:53.897" v="1527" actId="20577"/>
          <ac:spMkLst>
            <pc:docMk/>
            <pc:sldMk cId="1681847785" sldId="575"/>
            <ac:spMk id="5" creationId="{F782A5CD-0225-846A-899B-E7F9A54A6D20}"/>
          </ac:spMkLst>
        </pc:spChg>
        <pc:picChg chg="mod">
          <ac:chgData name="Wang, Wenwu Prof (CVSSP)" userId="5cff3a9f-d89f-4d7f-90a1-7b9ace01e059" providerId="ADAL" clId="{3C6FACED-3561-4A33-BAE9-D96EAB980115}" dt="2023-11-17T21:45:09.750" v="1360" actId="1076"/>
          <ac:picMkLst>
            <pc:docMk/>
            <pc:sldMk cId="1681847785" sldId="575"/>
            <ac:picMk id="4" creationId="{03302FF1-DC97-0617-F235-321874142493}"/>
          </ac:picMkLst>
        </pc:picChg>
      </pc:sldChg>
      <pc:sldChg chg="add del setBg">
        <pc:chgData name="Wang, Wenwu Prof (CVSSP)" userId="5cff3a9f-d89f-4d7f-90a1-7b9ace01e059" providerId="ADAL" clId="{3C6FACED-3561-4A33-BAE9-D96EAB980115}" dt="2023-11-17T20:31:32.158" v="484" actId="47"/>
        <pc:sldMkLst>
          <pc:docMk/>
          <pc:sldMk cId="1605723905" sldId="576"/>
        </pc:sldMkLst>
      </pc:sldChg>
      <pc:sldChg chg="add del setBg">
        <pc:chgData name="Wang, Wenwu Prof (CVSSP)" userId="5cff3a9f-d89f-4d7f-90a1-7b9ace01e059" providerId="ADAL" clId="{3C6FACED-3561-4A33-BAE9-D96EAB980115}" dt="2023-11-17T20:31:32.158" v="484" actId="47"/>
        <pc:sldMkLst>
          <pc:docMk/>
          <pc:sldMk cId="4057634254" sldId="577"/>
        </pc:sldMkLst>
      </pc:sldChg>
      <pc:sldChg chg="addSp delSp modSp add mod">
        <pc:chgData name="Wang, Wenwu Prof (CVSSP)" userId="5cff3a9f-d89f-4d7f-90a1-7b9ace01e059" providerId="ADAL" clId="{3C6FACED-3561-4A33-BAE9-D96EAB980115}" dt="2023-11-17T22:25:57.195" v="1534" actId="20577"/>
        <pc:sldMkLst>
          <pc:docMk/>
          <pc:sldMk cId="2198620471" sldId="578"/>
        </pc:sldMkLst>
        <pc:spChg chg="mod">
          <ac:chgData name="Wang, Wenwu Prof (CVSSP)" userId="5cff3a9f-d89f-4d7f-90a1-7b9ace01e059" providerId="ADAL" clId="{3C6FACED-3561-4A33-BAE9-D96EAB980115}" dt="2023-11-17T21:13:31.364" v="1187" actId="20577"/>
          <ac:spMkLst>
            <pc:docMk/>
            <pc:sldMk cId="2198620471" sldId="578"/>
            <ac:spMk id="5" creationId="{E20627EB-00BB-FE57-7F08-7309250A5AE9}"/>
          </ac:spMkLst>
        </pc:spChg>
        <pc:spChg chg="add del mod">
          <ac:chgData name="Wang, Wenwu Prof (CVSSP)" userId="5cff3a9f-d89f-4d7f-90a1-7b9ace01e059" providerId="ADAL" clId="{3C6FACED-3561-4A33-BAE9-D96EAB980115}" dt="2023-11-17T20:31:44.987" v="487" actId="478"/>
          <ac:spMkLst>
            <pc:docMk/>
            <pc:sldMk cId="2198620471" sldId="578"/>
            <ac:spMk id="6" creationId="{48F18805-4F17-2D6B-E1D6-5B9ADA90BCFF}"/>
          </ac:spMkLst>
        </pc:spChg>
        <pc:spChg chg="add mod">
          <ac:chgData name="Wang, Wenwu Prof (CVSSP)" userId="5cff3a9f-d89f-4d7f-90a1-7b9ace01e059" providerId="ADAL" clId="{3C6FACED-3561-4A33-BAE9-D96EAB980115}" dt="2023-11-17T22:25:57.195" v="1534" actId="20577"/>
          <ac:spMkLst>
            <pc:docMk/>
            <pc:sldMk cId="2198620471" sldId="578"/>
            <ac:spMk id="8" creationId="{44A8F144-C2DA-7ADD-8844-00A018817369}"/>
          </ac:spMkLst>
        </pc:spChg>
        <pc:spChg chg="del">
          <ac:chgData name="Wang, Wenwu Prof (CVSSP)" userId="5cff3a9f-d89f-4d7f-90a1-7b9ace01e059" providerId="ADAL" clId="{3C6FACED-3561-4A33-BAE9-D96EAB980115}" dt="2023-11-17T20:31:42.664" v="486" actId="478"/>
          <ac:spMkLst>
            <pc:docMk/>
            <pc:sldMk cId="2198620471" sldId="578"/>
            <ac:spMk id="12" creationId="{7D63BD84-BA08-A38E-66E1-F135351FD7D7}"/>
          </ac:spMkLst>
        </pc:spChg>
        <pc:picChg chg="add mod">
          <ac:chgData name="Wang, Wenwu Prof (CVSSP)" userId="5cff3a9f-d89f-4d7f-90a1-7b9ace01e059" providerId="ADAL" clId="{3C6FACED-3561-4A33-BAE9-D96EAB980115}" dt="2023-11-17T21:13:12.155" v="1154" actId="1076"/>
          <ac:picMkLst>
            <pc:docMk/>
            <pc:sldMk cId="2198620471" sldId="578"/>
            <ac:picMk id="10" creationId="{B294CD44-E584-D3C5-CC82-9A5F655DD094}"/>
          </ac:picMkLst>
        </pc:picChg>
      </pc:sldChg>
      <pc:sldChg chg="addSp delSp modSp add mod">
        <pc:chgData name="Wang, Wenwu Prof (CVSSP)" userId="5cff3a9f-d89f-4d7f-90a1-7b9ace01e059" providerId="ADAL" clId="{3C6FACED-3561-4A33-BAE9-D96EAB980115}" dt="2023-11-17T21:21:10.809" v="1204" actId="1076"/>
        <pc:sldMkLst>
          <pc:docMk/>
          <pc:sldMk cId="3709787703" sldId="579"/>
        </pc:sldMkLst>
        <pc:spChg chg="mod">
          <ac:chgData name="Wang, Wenwu Prof (CVSSP)" userId="5cff3a9f-d89f-4d7f-90a1-7b9ace01e059" providerId="ADAL" clId="{3C6FACED-3561-4A33-BAE9-D96EAB980115}" dt="2023-11-17T21:13:01.638" v="1153" actId="20577"/>
          <ac:spMkLst>
            <pc:docMk/>
            <pc:sldMk cId="3709787703" sldId="579"/>
            <ac:spMk id="5" creationId="{E20627EB-00BB-FE57-7F08-7309250A5AE9}"/>
          </ac:spMkLst>
        </pc:spChg>
        <pc:spChg chg="add del mod">
          <ac:chgData name="Wang, Wenwu Prof (CVSSP)" userId="5cff3a9f-d89f-4d7f-90a1-7b9ace01e059" providerId="ADAL" clId="{3C6FACED-3561-4A33-BAE9-D96EAB980115}" dt="2023-11-17T20:31:49.057" v="488" actId="478"/>
          <ac:spMkLst>
            <pc:docMk/>
            <pc:sldMk cId="3709787703" sldId="579"/>
            <ac:spMk id="6" creationId="{7E173983-38C8-2235-7B5B-DD8395D10D0A}"/>
          </ac:spMkLst>
        </pc:spChg>
        <pc:spChg chg="add mod">
          <ac:chgData name="Wang, Wenwu Prof (CVSSP)" userId="5cff3a9f-d89f-4d7f-90a1-7b9ace01e059" providerId="ADAL" clId="{3C6FACED-3561-4A33-BAE9-D96EAB980115}" dt="2023-11-17T21:14:53.148" v="1198" actId="113"/>
          <ac:spMkLst>
            <pc:docMk/>
            <pc:sldMk cId="3709787703" sldId="579"/>
            <ac:spMk id="10" creationId="{DFBEF9BB-42A3-10EC-0C0B-6DBCCE3C61DA}"/>
          </ac:spMkLst>
        </pc:spChg>
        <pc:spChg chg="del">
          <ac:chgData name="Wang, Wenwu Prof (CVSSP)" userId="5cff3a9f-d89f-4d7f-90a1-7b9ace01e059" providerId="ADAL" clId="{3C6FACED-3561-4A33-BAE9-D96EAB980115}" dt="2023-11-17T20:31:38.330" v="485" actId="478"/>
          <ac:spMkLst>
            <pc:docMk/>
            <pc:sldMk cId="3709787703" sldId="579"/>
            <ac:spMk id="12" creationId="{7D63BD84-BA08-A38E-66E1-F135351FD7D7}"/>
          </ac:spMkLst>
        </pc:spChg>
        <pc:picChg chg="add mod">
          <ac:chgData name="Wang, Wenwu Prof (CVSSP)" userId="5cff3a9f-d89f-4d7f-90a1-7b9ace01e059" providerId="ADAL" clId="{3C6FACED-3561-4A33-BAE9-D96EAB980115}" dt="2023-11-17T21:21:10.809" v="1204" actId="1076"/>
          <ac:picMkLst>
            <pc:docMk/>
            <pc:sldMk cId="3709787703" sldId="579"/>
            <ac:picMk id="8" creationId="{F88FEBFC-4D8B-A459-CCBD-787A91A9435B}"/>
          </ac:picMkLst>
        </pc:picChg>
      </pc:sldChg>
      <pc:sldChg chg="addSp delSp modSp add mod modAnim">
        <pc:chgData name="Wang, Wenwu Prof (CVSSP)" userId="5cff3a9f-d89f-4d7f-90a1-7b9ace01e059" providerId="ADAL" clId="{3C6FACED-3561-4A33-BAE9-D96EAB980115}" dt="2023-11-17T21:50:14.968" v="1530" actId="1076"/>
        <pc:sldMkLst>
          <pc:docMk/>
          <pc:sldMk cId="1680157729" sldId="580"/>
        </pc:sldMkLst>
        <pc:spChg chg="mod">
          <ac:chgData name="Wang, Wenwu Prof (CVSSP)" userId="5cff3a9f-d89f-4d7f-90a1-7b9ace01e059" providerId="ADAL" clId="{3C6FACED-3561-4A33-BAE9-D96EAB980115}" dt="2023-11-17T21:40:01.316" v="1300" actId="20577"/>
          <ac:spMkLst>
            <pc:docMk/>
            <pc:sldMk cId="1680157729" sldId="580"/>
            <ac:spMk id="2" creationId="{FE98D9F2-1388-BB4D-8147-DE03C0F6E117}"/>
          </ac:spMkLst>
        </pc:spChg>
        <pc:spChg chg="add mod">
          <ac:chgData name="Wang, Wenwu Prof (CVSSP)" userId="5cff3a9f-d89f-4d7f-90a1-7b9ace01e059" providerId="ADAL" clId="{3C6FACED-3561-4A33-BAE9-D96EAB980115}" dt="2023-11-17T21:50:14.968" v="1530" actId="1076"/>
          <ac:spMkLst>
            <pc:docMk/>
            <pc:sldMk cId="1680157729" sldId="580"/>
            <ac:spMk id="7" creationId="{7958E88D-C760-304A-4643-215CF1A36518}"/>
          </ac:spMkLst>
        </pc:spChg>
        <pc:spChg chg="add mod">
          <ac:chgData name="Wang, Wenwu Prof (CVSSP)" userId="5cff3a9f-d89f-4d7f-90a1-7b9ace01e059" providerId="ADAL" clId="{3C6FACED-3561-4A33-BAE9-D96EAB980115}" dt="2023-11-17T21:44:22.959" v="1359" actId="20577"/>
          <ac:spMkLst>
            <pc:docMk/>
            <pc:sldMk cId="1680157729" sldId="580"/>
            <ac:spMk id="9" creationId="{A55B0DD4-66C7-422E-CAF1-B819468862B3}"/>
          </ac:spMkLst>
        </pc:spChg>
        <pc:picChg chg="add mod">
          <ac:chgData name="Wang, Wenwu Prof (CVSSP)" userId="5cff3a9f-d89f-4d7f-90a1-7b9ace01e059" providerId="ADAL" clId="{3C6FACED-3561-4A33-BAE9-D96EAB980115}" dt="2023-11-17T21:50:11.590" v="1529" actId="1076"/>
          <ac:picMkLst>
            <pc:docMk/>
            <pc:sldMk cId="1680157729" sldId="580"/>
            <ac:picMk id="3" creationId="{4EF962AE-258A-9841-2A39-20E5455649EB}"/>
          </ac:picMkLst>
        </pc:picChg>
        <pc:picChg chg="del">
          <ac:chgData name="Wang, Wenwu Prof (CVSSP)" userId="5cff3a9f-d89f-4d7f-90a1-7b9ace01e059" providerId="ADAL" clId="{3C6FACED-3561-4A33-BAE9-D96EAB980115}" dt="2023-11-17T21:39:53.531" v="1293" actId="478"/>
          <ac:picMkLst>
            <pc:docMk/>
            <pc:sldMk cId="1680157729" sldId="580"/>
            <ac:picMk id="4" creationId="{03302FF1-DC97-0617-F235-321874142493}"/>
          </ac:picMkLst>
        </pc:picChg>
      </pc:sldChg>
      <pc:sldChg chg="delSp modSp add mod ord setBg">
        <pc:chgData name="Wang, Wenwu Prof (CVSSP)" userId="5cff3a9f-d89f-4d7f-90a1-7b9ace01e059" providerId="ADAL" clId="{3C6FACED-3561-4A33-BAE9-D96EAB980115}" dt="2023-11-18T00:15:12.663" v="1755" actId="1036"/>
        <pc:sldMkLst>
          <pc:docMk/>
          <pc:sldMk cId="1522021096" sldId="581"/>
        </pc:sldMkLst>
        <pc:spChg chg="mod">
          <ac:chgData name="Wang, Wenwu Prof (CVSSP)" userId="5cff3a9f-d89f-4d7f-90a1-7b9ace01e059" providerId="ADAL" clId="{3C6FACED-3561-4A33-BAE9-D96EAB980115}" dt="2023-11-18T00:15:12.663" v="1755" actId="1036"/>
          <ac:spMkLst>
            <pc:docMk/>
            <pc:sldMk cId="1522021096" sldId="581"/>
            <ac:spMk id="3" creationId="{8CF9D2BD-4B78-BAA8-AFF8-E4B9B1E6329F}"/>
          </ac:spMkLst>
        </pc:spChg>
        <pc:spChg chg="mod">
          <ac:chgData name="Wang, Wenwu Prof (CVSSP)" userId="5cff3a9f-d89f-4d7f-90a1-7b9ace01e059" providerId="ADAL" clId="{3C6FACED-3561-4A33-BAE9-D96EAB980115}" dt="2023-11-18T00:14:56.698" v="1721" actId="20577"/>
          <ac:spMkLst>
            <pc:docMk/>
            <pc:sldMk cId="1522021096" sldId="581"/>
            <ac:spMk id="4" creationId="{5ED70BBE-357F-B366-9E30-B60F40316DBA}"/>
          </ac:spMkLst>
        </pc:spChg>
        <pc:spChg chg="mod">
          <ac:chgData name="Wang, Wenwu Prof (CVSSP)" userId="5cff3a9f-d89f-4d7f-90a1-7b9ace01e059" providerId="ADAL" clId="{3C6FACED-3561-4A33-BAE9-D96EAB980115}" dt="2023-11-18T00:14:30.278" v="1681" actId="20577"/>
          <ac:spMkLst>
            <pc:docMk/>
            <pc:sldMk cId="1522021096" sldId="581"/>
            <ac:spMk id="6" creationId="{60973309-19AB-D4E4-CEDB-83EE004486D5}"/>
          </ac:spMkLst>
        </pc:spChg>
        <pc:spChg chg="del">
          <ac:chgData name="Wang, Wenwu Prof (CVSSP)" userId="5cff3a9f-d89f-4d7f-90a1-7b9ace01e059" providerId="ADAL" clId="{3C6FACED-3561-4A33-BAE9-D96EAB980115}" dt="2023-11-18T00:14:36.867" v="1682" actId="478"/>
          <ac:spMkLst>
            <pc:docMk/>
            <pc:sldMk cId="1522021096" sldId="581"/>
            <ac:spMk id="8" creationId="{D215E9A2-E970-DACE-60AD-293E9C76A6BE}"/>
          </ac:spMkLst>
        </pc:spChg>
        <pc:spChg chg="mod">
          <ac:chgData name="Wang, Wenwu Prof (CVSSP)" userId="5cff3a9f-d89f-4d7f-90a1-7b9ace01e059" providerId="ADAL" clId="{3C6FACED-3561-4A33-BAE9-D96EAB980115}" dt="2023-11-18T00:15:12.663" v="1755" actId="1036"/>
          <ac:spMkLst>
            <pc:docMk/>
            <pc:sldMk cId="1522021096" sldId="581"/>
            <ac:spMk id="9" creationId="{D4F68E55-1EC7-8C86-D7BB-736A20576453}"/>
          </ac:spMkLst>
        </pc:spChg>
        <pc:picChg chg="mod">
          <ac:chgData name="Wang, Wenwu Prof (CVSSP)" userId="5cff3a9f-d89f-4d7f-90a1-7b9ace01e059" providerId="ADAL" clId="{3C6FACED-3561-4A33-BAE9-D96EAB980115}" dt="2023-11-18T00:15:12.663" v="1755" actId="1036"/>
          <ac:picMkLst>
            <pc:docMk/>
            <pc:sldMk cId="1522021096" sldId="581"/>
            <ac:picMk id="10" creationId="{39814A2E-5E9C-68B8-93C8-B55D034A139C}"/>
          </ac:picMkLst>
        </pc:picChg>
        <pc:picChg chg="mod">
          <ac:chgData name="Wang, Wenwu Prof (CVSSP)" userId="5cff3a9f-d89f-4d7f-90a1-7b9ace01e059" providerId="ADAL" clId="{3C6FACED-3561-4A33-BAE9-D96EAB980115}" dt="2023-11-18T00:15:12.663" v="1755" actId="1036"/>
          <ac:picMkLst>
            <pc:docMk/>
            <pc:sldMk cId="1522021096" sldId="581"/>
            <ac:picMk id="11" creationId="{42D0B14C-5149-2CA6-1DBE-5E3B4C250C83}"/>
          </ac:picMkLst>
        </pc:picChg>
        <pc:picChg chg="mod">
          <ac:chgData name="Wang, Wenwu Prof (CVSSP)" userId="5cff3a9f-d89f-4d7f-90a1-7b9ace01e059" providerId="ADAL" clId="{3C6FACED-3561-4A33-BAE9-D96EAB980115}" dt="2023-11-18T00:15:12.663" v="1755" actId="1036"/>
          <ac:picMkLst>
            <pc:docMk/>
            <pc:sldMk cId="1522021096" sldId="581"/>
            <ac:picMk id="14" creationId="{4F08F0A3-CA71-243A-6792-13D0C4311F6D}"/>
          </ac:picMkLst>
        </pc:picChg>
        <pc:picChg chg="mod">
          <ac:chgData name="Wang, Wenwu Prof (CVSSP)" userId="5cff3a9f-d89f-4d7f-90a1-7b9ace01e059" providerId="ADAL" clId="{3C6FACED-3561-4A33-BAE9-D96EAB980115}" dt="2023-11-18T00:15:12.663" v="1755" actId="1036"/>
          <ac:picMkLst>
            <pc:docMk/>
            <pc:sldMk cId="1522021096" sldId="581"/>
            <ac:picMk id="16" creationId="{E95DC3A6-2463-2A7A-C84A-FFC0676347EA}"/>
          </ac:picMkLst>
        </pc:picChg>
      </pc:sldChg>
      <pc:sldChg chg="addSp delSp modSp add mod ord setBg">
        <pc:chgData name="Wang, Wenwu Prof (CVSSP)" userId="5cff3a9f-d89f-4d7f-90a1-7b9ace01e059" providerId="ADAL" clId="{3C6FACED-3561-4A33-BAE9-D96EAB980115}" dt="2023-11-18T07:15:53.035" v="1901" actId="114"/>
        <pc:sldMkLst>
          <pc:docMk/>
          <pc:sldMk cId="236583020" sldId="582"/>
        </pc:sldMkLst>
        <pc:spChg chg="mod">
          <ac:chgData name="Wang, Wenwu Prof (CVSSP)" userId="5cff3a9f-d89f-4d7f-90a1-7b9ace01e059" providerId="ADAL" clId="{3C6FACED-3561-4A33-BAE9-D96EAB980115}" dt="2023-11-18T00:15:54.467" v="1786" actId="1076"/>
          <ac:spMkLst>
            <pc:docMk/>
            <pc:sldMk cId="236583020" sldId="582"/>
            <ac:spMk id="2" creationId="{0340232E-2A4E-2378-AC90-560B2D3BB2CF}"/>
          </ac:spMkLst>
        </pc:spChg>
        <pc:spChg chg="add mod">
          <ac:chgData name="Wang, Wenwu Prof (CVSSP)" userId="5cff3a9f-d89f-4d7f-90a1-7b9ace01e059" providerId="ADAL" clId="{3C6FACED-3561-4A33-BAE9-D96EAB980115}" dt="2023-11-18T07:15:53.035" v="1901" actId="114"/>
          <ac:spMkLst>
            <pc:docMk/>
            <pc:sldMk cId="236583020" sldId="582"/>
            <ac:spMk id="3" creationId="{FDA59203-ED05-443B-D11C-549E2EA8798C}"/>
          </ac:spMkLst>
        </pc:spChg>
        <pc:spChg chg="mod">
          <ac:chgData name="Wang, Wenwu Prof (CVSSP)" userId="5cff3a9f-d89f-4d7f-90a1-7b9ace01e059" providerId="ADAL" clId="{3C6FACED-3561-4A33-BAE9-D96EAB980115}" dt="2023-11-18T00:16:32.999" v="1837" actId="1036"/>
          <ac:spMkLst>
            <pc:docMk/>
            <pc:sldMk cId="236583020" sldId="582"/>
            <ac:spMk id="5" creationId="{9E5AE484-370D-E1E4-3C94-97B20397E9DB}"/>
          </ac:spMkLst>
        </pc:spChg>
        <pc:spChg chg="mod">
          <ac:chgData name="Wang, Wenwu Prof (CVSSP)" userId="5cff3a9f-d89f-4d7f-90a1-7b9ace01e059" providerId="ADAL" clId="{3C6FACED-3561-4A33-BAE9-D96EAB980115}" dt="2023-11-18T00:15:35.159" v="1782" actId="20577"/>
          <ac:spMkLst>
            <pc:docMk/>
            <pc:sldMk cId="236583020" sldId="582"/>
            <ac:spMk id="6" creationId="{60973309-19AB-D4E4-CEDB-83EE004486D5}"/>
          </ac:spMkLst>
        </pc:spChg>
        <pc:spChg chg="del">
          <ac:chgData name="Wang, Wenwu Prof (CVSSP)" userId="5cff3a9f-d89f-4d7f-90a1-7b9ace01e059" providerId="ADAL" clId="{3C6FACED-3561-4A33-BAE9-D96EAB980115}" dt="2023-11-18T00:15:39.724" v="1783" actId="478"/>
          <ac:spMkLst>
            <pc:docMk/>
            <pc:sldMk cId="236583020" sldId="582"/>
            <ac:spMk id="8" creationId="{D215E9A2-E970-DACE-60AD-293E9C76A6BE}"/>
          </ac:spMkLst>
        </pc:spChg>
        <pc:spChg chg="mod">
          <ac:chgData name="Wang, Wenwu Prof (CVSSP)" userId="5cff3a9f-d89f-4d7f-90a1-7b9ace01e059" providerId="ADAL" clId="{3C6FACED-3561-4A33-BAE9-D96EAB980115}" dt="2023-11-18T00:16:26.371" v="1822" actId="1035"/>
          <ac:spMkLst>
            <pc:docMk/>
            <pc:sldMk cId="236583020" sldId="582"/>
            <ac:spMk id="13" creationId="{0D771C74-07F6-3904-16B3-2C1D33766B40}"/>
          </ac:spMkLst>
        </pc:spChg>
        <pc:picChg chg="mod">
          <ac:chgData name="Wang, Wenwu Prof (CVSSP)" userId="5cff3a9f-d89f-4d7f-90a1-7b9ace01e059" providerId="ADAL" clId="{3C6FACED-3561-4A33-BAE9-D96EAB980115}" dt="2023-11-18T00:16:26.371" v="1822" actId="1035"/>
          <ac:picMkLst>
            <pc:docMk/>
            <pc:sldMk cId="236583020" sldId="582"/>
            <ac:picMk id="12" creationId="{139D7D66-3283-337D-9DBC-537E246C3675}"/>
          </ac:picMkLst>
        </pc:picChg>
        <pc:picChg chg="mod">
          <ac:chgData name="Wang, Wenwu Prof (CVSSP)" userId="5cff3a9f-d89f-4d7f-90a1-7b9ace01e059" providerId="ADAL" clId="{3C6FACED-3561-4A33-BAE9-D96EAB980115}" dt="2023-11-18T00:16:26.371" v="1822" actId="1035"/>
          <ac:picMkLst>
            <pc:docMk/>
            <pc:sldMk cId="236583020" sldId="582"/>
            <ac:picMk id="15" creationId="{6B76951A-35E8-D3FE-D3F2-87C4675CE43E}"/>
          </ac:picMkLst>
        </pc:picChg>
        <pc:picChg chg="mod">
          <ac:chgData name="Wang, Wenwu Prof (CVSSP)" userId="5cff3a9f-d89f-4d7f-90a1-7b9ace01e059" providerId="ADAL" clId="{3C6FACED-3561-4A33-BAE9-D96EAB980115}" dt="2023-11-18T00:16:26.371" v="1822" actId="1035"/>
          <ac:picMkLst>
            <pc:docMk/>
            <pc:sldMk cId="236583020" sldId="582"/>
            <ac:picMk id="17" creationId="{75E2BF6E-5163-FE73-9DD4-15BAE53844BD}"/>
          </ac:picMkLst>
        </pc:picChg>
        <pc:picChg chg="mod">
          <ac:chgData name="Wang, Wenwu Prof (CVSSP)" userId="5cff3a9f-d89f-4d7f-90a1-7b9ace01e059" providerId="ADAL" clId="{3C6FACED-3561-4A33-BAE9-D96EAB980115}" dt="2023-11-18T00:16:26.371" v="1822" actId="1035"/>
          <ac:picMkLst>
            <pc:docMk/>
            <pc:sldMk cId="236583020" sldId="582"/>
            <ac:picMk id="1026" creationId="{95BFA902-EAB4-BCBF-2B6B-F83F6F1ED50B}"/>
          </ac:picMkLst>
        </pc:picChg>
      </pc:sldChg>
      <pc:sldChg chg="addSp delSp modSp add mod">
        <pc:chgData name="Wang, Wenwu Prof (CVSSP)" userId="5cff3a9f-d89f-4d7f-90a1-7b9ace01e059" providerId="ADAL" clId="{3C6FACED-3561-4A33-BAE9-D96EAB980115}" dt="2023-11-18T00:35:01.425" v="1896" actId="1076"/>
        <pc:sldMkLst>
          <pc:docMk/>
          <pc:sldMk cId="2597472225" sldId="583"/>
        </pc:sldMkLst>
        <pc:picChg chg="add mod">
          <ac:chgData name="Wang, Wenwu Prof (CVSSP)" userId="5cff3a9f-d89f-4d7f-90a1-7b9ace01e059" providerId="ADAL" clId="{3C6FACED-3561-4A33-BAE9-D96EAB980115}" dt="2023-11-18T00:35:01.425" v="1896" actId="1076"/>
          <ac:picMkLst>
            <pc:docMk/>
            <pc:sldMk cId="2597472225" sldId="583"/>
            <ac:picMk id="4" creationId="{F25BFB5B-E8FB-0B69-B43F-B38E48191BF1}"/>
          </ac:picMkLst>
        </pc:picChg>
        <pc:picChg chg="del">
          <ac:chgData name="Wang, Wenwu Prof (CVSSP)" userId="5cff3a9f-d89f-4d7f-90a1-7b9ace01e059" providerId="ADAL" clId="{3C6FACED-3561-4A33-BAE9-D96EAB980115}" dt="2023-11-18T00:34:16.325" v="1890" actId="478"/>
          <ac:picMkLst>
            <pc:docMk/>
            <pc:sldMk cId="2597472225" sldId="583"/>
            <ac:picMk id="19" creationId="{B4DBBAC1-BDEB-68EB-6E7A-77D9B399672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980EEF-608E-7B42-BC01-8DD6E4D782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888D2-0A9C-534D-BE8B-436FE4767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C03A6-A8E5-9145-9FEE-056A402B6174}" type="datetimeFigureOut">
              <a:rPr lang="x-none" smtClean="0"/>
              <a:t>4/3/2024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D3295-AC9B-4141-B8B4-18F18FCE6C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E1B23-69E8-7D43-B0CB-F01802415E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29621-7F36-B747-BADB-FAA3CD64EC8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36488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CE87-6294-49C3-9680-151367EFDF8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E7B09-9038-4375-9CAC-C41004D65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692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645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So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Re-</a:t>
            </a:r>
            <a:r>
              <a:rPr kumimoji="1" lang="en-US" altLang="zh-CN" dirty="0" err="1"/>
              <a:t>AudioLDM</a:t>
            </a:r>
            <a:endParaRPr kumimoji="1" lang="en-US" altLang="zh-CN" dirty="0"/>
          </a:p>
          <a:p>
            <a:r>
              <a:rPr kumimoji="1" lang="en-US" altLang="zh-CN" dirty="0"/>
              <a:t>I</a:t>
            </a:r>
            <a:r>
              <a:rPr kumimoji="1" lang="zh-CN" altLang="en-US" dirty="0"/>
              <a:t> </a:t>
            </a:r>
            <a:r>
              <a:rPr kumimoji="1" lang="en-US" altLang="zh-CN" dirty="0"/>
              <a:t>just</a:t>
            </a:r>
            <a:r>
              <a:rPr kumimoji="1" lang="zh-CN" altLang="en-US" dirty="0"/>
              <a:t> </a:t>
            </a:r>
            <a:r>
              <a:rPr kumimoji="1" lang="en-US" altLang="zh-CN" dirty="0"/>
              <a:t>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present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several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samples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including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sound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events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Like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give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prompt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while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pops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balloon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laughs,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similar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behind</a:t>
            </a:r>
            <a:r>
              <a:rPr kumimoji="1" lang="zh-CN" altLang="en-US" dirty="0"/>
              <a:t> </a:t>
            </a:r>
            <a:r>
              <a:rPr kumimoji="1" lang="en-US" altLang="zh-CN" dirty="0"/>
              <a:t>has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balloon,</a:t>
            </a:r>
            <a:r>
              <a:rPr kumimoji="1" lang="zh-CN" altLang="en-US" dirty="0"/>
              <a:t> </a:t>
            </a:r>
            <a:r>
              <a:rPr kumimoji="1" lang="en-US" altLang="zh-CN" dirty="0"/>
              <a:t>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pop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balloon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then</a:t>
            </a:r>
            <a:r>
              <a:rPr kumimoji="1" lang="zh-CN" altLang="en-US" dirty="0"/>
              <a:t> </a:t>
            </a:r>
            <a:r>
              <a:rPr kumimoji="1" lang="en-US" altLang="zh-CN" dirty="0"/>
              <a:t>laugh.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Lets</a:t>
            </a:r>
            <a:r>
              <a:rPr kumimoji="1" lang="zh-CN" altLang="en-US" dirty="0"/>
              <a:t> </a:t>
            </a:r>
            <a:r>
              <a:rPr kumimoji="1" lang="en-US" altLang="zh-CN" dirty="0"/>
              <a:t>hear</a:t>
            </a:r>
            <a:r>
              <a:rPr kumimoji="1" lang="zh-CN" altLang="en-US" dirty="0"/>
              <a:t> </a:t>
            </a:r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Re-</a:t>
            </a:r>
            <a:r>
              <a:rPr kumimoji="1" lang="en-US" altLang="zh-CN" dirty="0" err="1"/>
              <a:t>audioLDM</a:t>
            </a:r>
            <a:r>
              <a:rPr kumimoji="1" lang="zh-CN" altLang="en-US" dirty="0"/>
              <a:t> </a:t>
            </a:r>
            <a:r>
              <a:rPr kumimoji="1" lang="en-US" altLang="zh-CN" dirty="0"/>
              <a:t>does,</a:t>
            </a:r>
          </a:p>
          <a:p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then,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another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winners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pop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champion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audience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cheers.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Let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D32FC-756A-684E-A6CD-EDBA149B7B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20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tried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capability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Re-</a:t>
            </a:r>
            <a:r>
              <a:rPr kumimoji="1" lang="en-US" altLang="zh-CN" dirty="0" err="1"/>
              <a:t>audioldm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unseen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scenes,</a:t>
            </a:r>
            <a:r>
              <a:rPr kumimoji="1" lang="zh-CN" altLang="en-US" dirty="0"/>
              <a:t> </a:t>
            </a:r>
            <a:r>
              <a:rPr kumimoji="1" lang="en-US" altLang="zh-CN" dirty="0"/>
              <a:t>like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let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Re-</a:t>
            </a:r>
            <a:r>
              <a:rPr kumimoji="1" lang="en-US" altLang="zh-CN" dirty="0" err="1"/>
              <a:t>audioLDM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minion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then</a:t>
            </a:r>
            <a:r>
              <a:rPr kumimoji="1" lang="zh-CN" altLang="en-US" dirty="0"/>
              <a:t> </a:t>
            </a:r>
            <a:r>
              <a:rPr kumimoji="1" lang="en-US" altLang="zh-CN" dirty="0"/>
              <a:t>people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cheers.</a:t>
            </a:r>
          </a:p>
          <a:p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exactly</a:t>
            </a:r>
            <a:r>
              <a:rPr kumimoji="1" lang="zh-CN" altLang="en-US" dirty="0"/>
              <a:t> </a:t>
            </a:r>
            <a:r>
              <a:rPr kumimoji="1" lang="en-US" altLang="zh-CN" dirty="0"/>
              <a:t>like</a:t>
            </a:r>
            <a:r>
              <a:rPr kumimoji="1" lang="zh-CN" altLang="en-US" dirty="0"/>
              <a:t> </a:t>
            </a:r>
            <a:r>
              <a:rPr kumimoji="1" lang="en-US" altLang="zh-CN" dirty="0"/>
              <a:t>zero-shot,</a:t>
            </a:r>
            <a:r>
              <a:rPr kumimoji="1" lang="zh-CN" altLang="en-US" dirty="0"/>
              <a:t> </a:t>
            </a:r>
            <a:r>
              <a:rPr kumimoji="1" lang="en-US" altLang="zh-CN" dirty="0"/>
              <a:t>so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give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audio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minions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speak</a:t>
            </a:r>
            <a:r>
              <a:rPr kumimoji="1" lang="zh-CN" altLang="en-US" dirty="0"/>
              <a:t> </a:t>
            </a:r>
            <a:r>
              <a:rPr kumimoji="1" lang="en-US" altLang="zh-CN" dirty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retrieval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data,</a:t>
            </a:r>
            <a:r>
              <a:rPr kumimoji="1" lang="zh-CN" altLang="en-US" dirty="0"/>
              <a:t> </a:t>
            </a:r>
            <a:r>
              <a:rPr kumimoji="1" lang="en-US" altLang="zh-CN" dirty="0"/>
              <a:t>like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</a:p>
          <a:p>
            <a:r>
              <a:rPr kumimoji="1" lang="en-US" altLang="zh-CN" dirty="0"/>
              <a:t>Then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similar</a:t>
            </a:r>
            <a:r>
              <a:rPr kumimoji="1" lang="zh-CN" altLang="en-US" dirty="0"/>
              <a:t> </a:t>
            </a:r>
            <a:r>
              <a:rPr kumimoji="1" lang="en-US" altLang="zh-CN" dirty="0"/>
              <a:t>like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minions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provide.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Yes</a:t>
            </a:r>
            <a:r>
              <a:rPr kumimoji="1" lang="zh-CN" altLang="en-US" dirty="0"/>
              <a:t> </a:t>
            </a:r>
            <a:r>
              <a:rPr kumimoji="1" lang="en-US" altLang="zh-CN" dirty="0"/>
              <a:t>so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quite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similar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flunt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voice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result,</a:t>
            </a:r>
            <a:r>
              <a:rPr kumimoji="1" lang="zh-CN" altLang="en-US" dirty="0"/>
              <a:t> </a:t>
            </a:r>
            <a:r>
              <a:rPr kumimoji="1" lang="en-US" altLang="zh-CN" dirty="0"/>
              <a:t>although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it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enough,</a:t>
            </a:r>
            <a:r>
              <a:rPr kumimoji="1" lang="zh-CN" altLang="en-US" dirty="0"/>
              <a:t> </a:t>
            </a:r>
            <a:r>
              <a:rPr kumimoji="1" lang="en-US" altLang="zh-CN" dirty="0"/>
              <a:t>but</a:t>
            </a:r>
            <a:r>
              <a:rPr kumimoji="1" lang="zh-CN" altLang="en-US" dirty="0"/>
              <a:t> </a:t>
            </a:r>
            <a:r>
              <a:rPr kumimoji="1" lang="en-US" altLang="zh-CN" dirty="0"/>
              <a:t>I</a:t>
            </a:r>
            <a:r>
              <a:rPr kumimoji="1" lang="zh-CN" altLang="en-US" dirty="0"/>
              <a:t> </a:t>
            </a:r>
            <a:r>
              <a:rPr kumimoji="1" lang="en-US" altLang="zh-CN" dirty="0"/>
              <a:t>still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believe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pertenial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Re-</a:t>
            </a:r>
            <a:r>
              <a:rPr kumimoji="1" lang="en-US" altLang="zh-CN" dirty="0" err="1"/>
              <a:t>audioldm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maybe</a:t>
            </a:r>
            <a:r>
              <a:rPr kumimoji="1" lang="zh-CN" altLang="en-US" dirty="0"/>
              <a:t> </a:t>
            </a: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next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step,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improve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performace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unseen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cases.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D32FC-756A-684E-A6CD-EDBA149B7B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10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304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143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8038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8016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0867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9661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right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audiocaps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datasets,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statistic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analuysis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obvious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large</a:t>
            </a:r>
            <a:r>
              <a:rPr kumimoji="1" lang="zh-CN" altLang="en-US" dirty="0"/>
              <a:t> </a:t>
            </a:r>
            <a:r>
              <a:rPr kumimoji="1" lang="en-US" altLang="zh-CN" dirty="0"/>
              <a:t>amount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low-frequency</a:t>
            </a:r>
            <a:r>
              <a:rPr kumimoji="1" lang="zh-CN" altLang="en-US" dirty="0"/>
              <a:t> </a:t>
            </a:r>
            <a:r>
              <a:rPr kumimoji="1" lang="en-US" altLang="zh-CN" dirty="0"/>
              <a:t>events,</a:t>
            </a:r>
            <a:r>
              <a:rPr kumimoji="1" lang="zh-CN" altLang="en-US" dirty="0"/>
              <a:t> </a:t>
            </a:r>
            <a:r>
              <a:rPr kumimoji="1" lang="en-US" altLang="zh-CN" dirty="0"/>
              <a:t>like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poping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champagne,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low-quality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may</a:t>
            </a:r>
            <a:r>
              <a:rPr kumimoji="1" lang="zh-CN" altLang="en-US" dirty="0"/>
              <a:t> </a:t>
            </a:r>
            <a:r>
              <a:rPr kumimoji="1" lang="en-US" altLang="zh-CN" dirty="0"/>
              <a:t>significantly</a:t>
            </a:r>
            <a:r>
              <a:rPr kumimoji="1" lang="zh-CN" altLang="en-US" dirty="0"/>
              <a:t> </a:t>
            </a:r>
            <a:r>
              <a:rPr kumimoji="1" lang="en-US" altLang="zh-CN" dirty="0"/>
              <a:t>affect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performance.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So</a:t>
            </a:r>
            <a:r>
              <a:rPr kumimoji="1" lang="zh-CN" altLang="en-US" dirty="0"/>
              <a:t> </a:t>
            </a:r>
            <a:r>
              <a:rPr kumimoji="1" lang="en-US" altLang="zh-CN" dirty="0"/>
              <a:t>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previous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research,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proposed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address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long-tailed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problem.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retrieval-argument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text-to-audio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model,</a:t>
            </a:r>
            <a:r>
              <a:rPr kumimoji="1" lang="zh-CN" altLang="en-US" dirty="0"/>
              <a:t> </a:t>
            </a:r>
            <a:r>
              <a:rPr kumimoji="1" lang="en-US" altLang="zh-CN" dirty="0"/>
              <a:t>Re-</a:t>
            </a:r>
            <a:r>
              <a:rPr kumimoji="1" lang="en-US" altLang="zh-CN" dirty="0" err="1"/>
              <a:t>audioLDM</a:t>
            </a:r>
            <a:r>
              <a:rPr kumimoji="1" lang="en-US" altLang="zh-CN" dirty="0"/>
              <a:t>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ablation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discussed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later,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illustrate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Re-</a:t>
            </a:r>
            <a:r>
              <a:rPr kumimoji="1" lang="en-US" altLang="zh-CN" dirty="0" err="1"/>
              <a:t>audioLDM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effectively</a:t>
            </a:r>
            <a:r>
              <a:rPr kumimoji="1" lang="zh-CN" altLang="en-US" dirty="0"/>
              <a:t> </a:t>
            </a:r>
            <a:r>
              <a:rPr kumimoji="1" lang="en-US" altLang="zh-CN" dirty="0"/>
              <a:t>alleviate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quality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rare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unique</a:t>
            </a:r>
            <a:r>
              <a:rPr kumimoji="1" lang="zh-CN" altLang="en-US" dirty="0"/>
              <a:t> </a:t>
            </a:r>
            <a:r>
              <a:rPr kumimoji="1" lang="en-US" altLang="zh-CN" dirty="0"/>
              <a:t>sound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events,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improve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tta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D32FC-756A-684E-A6CD-EDBA149B7B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16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Let‘s</a:t>
            </a:r>
            <a:r>
              <a:rPr kumimoji="1" lang="zh-CN" altLang="en-US" dirty="0"/>
              <a:t> </a:t>
            </a:r>
            <a:r>
              <a:rPr kumimoji="1" lang="en-US" altLang="zh-CN" dirty="0"/>
              <a:t>look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details,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figure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shows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Re-</a:t>
            </a:r>
            <a:r>
              <a:rPr kumimoji="1" lang="en-US" altLang="zh-CN" dirty="0" err="1"/>
              <a:t>audioLDM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applies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AudioLDM</a:t>
            </a:r>
            <a:r>
              <a:rPr kumimoji="1" lang="zh-CN" altLang="en-US" dirty="0"/>
              <a:t> </a:t>
            </a:r>
            <a:r>
              <a:rPr kumimoji="1" lang="en-US" altLang="zh-CN" dirty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backbone,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has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similar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structure,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CLAP</a:t>
            </a:r>
            <a:r>
              <a:rPr kumimoji="1" lang="zh-CN" altLang="en-US" dirty="0"/>
              <a:t> </a:t>
            </a:r>
            <a:r>
              <a:rPr kumimoji="1" lang="en-US" altLang="zh-CN" dirty="0"/>
              <a:t>encoder,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LDM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model,</a:t>
            </a:r>
            <a:r>
              <a:rPr kumimoji="1" lang="zh-CN" altLang="en-US" dirty="0"/>
              <a:t> </a:t>
            </a:r>
            <a:r>
              <a:rPr kumimoji="1" lang="en-US" altLang="zh-CN" dirty="0"/>
              <a:t>VAE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decoder,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a </a:t>
            </a:r>
            <a:r>
              <a:rPr kumimoji="1" lang="en-US" altLang="zh-CN" dirty="0" err="1"/>
              <a:t>hifi-gan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model.</a:t>
            </a:r>
          </a:p>
          <a:p>
            <a:r>
              <a:rPr kumimoji="1" lang="en-US" altLang="zh-CN" dirty="0"/>
              <a:t>So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detail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audioLDM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clap</a:t>
            </a:r>
            <a:r>
              <a:rPr kumimoji="1" lang="zh-CN" altLang="en-US" dirty="0"/>
              <a:t> </a:t>
            </a:r>
            <a:r>
              <a:rPr kumimoji="1" lang="en-US" altLang="zh-CN" dirty="0"/>
              <a:t>encoder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condition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embedding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LDM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model,</a:t>
            </a:r>
            <a:r>
              <a:rPr kumimoji="1" lang="zh-CN" altLang="en-US" dirty="0"/>
              <a:t> </a:t>
            </a:r>
            <a:r>
              <a:rPr kumimoji="1" lang="en-US" altLang="zh-CN" dirty="0"/>
              <a:t>using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condition,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diffusion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outputs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audio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latent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space,</a:t>
            </a:r>
            <a:r>
              <a:rPr kumimoji="1" lang="zh-CN" altLang="en-US" dirty="0"/>
              <a:t> </a:t>
            </a:r>
            <a:r>
              <a:rPr kumimoji="1" lang="en-US" altLang="zh-CN" dirty="0"/>
              <a:t>followed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VAE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decoder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reconstruct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mel</a:t>
            </a:r>
            <a:r>
              <a:rPr kumimoji="1" lang="en-US" altLang="zh-CN" dirty="0"/>
              <a:t>-spectrogram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hifi-gan</a:t>
            </a:r>
            <a:r>
              <a:rPr kumimoji="1" lang="zh-CN" altLang="en-US" dirty="0"/>
              <a:t> </a:t>
            </a:r>
            <a:r>
              <a:rPr kumimoji="1" lang="en-US" altLang="zh-CN" dirty="0"/>
              <a:t>vocoder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waveform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/>
              <a:t>output.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framework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retrieval</a:t>
            </a:r>
            <a:r>
              <a:rPr kumimoji="1" lang="zh-CN" altLang="en-US" dirty="0"/>
              <a:t> </a:t>
            </a:r>
            <a:r>
              <a:rPr kumimoji="1" lang="en-US" altLang="zh-CN" dirty="0"/>
              <a:t>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strategy,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nearest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neighbours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input</a:t>
            </a:r>
            <a:r>
              <a:rPr kumimoji="1" lang="zh-CN" altLang="en-US" dirty="0"/>
              <a:t> </a:t>
            </a:r>
            <a:r>
              <a:rPr kumimoji="1" lang="en-US" altLang="zh-CN" dirty="0"/>
              <a:t>text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embedding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retrieve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 most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relevant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text-audio</a:t>
            </a:r>
            <a:r>
              <a:rPr kumimoji="1" lang="zh-CN" altLang="en-US" dirty="0"/>
              <a:t> </a:t>
            </a:r>
            <a:r>
              <a:rPr kumimoji="1" lang="en-US" altLang="zh-CN" dirty="0"/>
              <a:t>pairs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database.</a:t>
            </a:r>
          </a:p>
          <a:p>
            <a:r>
              <a:rPr kumimoji="1" lang="en-US" altLang="zh-CN" dirty="0"/>
              <a:t>Then,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encoded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AudioMAE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T5</a:t>
            </a:r>
            <a:r>
              <a:rPr kumimoji="1" lang="zh-CN" altLang="en-US" dirty="0"/>
              <a:t> </a:t>
            </a:r>
            <a:r>
              <a:rPr kumimoji="1" lang="en-US" altLang="zh-CN" dirty="0"/>
              <a:t>encoder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respectively,</a:t>
            </a:r>
            <a:r>
              <a:rPr kumimoji="1" lang="zh-CN" altLang="en-US" dirty="0"/>
              <a:t> </a:t>
            </a:r>
            <a:r>
              <a:rPr kumimoji="1" lang="en-US" altLang="zh-CN" dirty="0"/>
              <a:t>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forwarded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cross-attention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LDM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latent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space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audio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giving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paired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audio—text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features,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guide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learn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external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information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target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audio events.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way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could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learn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rare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zh-CN" altLang="en-US" dirty="0"/>
              <a:t> </a:t>
            </a:r>
            <a:r>
              <a:rPr kumimoji="1" lang="en-US" altLang="zh-CN" dirty="0"/>
              <a:t>unique</a:t>
            </a:r>
            <a:r>
              <a:rPr kumimoji="1" lang="zh-CN" altLang="en-US" dirty="0"/>
              <a:t> </a:t>
            </a:r>
            <a:r>
              <a:rPr kumimoji="1" lang="en-US" altLang="zh-CN" dirty="0"/>
              <a:t>sound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event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features</a:t>
            </a:r>
            <a:r>
              <a:rPr kumimoji="1" lang="zh-CN" altLang="en-US" dirty="0"/>
              <a:t> </a:t>
            </a:r>
            <a:r>
              <a:rPr kumimoji="1" lang="en-US" altLang="zh-CN" dirty="0"/>
              <a:t>during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inference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stage.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D32FC-756A-684E-A6CD-EDBA149B7B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60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32781"/>
            <a:ext cx="10058400" cy="304559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000" spc="20" baseline="0">
                <a:solidFill>
                  <a:srgbClr val="303030"/>
                </a:solidFill>
                <a:latin typeface="Noto Sans Med" panose="020B0602040504020204" pitchFamily="34"/>
                <a:ea typeface="Noto Sans Med" panose="020B0602040504020204" pitchFamily="34"/>
                <a:cs typeface="Noto Sans Med" panose="020B06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114800"/>
            <a:ext cx="10058400" cy="1483821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1600"/>
              </a:spcBef>
              <a:buNone/>
              <a:defRPr sz="1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128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B7F2-C578-6342-ADD7-56EAEAC2154E}" type="datetime1">
              <a:rPr lang="en-US" smtClean="0"/>
              <a:t>4/3/2024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03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C435-3DE8-6E42-B1C2-A40CD8069EB8}" type="datetime1">
              <a:rPr lang="en-US" smtClean="0"/>
              <a:t>4/3/2024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55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9575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03/04/2024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UniversityofSurreyColourPowerpoint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03" y="230941"/>
            <a:ext cx="1521229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5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03/04/2024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419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03/04/2024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67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03/04/2024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</p:spTree>
    <p:extLst>
      <p:ext uri="{BB962C8B-B14F-4D97-AF65-F5344CB8AC3E}">
        <p14:creationId xmlns:p14="http://schemas.microsoft.com/office/powerpoint/2010/main" val="717032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03/04/2024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</p:spTree>
    <p:extLst>
      <p:ext uri="{BB962C8B-B14F-4D97-AF65-F5344CB8AC3E}">
        <p14:creationId xmlns:p14="http://schemas.microsoft.com/office/powerpoint/2010/main" val="1018473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03/04/2024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</p:spTree>
    <p:extLst>
      <p:ext uri="{BB962C8B-B14F-4D97-AF65-F5344CB8AC3E}">
        <p14:creationId xmlns:p14="http://schemas.microsoft.com/office/powerpoint/2010/main" val="1727470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03/04/2024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</p:spTree>
    <p:extLst>
      <p:ext uri="{BB962C8B-B14F-4D97-AF65-F5344CB8AC3E}">
        <p14:creationId xmlns:p14="http://schemas.microsoft.com/office/powerpoint/2010/main" val="6455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07"/>
            <a:ext cx="10058400" cy="748454"/>
          </a:xfrm>
        </p:spPr>
        <p:txBody>
          <a:bodyPr>
            <a:normAutofit/>
          </a:bodyPr>
          <a:lstStyle>
            <a:lvl1pPr>
              <a:defRPr sz="3000" spc="0" baseline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484408"/>
            <a:ext cx="10058400" cy="3384686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spcBef>
                <a:spcPts val="600"/>
              </a:spcBef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DD70-BC51-E442-BD6E-DE1EBB2022DC}" type="datetime1">
              <a:rPr lang="en-US" smtClean="0"/>
              <a:t>4/3/2024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067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43165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03/04/2024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6800851" y="1643063"/>
            <a:ext cx="4936067" cy="452596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2480084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n White Cover -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03/04/2024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92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43942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945D1-7532-4BA0-BAEE-423339D737AA}" type="datetime1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3013-7052-4845-90DB-319676B37E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94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796F-E992-AB49-9F3C-CB9AC166E5AF}" type="datetime1">
              <a:rPr lang="en-US" smtClean="0"/>
              <a:t>4/3/2024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8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B971-55A9-E14F-90BD-AED37D0E3AE2}" type="datetime1">
              <a:rPr lang="en-US" smtClean="0"/>
              <a:t>4/3/2024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92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EF52-3F8F-0349-8C5F-C9147E24F004}" type="datetime1">
              <a:rPr lang="en-US" smtClean="0"/>
              <a:t>4/3/2024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7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B2C6-2FBF-F240-94AF-0B43EAFB5CFF}" type="datetime1">
              <a:rPr lang="en-US" smtClean="0"/>
              <a:t>4/3/2024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94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48C8-4DC2-5F48-B56C-7DB69EBA382D}" type="datetime1">
              <a:rPr lang="en-US" smtClean="0"/>
              <a:t>4/3/2024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59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2C9816-498D-FC4E-9070-30398940963A}" type="datetime1">
              <a:rPr lang="en-US" smtClean="0"/>
              <a:t>4/3/2024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99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AB9-4C91-8A48-82CC-530EEB2794AC}" type="datetime1">
              <a:rPr lang="en-US" smtClean="0"/>
              <a:t>4/3/2024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Confirmation Viva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72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78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E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65828"/>
            <a:ext cx="10058400" cy="74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484408"/>
            <a:ext cx="10058400" cy="338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9C302F2-53EA-3E49-820B-4C082A77FD9C}" type="datetime1">
              <a:rPr lang="en-US" smtClean="0"/>
              <a:t>4/3/2024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82ABAA4-5EBE-4E82-8762-4025E75A148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53015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3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71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spc="0" baseline="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8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809" y="6575394"/>
            <a:ext cx="2709697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03/04/2024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9217" y="6575393"/>
            <a:ext cx="28448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  <p:pic>
        <p:nvPicPr>
          <p:cNvPr id="7" name="Picture 6" descr="UniversityofSurreyColourPowerpoint.jpg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03" y="230941"/>
            <a:ext cx="1521229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8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svg"/><Relationship Id="rId7" Type="http://schemas.openxmlformats.org/officeDocument/2006/relationships/image" Target="../media/image1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microsoft.com/office/2007/relationships/media" Target="../media/media3.wav"/><Relationship Id="rId7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Relationship Id="rId9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5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33.jpeg"/><Relationship Id="rId4" Type="http://schemas.openxmlformats.org/officeDocument/2006/relationships/audio" Target="../media/media5.m4a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foleybarn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684B-3F62-4D7C-9089-21EE55F18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82" y="695809"/>
            <a:ext cx="11681254" cy="1944516"/>
          </a:xfrm>
        </p:spPr>
        <p:txBody>
          <a:bodyPr>
            <a:normAutofit/>
          </a:bodyPr>
          <a:lstStyle/>
          <a:p>
            <a:pPr algn="ctr"/>
            <a:r>
              <a:rPr lang="en-US" altLang="zh-CN" sz="3800" b="1" dirty="0">
                <a:solidFill>
                  <a:srgbClr val="0070C0"/>
                </a:solidFill>
              </a:rPr>
              <a:t>Generative AI for Text to Audio</a:t>
            </a:r>
            <a:r>
              <a:rPr lang="en-GB" sz="3800" b="1" dirty="0">
                <a:solidFill>
                  <a:srgbClr val="0070C0"/>
                </a:solidFill>
              </a:rPr>
              <a:t> Generation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83D32-0D6E-4B23-833D-A0987D3D3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552" y="2913878"/>
            <a:ext cx="11470895" cy="3748210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GB" sz="2400" b="1" spc="-20" dirty="0"/>
              <a:t>Wenwu Wang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7030A0"/>
                </a:solidFill>
              </a:rPr>
              <a:t>Centre for Vision, Speech and Signal Processing (CVSSP)</a:t>
            </a:r>
            <a:r>
              <a:rPr lang="en-GB" sz="2000" spc="-20" dirty="0"/>
              <a:t>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/>
              <a:t>&amp;  </a:t>
            </a:r>
            <a:r>
              <a:rPr lang="en-GB" sz="2000" spc="-20" dirty="0">
                <a:solidFill>
                  <a:srgbClr val="7030A0"/>
                </a:solidFill>
              </a:rPr>
              <a:t>Institute for People Centred Artificial  Intelligence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GB" sz="2400" b="1" spc="-20" dirty="0"/>
              <a:t>University of Surrey</a:t>
            </a:r>
            <a:endParaRPr lang="en-US" sz="2400" b="1" spc="-20" dirty="0"/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2200" spc="-20" dirty="0"/>
              <a:t>United Kingdom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altLang="zh-CN" sz="1700" spc="-20" dirty="0"/>
              <a:t>Email: w.wang@surrey.ac.uk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altLang="zh-CN" sz="1700" spc="-20" dirty="0"/>
              <a:t>Web: http://personal.ee.surrey.ac.uk/Personal/W.Wang/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GB" sz="2200" spc="-20" dirty="0"/>
          </a:p>
          <a:p>
            <a:pPr algn="ctr"/>
            <a:endParaRPr lang="en-US" sz="1900" b="1" spc="-2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900" b="1" spc="-20" dirty="0"/>
          </a:p>
          <a:p>
            <a:pPr algn="ctr"/>
            <a:endParaRPr lang="en-GB" sz="1900" b="1" spc="-2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CC04A-633E-4144-9065-68DA24E88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868" y="369306"/>
            <a:ext cx="2213579" cy="65300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B090EDCA-06F1-E940-B32F-DD07F5365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6" y="179902"/>
            <a:ext cx="1537182" cy="13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1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14D0A3-8F8E-7E41-3F15-AE2E6E8C8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56" y="600425"/>
            <a:ext cx="10058400" cy="564372"/>
          </a:xfrm>
        </p:spPr>
        <p:txBody>
          <a:bodyPr>
            <a:normAutofit/>
          </a:bodyPr>
          <a:lstStyle/>
          <a:p>
            <a:r>
              <a:rPr lang="x-none" dirty="0">
                <a:solidFill>
                  <a:srgbClr val="0070C0"/>
                </a:solidFill>
              </a:rPr>
              <a:t>Step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x-none" dirty="0">
                <a:solidFill>
                  <a:srgbClr val="0070C0"/>
                </a:solidFill>
              </a:rPr>
              <a:t>2: Self-</a:t>
            </a:r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x-none" dirty="0">
                <a:solidFill>
                  <a:srgbClr val="0070C0"/>
                </a:solidFill>
              </a:rPr>
              <a:t>upervised Audio Generation 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90A20-2BC0-3C49-15D7-26BD7FC87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875F2-FAC2-E953-A0C3-9047B0FA4904}"/>
              </a:ext>
            </a:extLst>
          </p:cNvPr>
          <p:cNvSpPr txBox="1"/>
          <p:nvPr/>
        </p:nvSpPr>
        <p:spPr>
          <a:xfrm>
            <a:off x="1517925" y="7568498"/>
            <a:ext cx="59582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>
                <a:highlight>
                  <a:srgbClr val="FFFF00"/>
                </a:highlight>
              </a:rPr>
              <a:t>Can we build a system that is </a:t>
            </a:r>
          </a:p>
          <a:p>
            <a:pPr algn="ctr"/>
            <a:r>
              <a:rPr lang="x-none" sz="2800">
                <a:highlight>
                  <a:srgbClr val="FFFF00"/>
                </a:highlight>
              </a:rPr>
              <a:t>EFFICIENT to train, </a:t>
            </a:r>
          </a:p>
          <a:p>
            <a:pPr algn="ctr"/>
            <a:r>
              <a:rPr lang="x-none" sz="2800">
                <a:highlight>
                  <a:srgbClr val="FFFF00"/>
                </a:highlight>
              </a:rPr>
              <a:t>need LESS audio-text pairs, </a:t>
            </a:r>
          </a:p>
          <a:p>
            <a:pPr algn="ctr"/>
            <a:r>
              <a:rPr lang="x-none" sz="2800">
                <a:highlight>
                  <a:srgbClr val="FFFF00"/>
                </a:highlight>
              </a:rPr>
              <a:t>and have BETTER quality and flexibility?</a:t>
            </a:r>
            <a:endParaRPr lang="x-none" sz="2800" dirty="0">
              <a:highlight>
                <a:srgbClr val="FFFF00"/>
              </a:highlight>
            </a:endParaRPr>
          </a:p>
        </p:txBody>
      </p:sp>
      <p:pic>
        <p:nvPicPr>
          <p:cNvPr id="24" name="Graphic 23" descr="Database outline">
            <a:extLst>
              <a:ext uri="{FF2B5EF4-FFF2-40B4-BE49-F238E27FC236}">
                <a16:creationId xmlns:a16="http://schemas.microsoft.com/office/drawing/2014/main" id="{DAC8EC1A-DED8-F08E-E7CB-BD4F1348D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534" y="4270943"/>
            <a:ext cx="1732912" cy="1732912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D86978C5-DB1E-1A0E-08C1-24A1E98D321C}"/>
              </a:ext>
            </a:extLst>
          </p:cNvPr>
          <p:cNvSpPr txBox="1"/>
          <p:nvPr/>
        </p:nvSpPr>
        <p:spPr>
          <a:xfrm>
            <a:off x="2045682" y="4390394"/>
            <a:ext cx="52169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400" b="1" dirty="0"/>
              <a:t>Human Developer: </a:t>
            </a:r>
          </a:p>
          <a:p>
            <a:pPr algn="ctr"/>
            <a:r>
              <a:rPr lang="x-none" sz="2400" dirty="0"/>
              <a:t>Here are more audio data,</a:t>
            </a:r>
          </a:p>
          <a:p>
            <a:pPr algn="ctr"/>
            <a:r>
              <a:rPr lang="en-US" sz="2400" dirty="0"/>
              <a:t>T</a:t>
            </a:r>
            <a:r>
              <a:rPr lang="x-none" sz="2400" dirty="0"/>
              <a:t>ry to figure out how to generate them </a:t>
            </a:r>
          </a:p>
          <a:p>
            <a:pPr algn="ctr"/>
            <a:r>
              <a:rPr lang="x-none" sz="2400" dirty="0"/>
              <a:t>using your knowledge!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39DE90F-BDCC-FF20-A778-F34802C287D2}"/>
              </a:ext>
            </a:extLst>
          </p:cNvPr>
          <p:cNvSpPr txBox="1"/>
          <p:nvPr/>
        </p:nvSpPr>
        <p:spPr>
          <a:xfrm>
            <a:off x="856053" y="5936565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Audio</a:t>
            </a:r>
          </a:p>
        </p:txBody>
      </p:sp>
      <p:pic>
        <p:nvPicPr>
          <p:cNvPr id="88" name="Content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510D195C-DCEF-6B3C-62A0-9D9858EDED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3"/>
          <a:stretch/>
        </p:blipFill>
        <p:spPr>
          <a:xfrm>
            <a:off x="7313981" y="4413340"/>
            <a:ext cx="1633289" cy="1628340"/>
          </a:xfrm>
          <a:prstGeom prst="rect">
            <a:avLst/>
          </a:prstGeom>
        </p:spPr>
      </p:pic>
      <p:sp>
        <p:nvSpPr>
          <p:cNvPr id="91" name="Rectangular Callout 90">
            <a:extLst>
              <a:ext uri="{FF2B5EF4-FFF2-40B4-BE49-F238E27FC236}">
                <a16:creationId xmlns:a16="http://schemas.microsoft.com/office/drawing/2014/main" id="{E7897BFB-544F-E038-2328-BD4AC378306C}"/>
              </a:ext>
            </a:extLst>
          </p:cNvPr>
          <p:cNvSpPr/>
          <p:nvPr/>
        </p:nvSpPr>
        <p:spPr>
          <a:xfrm>
            <a:off x="9241981" y="4483224"/>
            <a:ext cx="2455194" cy="1545796"/>
          </a:xfrm>
          <a:prstGeom prst="wedgeRectCallout">
            <a:avLst>
              <a:gd name="adj1" fmla="val -64329"/>
              <a:gd name="adj2" fmla="val -25946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/>
              <a:t>Nobody knows audio better than me!!!</a:t>
            </a:r>
          </a:p>
          <a:p>
            <a:pPr algn="ctr"/>
            <a:endParaRPr lang="x-none" b="1" dirty="0"/>
          </a:p>
          <a:p>
            <a:pPr algn="ctr"/>
            <a:r>
              <a:rPr lang="x-none" dirty="0"/>
              <a:t>Tell me what you want!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D09C2FEF-00C1-5EBB-0AF4-E6BCB8FDD479}"/>
              </a:ext>
            </a:extLst>
          </p:cNvPr>
          <p:cNvSpPr/>
          <p:nvPr/>
        </p:nvSpPr>
        <p:spPr>
          <a:xfrm>
            <a:off x="8039361" y="4754710"/>
            <a:ext cx="91263" cy="91263"/>
          </a:xfrm>
          <a:prstGeom prst="ellipse">
            <a:avLst/>
          </a:prstGeom>
          <a:solidFill>
            <a:srgbClr val="FF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AE650853-C931-909B-7C02-24F28E0D6A4D}"/>
              </a:ext>
            </a:extLst>
          </p:cNvPr>
          <p:cNvSpPr/>
          <p:nvPr/>
        </p:nvSpPr>
        <p:spPr>
          <a:xfrm>
            <a:off x="8201385" y="4756318"/>
            <a:ext cx="91263" cy="91263"/>
          </a:xfrm>
          <a:prstGeom prst="ellipse">
            <a:avLst/>
          </a:prstGeom>
          <a:solidFill>
            <a:srgbClr val="FF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3E5EEA-2E42-374B-6738-7CF7F733F566}"/>
              </a:ext>
            </a:extLst>
          </p:cNvPr>
          <p:cNvGrpSpPr/>
          <p:nvPr/>
        </p:nvGrpSpPr>
        <p:grpSpPr>
          <a:xfrm>
            <a:off x="3458884" y="1686833"/>
            <a:ext cx="5215265" cy="2267728"/>
            <a:chOff x="6359288" y="1694672"/>
            <a:chExt cx="5215265" cy="22677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C85572-8840-77FE-ADFA-E062CBEDD5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5878"/>
            <a:stretch/>
          </p:blipFill>
          <p:spPr>
            <a:xfrm>
              <a:off x="6359288" y="1694672"/>
              <a:ext cx="5215265" cy="2267728"/>
            </a:xfrm>
            <a:prstGeom prst="rect">
              <a:avLst/>
            </a:prstGeom>
          </p:spPr>
        </p:pic>
        <p:pic>
          <p:nvPicPr>
            <p:cNvPr id="8" name="Graphic 7" descr="Snowflake with solid fill">
              <a:extLst>
                <a:ext uri="{FF2B5EF4-FFF2-40B4-BE49-F238E27FC236}">
                  <a16:creationId xmlns:a16="http://schemas.microsoft.com/office/drawing/2014/main" id="{0364B499-A8BC-320E-301E-E6CD3CE32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32799" y="2222808"/>
              <a:ext cx="275771" cy="275771"/>
            </a:xfrm>
            <a:prstGeom prst="rect">
              <a:avLst/>
            </a:prstGeom>
          </p:spPr>
        </p:pic>
        <p:pic>
          <p:nvPicPr>
            <p:cNvPr id="9" name="Graphic 8" descr="Snowflake with solid fill">
              <a:extLst>
                <a:ext uri="{FF2B5EF4-FFF2-40B4-BE49-F238E27FC236}">
                  <a16:creationId xmlns:a16="http://schemas.microsoft.com/office/drawing/2014/main" id="{B2420EA4-8C0E-C7FD-2BB3-1C82AC2C6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05885" y="2253736"/>
              <a:ext cx="275771" cy="275771"/>
            </a:xfrm>
            <a:prstGeom prst="rect">
              <a:avLst/>
            </a:prstGeom>
          </p:spPr>
        </p:pic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F9248845-61DC-E0A7-3AA1-C9D8522FF716}"/>
              </a:ext>
            </a:extLst>
          </p:cNvPr>
          <p:cNvSpPr/>
          <p:nvPr/>
        </p:nvSpPr>
        <p:spPr>
          <a:xfrm>
            <a:off x="6277076" y="3445895"/>
            <a:ext cx="100343" cy="1003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5C0FA7-772E-DD72-7495-D91D52F574F1}"/>
              </a:ext>
            </a:extLst>
          </p:cNvPr>
          <p:cNvCxnSpPr>
            <a:cxnSpLocks/>
          </p:cNvCxnSpPr>
          <p:nvPr/>
        </p:nvCxnSpPr>
        <p:spPr>
          <a:xfrm>
            <a:off x="913075" y="4249829"/>
            <a:ext cx="10775310" cy="100137"/>
          </a:xfrm>
          <a:prstGeom prst="line">
            <a:avLst/>
          </a:prstGeom>
          <a:ln w="19050">
            <a:solidFill>
              <a:schemeClr val="tx1"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AEAF5B-5B62-E962-83CA-D12008438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33" y="137119"/>
            <a:ext cx="1607845" cy="46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71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699E47-E474-7C26-4915-61B544C3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97" y="584459"/>
            <a:ext cx="10058400" cy="550209"/>
          </a:xfrm>
        </p:spPr>
        <p:txBody>
          <a:bodyPr>
            <a:normAutofit/>
          </a:bodyPr>
          <a:lstStyle/>
          <a:p>
            <a:r>
              <a:rPr lang="x-none" dirty="0">
                <a:solidFill>
                  <a:srgbClr val="0070C0"/>
                </a:solidFill>
              </a:rPr>
              <a:t>Overall Advantages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E1352-18A7-1DFF-4F92-63469D61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268" y="1916857"/>
            <a:ext cx="5620352" cy="4351338"/>
          </a:xfrm>
        </p:spPr>
        <p:txBody>
          <a:bodyPr>
            <a:normAutofit/>
          </a:bodyPr>
          <a:lstStyle/>
          <a:p>
            <a:r>
              <a:rPr lang="x-none" b="1" dirty="0"/>
              <a:t>Less computation cost</a:t>
            </a:r>
          </a:p>
          <a:p>
            <a:pPr lvl="1"/>
            <a:r>
              <a:rPr lang="x-none" dirty="0"/>
              <a:t>Latent Diffusion Models</a:t>
            </a:r>
          </a:p>
          <a:p>
            <a:r>
              <a:rPr lang="x-none" b="1" dirty="0"/>
              <a:t>Less dependency on audio-text pairs</a:t>
            </a:r>
          </a:p>
          <a:p>
            <a:pPr lvl="1"/>
            <a:r>
              <a:rPr lang="x-none" dirty="0"/>
              <a:t>Train LDMs by self supervision</a:t>
            </a:r>
          </a:p>
          <a:p>
            <a:r>
              <a:rPr lang="x-none" b="1" dirty="0"/>
              <a:t>Continueous latent space</a:t>
            </a:r>
          </a:p>
          <a:p>
            <a:pPr lvl="1"/>
            <a:r>
              <a:rPr lang="x-none" dirty="0"/>
              <a:t>Zero-shot audio style transfer</a:t>
            </a:r>
          </a:p>
          <a:p>
            <a:pPr lvl="1"/>
            <a:r>
              <a:rPr lang="x-none" dirty="0"/>
              <a:t>Zero-shot audio super-resolution</a:t>
            </a:r>
          </a:p>
          <a:p>
            <a:pPr lvl="1"/>
            <a:r>
              <a:rPr lang="x-none" dirty="0"/>
              <a:t>Zero-shot audio inpainting</a:t>
            </a:r>
          </a:p>
          <a:p>
            <a:pPr lvl="1"/>
            <a:r>
              <a:rPr lang="x-none" dirty="0"/>
              <a:t>…</a:t>
            </a:r>
          </a:p>
          <a:p>
            <a:pPr marL="0" indent="0">
              <a:buNone/>
            </a:pPr>
            <a:endParaRPr lang="x-none" dirty="0"/>
          </a:p>
          <a:p>
            <a:pPr marL="514350" indent="-514350">
              <a:buAutoNum type="arabicPeriod"/>
            </a:pPr>
            <a:endParaRPr lang="x-none" dirty="0"/>
          </a:p>
          <a:p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11B0D-015B-5FB8-84F9-3A1A8448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4/3/2024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92B86B-FC93-8FE1-AAA2-37538619CB11}"/>
              </a:ext>
            </a:extLst>
          </p:cNvPr>
          <p:cNvGrpSpPr/>
          <p:nvPr/>
        </p:nvGrpSpPr>
        <p:grpSpPr>
          <a:xfrm>
            <a:off x="6022845" y="1618304"/>
            <a:ext cx="5547799" cy="4841481"/>
            <a:chOff x="6346815" y="1273625"/>
            <a:chExt cx="5547799" cy="484148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F64E3B-B95A-4DA9-D208-0130ECD3211E}"/>
                </a:ext>
              </a:extLst>
            </p:cNvPr>
            <p:cNvSpPr/>
            <p:nvPr/>
          </p:nvSpPr>
          <p:spPr>
            <a:xfrm>
              <a:off x="6346815" y="1690688"/>
              <a:ext cx="5057250" cy="1922481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CEA3582-8C13-F54C-8D6A-8E3ED185728D}"/>
                </a:ext>
              </a:extLst>
            </p:cNvPr>
            <p:cNvGrpSpPr/>
            <p:nvPr/>
          </p:nvGrpSpPr>
          <p:grpSpPr>
            <a:xfrm>
              <a:off x="6521334" y="1273625"/>
              <a:ext cx="5373280" cy="4841481"/>
              <a:chOff x="6521334" y="1273625"/>
              <a:chExt cx="5373280" cy="484148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60A473-3222-C367-0E2C-9BE2279931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3915"/>
              <a:stretch/>
            </p:blipFill>
            <p:spPr>
              <a:xfrm>
                <a:off x="6521334" y="1690688"/>
                <a:ext cx="5215265" cy="442441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1959DE4-C76C-DBA6-60DD-93E8370E42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91283"/>
              <a:stretch/>
            </p:blipFill>
            <p:spPr>
              <a:xfrm>
                <a:off x="6679349" y="1273625"/>
                <a:ext cx="5215265" cy="447991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12D3D3E-B1C3-9EA4-8FBC-60702E167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20" y="203066"/>
            <a:ext cx="1755596" cy="51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3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C4042-55C8-EE2F-F3E3-9261919E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65" y="300794"/>
            <a:ext cx="10058400" cy="660952"/>
          </a:xfrm>
        </p:spPr>
        <p:txBody>
          <a:bodyPr>
            <a:normAutofit/>
          </a:bodyPr>
          <a:lstStyle/>
          <a:p>
            <a:r>
              <a:rPr lang="x-none" dirty="0">
                <a:solidFill>
                  <a:srgbClr val="0070C0"/>
                </a:solidFill>
              </a:rPr>
              <a:t>Result – SOTA </a:t>
            </a:r>
            <a:r>
              <a:rPr lang="en-GB" dirty="0">
                <a:solidFill>
                  <a:srgbClr val="0070C0"/>
                </a:solidFill>
              </a:rPr>
              <a:t>C</a:t>
            </a:r>
            <a:r>
              <a:rPr lang="x-none" dirty="0">
                <a:solidFill>
                  <a:srgbClr val="0070C0"/>
                </a:solidFill>
              </a:rPr>
              <a:t>omparison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002CE-7195-7236-986D-D53AD8CA1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478A-A993-1D45-95C9-56541D28DB28}" type="datetime1">
              <a:rPr lang="en-US" smtClean="0"/>
              <a:t>4/3/2024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EDA4E-6C7E-9707-DE00-1137EA856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55" y="1415403"/>
            <a:ext cx="10655580" cy="1975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1EA2A3-CFB0-8B3F-2676-1F3D40EF4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56" y="4029810"/>
            <a:ext cx="11148577" cy="18664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327BFE-FD2B-9310-A4CE-4BD2E1FE8ECE}"/>
              </a:ext>
            </a:extLst>
          </p:cNvPr>
          <p:cNvSpPr/>
          <p:nvPr/>
        </p:nvSpPr>
        <p:spPr>
          <a:xfrm>
            <a:off x="687865" y="4064596"/>
            <a:ext cx="6566180" cy="1781960"/>
          </a:xfrm>
          <a:prstGeom prst="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AD257-A74E-EAF5-7F80-70DC65CB1B3F}"/>
              </a:ext>
            </a:extLst>
          </p:cNvPr>
          <p:cNvSpPr txBox="1"/>
          <p:nvPr/>
        </p:nvSpPr>
        <p:spPr>
          <a:xfrm>
            <a:off x="1076957" y="5826674"/>
            <a:ext cx="578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dirty="0">
                <a:highlight>
                  <a:srgbClr val="FFFF00"/>
                </a:highlight>
              </a:rPr>
              <a:t>Trained on a single 3090 or A100 GPU!</a:t>
            </a:r>
            <a:endParaRPr lang="x-none" sz="2800" b="1" dirty="0"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CA44E-A7FE-4025-FC0A-40FC603D3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20" y="203066"/>
            <a:ext cx="1755596" cy="51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86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C4042-55C8-EE2F-F3E3-9261919E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1" y="274526"/>
            <a:ext cx="10058400" cy="512989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Result – Super-resolution and Inpainting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99642B-BBD7-448C-CC3A-7CD32A54D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0375" y="1158471"/>
            <a:ext cx="5572677" cy="4351338"/>
          </a:xfrm>
        </p:spPr>
        <p:txBody>
          <a:bodyPr/>
          <a:lstStyle/>
          <a:p>
            <a:r>
              <a:rPr lang="x-none" dirty="0"/>
              <a:t>Super-resolution</a:t>
            </a:r>
          </a:p>
          <a:p>
            <a:pPr lvl="1"/>
            <a:r>
              <a:rPr lang="x-none" dirty="0"/>
              <a:t>VCTK (Speech)</a:t>
            </a:r>
          </a:p>
          <a:p>
            <a:pPr lvl="1"/>
            <a:r>
              <a:rPr lang="x-none" dirty="0"/>
              <a:t>AudioCaps (General Audio)</a:t>
            </a:r>
          </a:p>
          <a:p>
            <a:r>
              <a:rPr lang="x-none" dirty="0"/>
              <a:t>Inpainting</a:t>
            </a:r>
          </a:p>
          <a:p>
            <a:pPr lvl="1"/>
            <a:r>
              <a:rPr lang="x-none" dirty="0"/>
              <a:t>AudioCaps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B2E4FF-A483-48E6-9E97-8219B30FD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66" y="3255018"/>
            <a:ext cx="5382740" cy="2146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8385E-9558-62CA-396B-EF016C362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94670"/>
            <a:ext cx="5581139" cy="54888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20839-B806-60C3-D660-558DACA1052B}"/>
              </a:ext>
            </a:extLst>
          </p:cNvPr>
          <p:cNvSpPr txBox="1"/>
          <p:nvPr/>
        </p:nvSpPr>
        <p:spPr>
          <a:xfrm>
            <a:off x="1150619" y="5630653"/>
            <a:ext cx="381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Super-resolution: Log-spectral distance</a:t>
            </a:r>
          </a:p>
          <a:p>
            <a:r>
              <a:rPr lang="x-none" dirty="0"/>
              <a:t>Inpainting: Frechet audio distance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8A28A-8601-5FA8-7746-323B2DE0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20" y="203066"/>
            <a:ext cx="1755596" cy="51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6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1D1A-AE72-9091-CD7E-AE64E197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39" y="163522"/>
            <a:ext cx="10058400" cy="743521"/>
          </a:xfrm>
        </p:spPr>
        <p:txBody>
          <a:bodyPr/>
          <a:lstStyle/>
          <a:p>
            <a:r>
              <a:rPr lang="en-GB" sz="3000" dirty="0" err="1">
                <a:solidFill>
                  <a:srgbClr val="0070C0"/>
                </a:solidFill>
              </a:rPr>
              <a:t>AudioLDM</a:t>
            </a:r>
            <a:r>
              <a:rPr lang="en-GB" sz="3000" dirty="0">
                <a:solidFill>
                  <a:srgbClr val="0070C0"/>
                </a:solidFill>
              </a:rPr>
              <a:t>: Demos</a:t>
            </a:r>
          </a:p>
        </p:txBody>
      </p:sp>
      <p:pic>
        <p:nvPicPr>
          <p:cNvPr id="5" name="AudioLDM-Video">
            <a:hlinkClick r:id="" action="ppaction://media"/>
            <a:extLst>
              <a:ext uri="{FF2B5EF4-FFF2-40B4-BE49-F238E27FC236}">
                <a16:creationId xmlns:a16="http://schemas.microsoft.com/office/drawing/2014/main" id="{6043C430-7B96-EFE9-7DBC-8BDF4F7CAA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0"/>
                </p14:media>
              </p:ext>
            </p:extLst>
          </p:nvPr>
        </p:nvPicPr>
        <p:blipFill rotWithShape="1">
          <a:blip r:embed="rId4"/>
          <a:srcRect b="6489"/>
          <a:stretch>
            <a:fillRect/>
          </a:stretch>
        </p:blipFill>
        <p:spPr>
          <a:xfrm>
            <a:off x="1024839" y="1104201"/>
            <a:ext cx="9895697" cy="5205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CD2E79-7466-A507-EFA2-72FE0E379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5" y="163522"/>
            <a:ext cx="1588609" cy="46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33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2638-0C4F-13D2-DC11-449CE11D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1492"/>
            <a:ext cx="10058400" cy="743521"/>
          </a:xfrm>
        </p:spPr>
        <p:txBody>
          <a:bodyPr/>
          <a:lstStyle/>
          <a:p>
            <a:r>
              <a:rPr lang="en-GB" sz="3600" dirty="0">
                <a:solidFill>
                  <a:srgbClr val="0070C0"/>
                </a:solidFill>
                <a:latin typeface="+mn-lt"/>
              </a:rPr>
              <a:t>Impact of </a:t>
            </a:r>
            <a:r>
              <a:rPr lang="en-GB" sz="3600" dirty="0" err="1">
                <a:solidFill>
                  <a:srgbClr val="0070C0"/>
                </a:solidFill>
                <a:latin typeface="+mn-lt"/>
              </a:rPr>
              <a:t>AudioLDM</a:t>
            </a:r>
            <a:endParaRPr lang="en-GB"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347A0-5861-5864-8A7C-5416283D3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320" y="1191802"/>
            <a:ext cx="10058399" cy="484189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lt"/>
              </a:rPr>
              <a:t>Accepted by the top machine learning conference ICML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lt"/>
              </a:rPr>
              <a:t>O</a:t>
            </a:r>
            <a:r>
              <a:rPr lang="en-GB" dirty="0">
                <a:latin typeface="+mn-lt"/>
              </a:rPr>
              <a:t>ne of the </a:t>
            </a:r>
            <a:r>
              <a:rPr lang="en-GB" b="1" dirty="0">
                <a:solidFill>
                  <a:srgbClr val="7030A0"/>
                </a:solidFill>
                <a:latin typeface="+mn-lt"/>
              </a:rPr>
              <a:t>25 most-liked machine learning apps</a:t>
            </a:r>
            <a:r>
              <a:rPr lang="en-GB" b="1" dirty="0">
                <a:latin typeface="+mn-lt"/>
              </a:rPr>
              <a:t> </a:t>
            </a:r>
            <a:r>
              <a:rPr lang="en-GB" dirty="0">
                <a:latin typeface="+mn-lt"/>
              </a:rPr>
              <a:t>on Hugging Face Spaces among 25000+ apps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Received more than </a:t>
            </a:r>
            <a:r>
              <a:rPr lang="en-GB" b="1" dirty="0">
                <a:latin typeface="+mn-lt"/>
              </a:rPr>
              <a:t>1400 stars </a:t>
            </a:r>
            <a:r>
              <a:rPr lang="en-GB" dirty="0">
                <a:latin typeface="+mn-lt"/>
              </a:rPr>
              <a:t>on </a:t>
            </a:r>
            <a:r>
              <a:rPr lang="en-GB" dirty="0" err="1">
                <a:latin typeface="+mn-lt"/>
              </a:rPr>
              <a:t>Haohe’s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Github</a:t>
            </a:r>
            <a:r>
              <a:rPr lang="en-GB" dirty="0">
                <a:latin typeface="+mn-lt"/>
              </a:rPr>
              <a:t> page.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latin typeface="+mn-lt"/>
              </a:rPr>
              <a:t>Widely used </a:t>
            </a:r>
            <a:r>
              <a:rPr lang="en-GB" dirty="0">
                <a:latin typeface="+mn-lt"/>
              </a:rPr>
              <a:t>by people for creating albums, games, 3D animations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latin typeface="+mn-lt"/>
              </a:rPr>
              <a:t>Widely reported and shared </a:t>
            </a:r>
            <a:r>
              <a:rPr lang="en-GB" dirty="0">
                <a:latin typeface="+mn-lt"/>
              </a:rPr>
              <a:t>on social media &amp; official news channels (</a:t>
            </a:r>
            <a:r>
              <a:rPr lang="en-GB" dirty="0" err="1">
                <a:latin typeface="+mn-lt"/>
              </a:rPr>
              <a:t>Youtube</a:t>
            </a:r>
            <a:r>
              <a:rPr lang="en-GB" dirty="0">
                <a:latin typeface="+mn-lt"/>
              </a:rPr>
              <a:t>, Twitter, </a:t>
            </a:r>
            <a:r>
              <a:rPr lang="en-US" altLang="zh-CN" dirty="0">
                <a:latin typeface="+mn-lt"/>
              </a:rPr>
              <a:t>LinkedIn, </a:t>
            </a:r>
            <a:r>
              <a:rPr lang="en-GB" dirty="0">
                <a:latin typeface="+mn-lt"/>
              </a:rPr>
              <a:t>Note, </a:t>
            </a:r>
            <a:r>
              <a:rPr lang="en-GB" dirty="0" err="1">
                <a:latin typeface="+mn-lt"/>
              </a:rPr>
              <a:t>MarkTechPost</a:t>
            </a:r>
            <a:r>
              <a:rPr lang="en-GB" dirty="0">
                <a:latin typeface="+mn-lt"/>
              </a:rPr>
              <a:t>, </a:t>
            </a:r>
            <a:r>
              <a:rPr lang="en-GB" dirty="0" err="1">
                <a:latin typeface="+mn-lt"/>
              </a:rPr>
              <a:t>MachineHeart</a:t>
            </a:r>
            <a:r>
              <a:rPr lang="en-GB" dirty="0">
                <a:latin typeface="+mn-lt"/>
              </a:rPr>
              <a:t>, Reddit, </a:t>
            </a:r>
            <a:r>
              <a:rPr lang="en-GB" dirty="0" err="1">
                <a:latin typeface="+mn-lt"/>
              </a:rPr>
              <a:t>Zenodo</a:t>
            </a:r>
            <a:r>
              <a:rPr lang="en-GB" dirty="0">
                <a:latin typeface="+mn-lt"/>
              </a:rPr>
              <a:t>, Replicate, University Press release, and many more)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Search “</a:t>
            </a:r>
            <a:r>
              <a:rPr lang="en-GB" dirty="0" err="1">
                <a:latin typeface="+mn-lt"/>
              </a:rPr>
              <a:t>AudioLDM</a:t>
            </a:r>
            <a:r>
              <a:rPr lang="en-GB" dirty="0">
                <a:latin typeface="+mn-lt"/>
              </a:rPr>
              <a:t>” will pop out more than 10 pages of entries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6412F-69F0-6BE5-0383-0C57AB174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5" y="163522"/>
            <a:ext cx="1588609" cy="46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146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0973309-19AB-D4E4-CEDB-83EE004486D5}"/>
              </a:ext>
            </a:extLst>
          </p:cNvPr>
          <p:cNvSpPr txBox="1">
            <a:spLocks/>
          </p:cNvSpPr>
          <p:nvPr/>
        </p:nvSpPr>
        <p:spPr>
          <a:xfrm>
            <a:off x="-174662" y="282733"/>
            <a:ext cx="9852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sz="3600" dirty="0">
                <a:solidFill>
                  <a:srgbClr val="0070C0"/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Retrieval-based</a:t>
            </a:r>
            <a:r>
              <a:rPr lang="zh-CN" altLang="en-US" sz="3600" dirty="0">
                <a:solidFill>
                  <a:srgbClr val="0070C0"/>
                </a:solidFill>
                <a:latin typeface="+mn-lt"/>
                <a:cs typeface="Noto Sans" panose="020B0502040504020204" pitchFamily="34"/>
              </a:rPr>
              <a:t> </a:t>
            </a:r>
            <a:r>
              <a:rPr lang="en-US" altLang="zh-CN" sz="3600" dirty="0">
                <a:solidFill>
                  <a:srgbClr val="0070C0"/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TTA for the Long-Tail Problem</a:t>
            </a:r>
            <a:endParaRPr lang="en-US" sz="3600" dirty="0">
              <a:solidFill>
                <a:srgbClr val="0070C0"/>
              </a:solidFill>
              <a:latin typeface="+mn-lt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5E9A2-E970-DACE-60AD-293E9C76A6BE}"/>
              </a:ext>
            </a:extLst>
          </p:cNvPr>
          <p:cNvSpPr txBox="1"/>
          <p:nvPr/>
        </p:nvSpPr>
        <p:spPr>
          <a:xfrm>
            <a:off x="404315" y="1267619"/>
            <a:ext cx="376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457200" indent="-457200">
              <a:buFont typeface="Wingdings" panose="05000000000000000000" pitchFamily="2" charset="2"/>
              <a:buChar char="Ø"/>
              <a:defRPr sz="28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b="1" dirty="0"/>
              <a:t>Proposed</a:t>
            </a:r>
            <a:r>
              <a:rPr lang="zh-CN" altLang="en-US" b="1" dirty="0"/>
              <a:t> </a:t>
            </a:r>
            <a:r>
              <a:rPr lang="en-US" altLang="zh-CN" b="1" dirty="0"/>
              <a:t>techniques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7693731-A6D9-1BCB-450B-FAC1F8EE8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18" y="1529229"/>
            <a:ext cx="6386682" cy="437606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90A4E7-F104-E40D-ADEA-5CD701C2CB05}"/>
              </a:ext>
            </a:extLst>
          </p:cNvPr>
          <p:cNvSpPr txBox="1">
            <a:spLocks/>
          </p:cNvSpPr>
          <p:nvPr/>
        </p:nvSpPr>
        <p:spPr>
          <a:xfrm>
            <a:off x="638240" y="1836005"/>
            <a:ext cx="4640341" cy="398650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lvl="1" indent="-228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en-US" altLang="zh-CN" dirty="0"/>
              <a:t>Retrieval-augmented</a:t>
            </a:r>
            <a:r>
              <a:rPr lang="zh-CN" altLang="en-US" dirty="0"/>
              <a:t> </a:t>
            </a:r>
            <a:r>
              <a:rPr lang="en-US" altLang="zh-CN" dirty="0"/>
              <a:t>TTA</a:t>
            </a:r>
            <a:r>
              <a:rPr lang="zh-CN" altLang="en-US" dirty="0"/>
              <a:t> </a:t>
            </a:r>
            <a:r>
              <a:rPr lang="en-US" altLang="zh-CN" dirty="0"/>
              <a:t>generation,</a:t>
            </a:r>
            <a:r>
              <a:rPr lang="zh-CN" altLang="en-US" dirty="0"/>
              <a:t> </a:t>
            </a:r>
            <a:r>
              <a:rPr lang="en-US" altLang="zh-CN" dirty="0"/>
              <a:t>Re-</a:t>
            </a:r>
            <a:r>
              <a:rPr lang="en-US" altLang="zh-CN" dirty="0" err="1"/>
              <a:t>AudioLDM</a:t>
            </a:r>
            <a:r>
              <a:rPr lang="en-US" altLang="zh-CN" dirty="0"/>
              <a:t>.</a:t>
            </a:r>
          </a:p>
          <a:p>
            <a:pPr lvl="1"/>
            <a:r>
              <a:rPr lang="en-US" altLang="zh-CN" dirty="0"/>
              <a:t>Address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long-tail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audio</a:t>
            </a:r>
            <a:r>
              <a:rPr lang="zh-CN" altLang="en-US" dirty="0"/>
              <a:t> </a:t>
            </a:r>
            <a:r>
              <a:rPr lang="en-US" altLang="zh-CN" dirty="0"/>
              <a:t>datasets.</a:t>
            </a:r>
          </a:p>
          <a:p>
            <a:pPr lvl="1"/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performance.</a:t>
            </a:r>
          </a:p>
          <a:p>
            <a:pPr lvl="1"/>
            <a:r>
              <a:rPr lang="en-US" altLang="zh-CN" dirty="0"/>
              <a:t>Capable on</a:t>
            </a:r>
            <a:r>
              <a:rPr lang="zh-CN" altLang="en-US" dirty="0"/>
              <a:t> </a:t>
            </a:r>
            <a:r>
              <a:rPr lang="en-US" altLang="zh-CN" dirty="0"/>
              <a:t>generating</a:t>
            </a:r>
            <a:r>
              <a:rPr lang="zh-CN" altLang="en-US" dirty="0"/>
              <a:t> </a:t>
            </a:r>
            <a:r>
              <a:rPr lang="en-US" altLang="zh-CN" dirty="0"/>
              <a:t>rare,</a:t>
            </a:r>
            <a:r>
              <a:rPr lang="zh-CN" altLang="en-US" dirty="0"/>
              <a:t> </a:t>
            </a:r>
            <a:r>
              <a:rPr lang="en-US" altLang="zh-CN" dirty="0"/>
              <a:t>unique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unseen</a:t>
            </a:r>
            <a:r>
              <a:rPr lang="zh-CN" altLang="en-US" dirty="0"/>
              <a:t> </a:t>
            </a:r>
            <a:r>
              <a:rPr lang="en-US" altLang="zh-CN" dirty="0"/>
              <a:t>sound</a:t>
            </a:r>
            <a:r>
              <a:rPr lang="zh-CN" altLang="en-US" dirty="0"/>
              <a:t> </a:t>
            </a:r>
            <a:r>
              <a:rPr lang="en-US" altLang="zh-CN" dirty="0"/>
              <a:t>events.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3F72948-DFD6-A374-0DF6-BD9FA0CC0832}"/>
              </a:ext>
            </a:extLst>
          </p:cNvPr>
          <p:cNvSpPr txBox="1"/>
          <p:nvPr/>
        </p:nvSpPr>
        <p:spPr>
          <a:xfrm>
            <a:off x="6242638" y="5905289"/>
            <a:ext cx="563130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Statistic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GB" altLang="zh-CN" dirty="0"/>
              <a:t>event </a:t>
            </a:r>
            <a:r>
              <a:rPr lang="en-US" altLang="zh-CN" dirty="0"/>
              <a:t>frequency.</a:t>
            </a:r>
            <a:r>
              <a:rPr lang="zh-CN" altLang="en-US" dirty="0"/>
              <a:t> </a:t>
            </a:r>
            <a:r>
              <a:rPr lang="en-US" altLang="zh-CN" dirty="0"/>
              <a:t>Audio</a:t>
            </a:r>
            <a:r>
              <a:rPr lang="zh-CN" altLang="en-US" dirty="0"/>
              <a:t> </a:t>
            </a:r>
            <a:r>
              <a:rPr lang="en-US" altLang="zh-CN" dirty="0"/>
              <a:t>clip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(Left)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Re-</a:t>
            </a:r>
            <a:r>
              <a:rPr lang="en-US" altLang="zh-CN" dirty="0" err="1"/>
              <a:t>AudioLDM</a:t>
            </a:r>
            <a:r>
              <a:rPr lang="zh-CN" altLang="en-US" dirty="0"/>
              <a:t> </a:t>
            </a:r>
            <a:r>
              <a:rPr lang="en-US" altLang="zh-CN" dirty="0"/>
              <a:t>(Right) including</a:t>
            </a:r>
            <a:r>
              <a:rPr lang="zh-CN" altLang="en-US" dirty="0"/>
              <a:t> </a:t>
            </a:r>
            <a:r>
              <a:rPr lang="en-US" altLang="zh-CN" dirty="0"/>
              <a:t>rare</a:t>
            </a:r>
            <a:r>
              <a:rPr lang="zh-CN" altLang="en-US" dirty="0"/>
              <a:t> </a:t>
            </a:r>
            <a:r>
              <a:rPr lang="en-US" altLang="zh-CN" dirty="0"/>
              <a:t>events.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398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C4EE4-00E3-DCCC-945B-ACFC7C8BFDF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1386" y="1224677"/>
            <a:ext cx="9094547" cy="167579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457200" lvl="1"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Framework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text-audio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CLAP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embedding.</a:t>
            </a: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T5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embedding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AudioMAE</a:t>
            </a:r>
            <a:r>
              <a:rPr lang="en-US" altLang="zh-CN" sz="20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embedding.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forward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LDM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external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feature.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4894979-753E-6B99-2A98-0B9D6F03BB95}"/>
              </a:ext>
            </a:extLst>
          </p:cNvPr>
          <p:cNvSpPr txBox="1"/>
          <p:nvPr/>
        </p:nvSpPr>
        <p:spPr>
          <a:xfrm>
            <a:off x="4386143" y="6011778"/>
            <a:ext cx="39759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Re-</a:t>
            </a:r>
            <a:r>
              <a:rPr lang="en-US" altLang="zh-CN" dirty="0" err="1"/>
              <a:t>AudioLDM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F939E760-C51F-9344-8110-4FC967A4D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85" y="3047891"/>
            <a:ext cx="9530499" cy="2922334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EDEB1BAC-A440-4861-9378-3F82FC96331F}"/>
              </a:ext>
            </a:extLst>
          </p:cNvPr>
          <p:cNvSpPr txBox="1"/>
          <p:nvPr/>
        </p:nvSpPr>
        <p:spPr>
          <a:xfrm>
            <a:off x="-52226" y="6502978"/>
            <a:ext cx="7079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[1]</a:t>
            </a:r>
            <a:r>
              <a:rPr lang="zh-CN" altLang="en-US" sz="12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Xu</a:t>
            </a:r>
            <a:r>
              <a:rPr lang="en" altLang="zh-CN" sz="12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et al. “Masked autoencoders that listen.” </a:t>
            </a:r>
            <a:r>
              <a:rPr lang="en" altLang="zh-CN" sz="1200" i="1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arXiv:2207.06405</a:t>
            </a:r>
            <a:r>
              <a:rPr lang="en-US" altLang="zh-CN" sz="12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.</a:t>
            </a:r>
            <a:r>
              <a:rPr lang="zh-CN" altLang="en-US" sz="12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" altLang="zh-CN" sz="12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202</a:t>
            </a:r>
            <a:r>
              <a:rPr lang="en-US" altLang="zh-CN" sz="12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2</a:t>
            </a:r>
            <a:endParaRPr lang="en" altLang="zh-CN" sz="1200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DF996F-1D72-D654-99D9-E2FF55D37E03}"/>
              </a:ext>
            </a:extLst>
          </p:cNvPr>
          <p:cNvSpPr txBox="1">
            <a:spLocks/>
          </p:cNvSpPr>
          <p:nvPr/>
        </p:nvSpPr>
        <p:spPr>
          <a:xfrm>
            <a:off x="-647244" y="288714"/>
            <a:ext cx="496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altLang="zh-CN" sz="3600" dirty="0">
                <a:solidFill>
                  <a:srgbClr val="0070C0"/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Re-</a:t>
            </a:r>
            <a:r>
              <a:rPr lang="en-GB" altLang="zh-CN" sz="3600" dirty="0" err="1">
                <a:solidFill>
                  <a:srgbClr val="0070C0"/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AudioLDM</a:t>
            </a:r>
            <a:endParaRPr lang="en-US" sz="3600" dirty="0">
              <a:solidFill>
                <a:srgbClr val="0070C0"/>
              </a:solidFill>
              <a:latin typeface="+mn-lt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1C0302-68E3-E7AC-3D19-7EF14E210BB7}"/>
              </a:ext>
            </a:extLst>
          </p:cNvPr>
          <p:cNvCxnSpPr>
            <a:cxnSpLocks/>
          </p:cNvCxnSpPr>
          <p:nvPr/>
        </p:nvCxnSpPr>
        <p:spPr>
          <a:xfrm>
            <a:off x="-1" y="6488409"/>
            <a:ext cx="609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121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0973309-19AB-D4E4-CEDB-83EE004486D5}"/>
              </a:ext>
            </a:extLst>
          </p:cNvPr>
          <p:cNvSpPr txBox="1">
            <a:spLocks/>
          </p:cNvSpPr>
          <p:nvPr/>
        </p:nvSpPr>
        <p:spPr>
          <a:xfrm>
            <a:off x="-205483" y="379494"/>
            <a:ext cx="496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altLang="zh-CN" sz="3600" dirty="0">
                <a:solidFill>
                  <a:srgbClr val="0070C0"/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Re-</a:t>
            </a:r>
            <a:r>
              <a:rPr lang="en-GB" altLang="zh-CN" sz="3600" dirty="0" err="1">
                <a:solidFill>
                  <a:srgbClr val="0070C0"/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AudioLDM</a:t>
            </a:r>
            <a:r>
              <a:rPr lang="en-GB" altLang="zh-CN" sz="3600" dirty="0">
                <a:solidFill>
                  <a:srgbClr val="0070C0"/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Demo</a:t>
            </a:r>
            <a:endParaRPr lang="en-US" sz="3600" dirty="0">
              <a:solidFill>
                <a:srgbClr val="0070C0"/>
              </a:solidFill>
              <a:latin typeface="+mn-lt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F68E55-1EC7-8C86-D7BB-736A20576453}"/>
              </a:ext>
            </a:extLst>
          </p:cNvPr>
          <p:cNvSpPr txBox="1">
            <a:spLocks/>
          </p:cNvSpPr>
          <p:nvPr/>
        </p:nvSpPr>
        <p:spPr>
          <a:xfrm>
            <a:off x="5786676" y="2107819"/>
            <a:ext cx="4663664" cy="8063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winners </a:t>
            </a:r>
            <a:r>
              <a:rPr lang="en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 the 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champagne</a:t>
            </a:r>
            <a:r>
              <a:rPr lang="en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audience</a:t>
            </a:r>
            <a:r>
              <a:rPr lang="en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cheers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a man is talking while pop a balloon and laugh.wav">
            <a:hlinkClick r:id="" action="ppaction://media"/>
            <a:extLst>
              <a:ext uri="{FF2B5EF4-FFF2-40B4-BE49-F238E27FC236}">
                <a16:creationId xmlns:a16="http://schemas.microsoft.com/office/drawing/2014/main" id="{39814A2E-5E9C-68B8-93C8-B55D034A1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3627" y="5584581"/>
            <a:ext cx="812800" cy="812800"/>
          </a:xfrm>
          <a:prstGeom prst="rect">
            <a:avLst/>
          </a:prstGeom>
        </p:spPr>
      </p:pic>
      <p:pic>
        <p:nvPicPr>
          <p:cNvPr id="11" name="the winners pop the champions and audiences cheers.wav">
            <a:hlinkClick r:id="" action="ppaction://media"/>
            <a:extLst>
              <a:ext uri="{FF2B5EF4-FFF2-40B4-BE49-F238E27FC236}">
                <a16:creationId xmlns:a16="http://schemas.microsoft.com/office/drawing/2014/main" id="{42D0B14C-5149-2CA6-1DBE-5E3B4C250C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27854" y="5564058"/>
            <a:ext cx="812800" cy="812800"/>
          </a:xfrm>
          <a:prstGeom prst="rect">
            <a:avLst/>
          </a:prstGeom>
        </p:spPr>
      </p:pic>
      <p:pic>
        <p:nvPicPr>
          <p:cNvPr id="14" name="图片 13" descr="一群卡通人物&#10;&#10;描述已自动生成">
            <a:extLst>
              <a:ext uri="{FF2B5EF4-FFF2-40B4-BE49-F238E27FC236}">
                <a16:creationId xmlns:a16="http://schemas.microsoft.com/office/drawing/2014/main" id="{4F08F0A3-CA71-243A-6792-13D0C4311F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0" y="2878094"/>
            <a:ext cx="3519287" cy="3519287"/>
          </a:xfrm>
          <a:prstGeom prst="rect">
            <a:avLst/>
          </a:prstGeom>
        </p:spPr>
      </p:pic>
      <p:pic>
        <p:nvPicPr>
          <p:cNvPr id="16" name="图片 15" descr="许多人在舞台上表演&#10;&#10;中度可信度描述已自动生成">
            <a:extLst>
              <a:ext uri="{FF2B5EF4-FFF2-40B4-BE49-F238E27FC236}">
                <a16:creationId xmlns:a16="http://schemas.microsoft.com/office/drawing/2014/main" id="{E95DC3A6-2463-2A7A-C84A-FFC0676347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86" y="2878094"/>
            <a:ext cx="3519287" cy="35192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9D2BD-4B78-BAA8-AFF8-E4B9B1E6329F}"/>
              </a:ext>
            </a:extLst>
          </p:cNvPr>
          <p:cNvSpPr txBox="1">
            <a:spLocks/>
          </p:cNvSpPr>
          <p:nvPr/>
        </p:nvSpPr>
        <p:spPr>
          <a:xfrm>
            <a:off x="51620" y="2107820"/>
            <a:ext cx="4302764" cy="8063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man is talking while someone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pops a balloon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laughs.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ED70BBE-357F-B366-9E30-B60F40316DBA}"/>
              </a:ext>
            </a:extLst>
          </p:cNvPr>
          <p:cNvSpPr txBox="1">
            <a:spLocks/>
          </p:cNvSpPr>
          <p:nvPr/>
        </p:nvSpPr>
        <p:spPr>
          <a:xfrm>
            <a:off x="134536" y="1498076"/>
            <a:ext cx="5609230" cy="435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342900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v"/>
            </a:pPr>
            <a:r>
              <a:rPr lang="en-GB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Generating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rare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sound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152202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0973309-19AB-D4E4-CEDB-83EE004486D5}"/>
              </a:ext>
            </a:extLst>
          </p:cNvPr>
          <p:cNvSpPr txBox="1">
            <a:spLocks/>
          </p:cNvSpPr>
          <p:nvPr/>
        </p:nvSpPr>
        <p:spPr>
          <a:xfrm>
            <a:off x="-133562" y="394299"/>
            <a:ext cx="496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Re-</a:t>
            </a:r>
            <a:r>
              <a:rPr lang="en-US" sz="3600" dirty="0" err="1">
                <a:solidFill>
                  <a:srgbClr val="0070C0"/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AudioLDM</a:t>
            </a:r>
            <a:r>
              <a:rPr lang="en-US" sz="3600" dirty="0">
                <a:solidFill>
                  <a:srgbClr val="0070C0"/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Demo</a:t>
            </a:r>
          </a:p>
        </p:txBody>
      </p:sp>
      <p:pic>
        <p:nvPicPr>
          <p:cNvPr id="12" name="a man try to speak like minions follow by people cheering.wav">
            <a:hlinkClick r:id="" action="ppaction://media"/>
            <a:extLst>
              <a:ext uri="{FF2B5EF4-FFF2-40B4-BE49-F238E27FC236}">
                <a16:creationId xmlns:a16="http://schemas.microsoft.com/office/drawing/2014/main" id="{139D7D66-3283-337D-9DBC-537E246C3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85428" y="5273922"/>
            <a:ext cx="812800" cy="8128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340232E-2A4E-2378-AC90-560B2D3BB2CF}"/>
              </a:ext>
            </a:extLst>
          </p:cNvPr>
          <p:cNvSpPr txBox="1">
            <a:spLocks/>
          </p:cNvSpPr>
          <p:nvPr/>
        </p:nvSpPr>
        <p:spPr>
          <a:xfrm>
            <a:off x="404315" y="1576640"/>
            <a:ext cx="3780960" cy="435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342900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v"/>
            </a:pPr>
            <a:r>
              <a:rPr lang="en-GB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zh-CN" sz="2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nseen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5AE484-370D-E1E4-3C94-97B20397E9DB}"/>
              </a:ext>
            </a:extLst>
          </p:cNvPr>
          <p:cNvSpPr txBox="1">
            <a:spLocks/>
          </p:cNvSpPr>
          <p:nvPr/>
        </p:nvSpPr>
        <p:spPr>
          <a:xfrm>
            <a:off x="496783" y="2300249"/>
            <a:ext cx="7872588" cy="4370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20000"/>
              </a:lnSpc>
              <a:spcBef>
                <a:spcPts val="120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minion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tries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cheer.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A man dressed like a minion is talking to a large group of people。第 1 个图像，共 4 个图像">
            <a:extLst>
              <a:ext uri="{FF2B5EF4-FFF2-40B4-BE49-F238E27FC236}">
                <a16:creationId xmlns:a16="http://schemas.microsoft.com/office/drawing/2014/main" id="{95BFA902-EAB4-BCBF-2B6B-F83F6F1ED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76" y="3242595"/>
            <a:ext cx="3003962" cy="300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D771C74-07F6-3904-16B3-2C1D33766B40}"/>
              </a:ext>
            </a:extLst>
          </p:cNvPr>
          <p:cNvSpPr txBox="1">
            <a:spLocks/>
          </p:cNvSpPr>
          <p:nvPr/>
        </p:nvSpPr>
        <p:spPr>
          <a:xfrm>
            <a:off x="3672992" y="3410189"/>
            <a:ext cx="5881114" cy="932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retrieval-based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“minions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speak”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results: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minions.m4a">
            <a:hlinkClick r:id="" action="ppaction://media"/>
            <a:extLst>
              <a:ext uri="{FF2B5EF4-FFF2-40B4-BE49-F238E27FC236}">
                <a16:creationId xmlns:a16="http://schemas.microsoft.com/office/drawing/2014/main" id="{6B76951A-35E8-D3FE-D3F2-87C4675CE4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4106" y="4192068"/>
            <a:ext cx="812800" cy="812800"/>
          </a:xfrm>
          <a:prstGeom prst="rect">
            <a:avLst/>
          </a:prstGeom>
        </p:spPr>
      </p:pic>
      <p:pic>
        <p:nvPicPr>
          <p:cNvPr id="17" name="minions2.mp3">
            <a:hlinkClick r:id="" action="ppaction://media"/>
            <a:extLst>
              <a:ext uri="{FF2B5EF4-FFF2-40B4-BE49-F238E27FC236}">
                <a16:creationId xmlns:a16="http://schemas.microsoft.com/office/drawing/2014/main" id="{75E2BF6E-5163-FE73-9DD4-15BAE53844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4106" y="3410189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A59203-ED05-443B-D11C-549E2EA8798C}"/>
              </a:ext>
            </a:extLst>
          </p:cNvPr>
          <p:cNvSpPr txBox="1"/>
          <p:nvPr/>
        </p:nvSpPr>
        <p:spPr>
          <a:xfrm>
            <a:off x="5695308" y="1108456"/>
            <a:ext cx="63791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i="0" u="none" strike="noStrike" dirty="0">
                <a:solidFill>
                  <a:srgbClr val="000000"/>
                </a:solidFill>
                <a:effectLst/>
                <a:latin typeface="Lucida Grande"/>
              </a:rPr>
              <a:t>Y. Yuan</a:t>
            </a:r>
            <a:r>
              <a:rPr lang="en-GB" sz="1400" i="0" dirty="0">
                <a:solidFill>
                  <a:srgbClr val="000000"/>
                </a:solidFill>
                <a:effectLst/>
                <a:latin typeface="Lucida Grande"/>
              </a:rPr>
              <a:t>, </a:t>
            </a:r>
            <a:r>
              <a:rPr lang="en-GB" sz="1400" i="0" u="none" strike="noStrike" dirty="0">
                <a:solidFill>
                  <a:srgbClr val="000000"/>
                </a:solidFill>
                <a:effectLst/>
                <a:latin typeface="Lucida Grande"/>
              </a:rPr>
              <a:t>H. Liu</a:t>
            </a:r>
            <a:r>
              <a:rPr lang="en-GB" sz="1400" i="0" dirty="0">
                <a:solidFill>
                  <a:srgbClr val="000000"/>
                </a:solidFill>
                <a:effectLst/>
                <a:latin typeface="Lucida Grande"/>
              </a:rPr>
              <a:t>, </a:t>
            </a:r>
            <a:r>
              <a:rPr lang="en-GB" sz="1400" i="0" u="none" strike="noStrike" dirty="0">
                <a:solidFill>
                  <a:srgbClr val="000000"/>
                </a:solidFill>
                <a:effectLst/>
                <a:latin typeface="Lucida Grande"/>
              </a:rPr>
              <a:t>X. Liu</a:t>
            </a:r>
            <a:r>
              <a:rPr lang="en-GB" sz="1400" i="0" dirty="0">
                <a:solidFill>
                  <a:srgbClr val="000000"/>
                </a:solidFill>
                <a:effectLst/>
                <a:latin typeface="Lucida Grande"/>
              </a:rPr>
              <a:t>, </a:t>
            </a:r>
            <a:r>
              <a:rPr lang="en-GB" sz="1400" i="0" u="none" strike="noStrike" dirty="0">
                <a:solidFill>
                  <a:srgbClr val="000000"/>
                </a:solidFill>
                <a:effectLst/>
                <a:latin typeface="Lucida Grande"/>
              </a:rPr>
              <a:t>Q. Huang</a:t>
            </a:r>
            <a:r>
              <a:rPr lang="en-GB" sz="1400" i="0" dirty="0">
                <a:solidFill>
                  <a:srgbClr val="000000"/>
                </a:solidFill>
                <a:effectLst/>
                <a:latin typeface="Lucida Grande"/>
              </a:rPr>
              <a:t>, </a:t>
            </a:r>
            <a:r>
              <a:rPr lang="en-GB" sz="1400" i="0" u="none" strike="noStrike" dirty="0">
                <a:solidFill>
                  <a:srgbClr val="000000"/>
                </a:solidFill>
                <a:effectLst/>
                <a:latin typeface="Lucida Grande"/>
              </a:rPr>
              <a:t>M. D. </a:t>
            </a:r>
            <a:r>
              <a:rPr lang="en-GB" sz="1400" i="0" u="none" strike="noStrike" dirty="0" err="1">
                <a:solidFill>
                  <a:srgbClr val="000000"/>
                </a:solidFill>
                <a:effectLst/>
                <a:latin typeface="Lucida Grande"/>
              </a:rPr>
              <a:t>Plumbley</a:t>
            </a:r>
            <a:r>
              <a:rPr lang="en-GB" sz="1400" i="0" dirty="0">
                <a:solidFill>
                  <a:srgbClr val="000000"/>
                </a:solidFill>
                <a:effectLst/>
                <a:latin typeface="Lucida Grande"/>
              </a:rPr>
              <a:t>, </a:t>
            </a:r>
            <a:r>
              <a:rPr lang="en-GB" sz="1400" i="0" u="none" strike="noStrike" dirty="0">
                <a:solidFill>
                  <a:srgbClr val="000000"/>
                </a:solidFill>
                <a:effectLst/>
                <a:latin typeface="Lucida Grande"/>
              </a:rPr>
              <a:t>W. Wang, “</a:t>
            </a:r>
            <a:r>
              <a:rPr lang="en-GB" sz="1400" i="0" dirty="0">
                <a:solidFill>
                  <a:srgbClr val="000000"/>
                </a:solidFill>
                <a:effectLst/>
                <a:latin typeface="Lucida Grande"/>
              </a:rPr>
              <a:t>Retrieval-Augmented Text-to-Audio Generation,” </a:t>
            </a:r>
            <a:r>
              <a:rPr lang="en-GB" sz="1400" i="1" dirty="0">
                <a:solidFill>
                  <a:srgbClr val="000000"/>
                </a:solidFill>
                <a:effectLst/>
                <a:latin typeface="Lucida Grande"/>
              </a:rPr>
              <a:t>IEEE ICASSP 2024</a:t>
            </a:r>
            <a:r>
              <a:rPr lang="en-GB" sz="1400" i="0" dirty="0">
                <a:solidFill>
                  <a:srgbClr val="000000"/>
                </a:solidFill>
                <a:effectLst/>
                <a:latin typeface="Lucida Grande"/>
              </a:rPr>
              <a:t>, submitted.</a:t>
            </a:r>
          </a:p>
          <a:p>
            <a:r>
              <a:rPr lang="en-GB" sz="1400" dirty="0"/>
              <a:t>https://arxiv.org/abs/2309.08051</a:t>
            </a:r>
          </a:p>
        </p:txBody>
      </p:sp>
    </p:spTree>
    <p:extLst>
      <p:ext uri="{BB962C8B-B14F-4D97-AF65-F5344CB8AC3E}">
        <p14:creationId xmlns:p14="http://schemas.microsoft.com/office/powerpoint/2010/main" val="23658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to…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97631" y="1052736"/>
            <a:ext cx="3547148" cy="4968644"/>
          </a:xfrm>
        </p:spPr>
        <p:txBody>
          <a:bodyPr>
            <a:normAutofit fontScale="70000" lnSpcReduction="20000"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Haohe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Xubo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Xinhao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Mei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Yi Yuan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Zehua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Chen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Qiuqiang</a:t>
            </a:r>
            <a:r>
              <a:rPr lang="en-GB" dirty="0"/>
              <a:t> Kong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/>
              <a:t>Mark Plumbley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Danilo Mandic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Jianyuan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Sun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Jian Guan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Feiyang</a:t>
            </a:r>
            <a:r>
              <a:rPr lang="en-US" dirty="0"/>
              <a:t> Xiao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Yong Xu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Yin Cao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Turab</a:t>
            </a:r>
            <a:r>
              <a:rPr lang="en-GB" dirty="0"/>
              <a:t> Iqbal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Yuxuan Wang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6023993" y="1052736"/>
            <a:ext cx="5338421" cy="501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Funding from: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UK Engineering and Physical Sciences Research Council (EPSRC) &amp; British Council Newton Institutional Links Award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03" y="6021380"/>
            <a:ext cx="2396205" cy="599988"/>
          </a:xfrm>
          <a:prstGeom prst="rect">
            <a:avLst/>
          </a:prstGeom>
        </p:spPr>
      </p:pic>
      <p:pic>
        <p:nvPicPr>
          <p:cNvPr id="2" name="Picture 2" descr="British Council Logo Vector (.AI) Free Download">
            <a:extLst>
              <a:ext uri="{FF2B5EF4-FFF2-40B4-BE49-F238E27FC236}">
                <a16:creationId xmlns:a16="http://schemas.microsoft.com/office/drawing/2014/main" id="{845FCCD2-7BF8-34AF-710C-F76DC480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6021380"/>
            <a:ext cx="1544637" cy="6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ritish Council – Newton Fund Institutional Links Grant awarded! – A.B.  Jorge Sobrido´s Research Group">
            <a:extLst>
              <a:ext uri="{FF2B5EF4-FFF2-40B4-BE49-F238E27FC236}">
                <a16:creationId xmlns:a16="http://schemas.microsoft.com/office/drawing/2014/main" id="{1E869EC4-7DAA-E82E-FAC1-B1ABD92F0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54" y="6070406"/>
            <a:ext cx="2014107" cy="5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58686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AudioLDM</a:t>
            </a:r>
            <a:r>
              <a:rPr lang="en-GB" dirty="0">
                <a:solidFill>
                  <a:srgbClr val="0070C0"/>
                </a:solidFill>
              </a:rPr>
              <a:t> 2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02FF1-DC97-0617-F235-321874142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802" y="837496"/>
            <a:ext cx="10410825" cy="4943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2A5CD-0225-846A-899B-E7F9A54A6D20}"/>
              </a:ext>
            </a:extLst>
          </p:cNvPr>
          <p:cNvSpPr txBox="1"/>
          <p:nvPr/>
        </p:nvSpPr>
        <p:spPr>
          <a:xfrm>
            <a:off x="1182360" y="6032449"/>
            <a:ext cx="103468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H. Liu , Q. Tian, Y. Yuan, X. Liu, X. Mei, Q. Kong, Y. Wang, W. Wang, Y. Wang, and M. D. </a:t>
            </a:r>
            <a:r>
              <a:rPr lang="en-GB" sz="1400" dirty="0" err="1">
                <a:solidFill>
                  <a:srgbClr val="413839"/>
                </a:solidFill>
                <a:latin typeface="Times New Roman" panose="02020603050405020304" pitchFamily="18" charset="0"/>
              </a:rPr>
              <a:t>Plumbley</a:t>
            </a:r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, “</a:t>
            </a:r>
            <a:r>
              <a:rPr lang="en-GB" sz="1400" dirty="0" err="1">
                <a:solidFill>
                  <a:srgbClr val="413839"/>
                </a:solidFill>
                <a:latin typeface="Times New Roman" panose="02020603050405020304" pitchFamily="18" charset="0"/>
              </a:rPr>
              <a:t>AudioLDM</a:t>
            </a:r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 2: Learning Holistic Audio Generation with Self-supervised Pretraining,”  </a:t>
            </a:r>
            <a:r>
              <a:rPr lang="en-GB" sz="1400" i="1" dirty="0">
                <a:solidFill>
                  <a:srgbClr val="413839"/>
                </a:solidFill>
                <a:latin typeface="Times New Roman" panose="02020603050405020304" pitchFamily="18" charset="0"/>
              </a:rPr>
              <a:t>IEEE/ACM Transactions on Audio Speech and Language Processing</a:t>
            </a:r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, under review, 2024.</a:t>
            </a:r>
          </a:p>
        </p:txBody>
      </p:sp>
    </p:spTree>
    <p:extLst>
      <p:ext uri="{BB962C8B-B14F-4D97-AF65-F5344CB8AC3E}">
        <p14:creationId xmlns:p14="http://schemas.microsoft.com/office/powerpoint/2010/main" val="1681847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31" y="243944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AudioLDM</a:t>
            </a:r>
            <a:r>
              <a:rPr lang="en-GB" dirty="0">
                <a:solidFill>
                  <a:srgbClr val="0070C0"/>
                </a:solidFill>
              </a:rPr>
              <a:t> 2 Demo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Overview">
            <a:hlinkClick r:id="" action="ppaction://media"/>
            <a:extLst>
              <a:ext uri="{FF2B5EF4-FFF2-40B4-BE49-F238E27FC236}">
                <a16:creationId xmlns:a16="http://schemas.microsoft.com/office/drawing/2014/main" id="{4EF962AE-258A-9841-2A39-20E545564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8028" y="970770"/>
            <a:ext cx="7539566" cy="4241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8E88D-C760-304A-4643-215CF1A36518}"/>
              </a:ext>
            </a:extLst>
          </p:cNvPr>
          <p:cNvSpPr txBox="1"/>
          <p:nvPr/>
        </p:nvSpPr>
        <p:spPr>
          <a:xfrm>
            <a:off x="1280160" y="5237022"/>
            <a:ext cx="10424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212529"/>
                </a:solidFill>
                <a:effectLst/>
                <a:latin typeface="-apple-system"/>
              </a:rPr>
              <a:t>We generated a total of 350 audio files with prompts (generated by ChatGPT) without cherry-picking. 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C88872-54A8-FDC2-9443-F36B9C7B9707}"/>
              </a:ext>
            </a:extLst>
          </p:cNvPr>
          <p:cNvSpPr txBox="1"/>
          <p:nvPr/>
        </p:nvSpPr>
        <p:spPr>
          <a:xfrm>
            <a:off x="4382176" y="55701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https://arxiv.org/pdf/2308.05734.pdf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2F524-30BF-C4D8-7B19-5A76EADE3642}"/>
              </a:ext>
            </a:extLst>
          </p:cNvPr>
          <p:cNvSpPr txBox="1"/>
          <p:nvPr/>
        </p:nvSpPr>
        <p:spPr>
          <a:xfrm>
            <a:off x="3552259" y="5570138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Paper</a:t>
            </a:r>
            <a:r>
              <a:rPr lang="en-GB" b="1" dirty="0"/>
              <a:t>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C663A-0EBE-366B-EBDE-B637CD7B5EA1}"/>
              </a:ext>
            </a:extLst>
          </p:cNvPr>
          <p:cNvSpPr txBox="1"/>
          <p:nvPr/>
        </p:nvSpPr>
        <p:spPr>
          <a:xfrm>
            <a:off x="4382176" y="5923120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https://github.com/haoheliu/audioldm2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B809A-01B7-D5C2-0E8A-DD01F93A4E3D}"/>
              </a:ext>
            </a:extLst>
          </p:cNvPr>
          <p:cNvSpPr txBox="1"/>
          <p:nvPr/>
        </p:nvSpPr>
        <p:spPr>
          <a:xfrm>
            <a:off x="3550547" y="5879925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Code</a:t>
            </a:r>
            <a:r>
              <a:rPr lang="en-GB" b="1" dirty="0"/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F1936-A10E-8C7B-9501-0BDA028B8C1F}"/>
              </a:ext>
            </a:extLst>
          </p:cNvPr>
          <p:cNvSpPr txBox="1"/>
          <p:nvPr/>
        </p:nvSpPr>
        <p:spPr>
          <a:xfrm>
            <a:off x="3550547" y="6203671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Demo</a:t>
            </a:r>
            <a:r>
              <a:rPr lang="en-GB" b="1" dirty="0"/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9555F-80CB-4B18-372E-82D69AD59C65}"/>
              </a:ext>
            </a:extLst>
          </p:cNvPr>
          <p:cNvSpPr txBox="1"/>
          <p:nvPr/>
        </p:nvSpPr>
        <p:spPr>
          <a:xfrm>
            <a:off x="4380464" y="6211669"/>
            <a:ext cx="7554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https://huggingface.co/spaces/haoheliu/audioldm2-text2audio-text2music</a:t>
            </a:r>
          </a:p>
        </p:txBody>
      </p:sp>
    </p:spTree>
    <p:extLst>
      <p:ext uri="{BB962C8B-B14F-4D97-AF65-F5344CB8AC3E}">
        <p14:creationId xmlns:p14="http://schemas.microsoft.com/office/powerpoint/2010/main" val="16801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WavJourney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869A27-A333-4F5D-F592-FEF22E348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784" y="837496"/>
            <a:ext cx="8697047" cy="4543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0752CB-7201-B5E2-D363-7E404313185A}"/>
              </a:ext>
            </a:extLst>
          </p:cNvPr>
          <p:cNvSpPr txBox="1"/>
          <p:nvPr/>
        </p:nvSpPr>
        <p:spPr>
          <a:xfrm>
            <a:off x="3495617" y="5640463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Paper</a:t>
            </a:r>
            <a:r>
              <a:rPr lang="en-GB" b="1" dirty="0"/>
              <a:t>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9D4D17-667C-1022-1CF9-3C7D82222D8A}"/>
              </a:ext>
            </a:extLst>
          </p:cNvPr>
          <p:cNvSpPr txBox="1"/>
          <p:nvPr/>
        </p:nvSpPr>
        <p:spPr>
          <a:xfrm>
            <a:off x="3493905" y="5950250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Code</a:t>
            </a:r>
            <a:r>
              <a:rPr lang="en-GB" b="1" dirty="0"/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FEE2C-A0DF-C124-BCE5-5218D02BB940}"/>
              </a:ext>
            </a:extLst>
          </p:cNvPr>
          <p:cNvSpPr txBox="1"/>
          <p:nvPr/>
        </p:nvSpPr>
        <p:spPr>
          <a:xfrm>
            <a:off x="3493905" y="6273996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Demo</a:t>
            </a:r>
            <a:r>
              <a:rPr lang="en-GB" b="1" dirty="0"/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B98BD7-EA45-3B4E-182C-F2AB30188B59}"/>
              </a:ext>
            </a:extLst>
          </p:cNvPr>
          <p:cNvSpPr txBox="1"/>
          <p:nvPr/>
        </p:nvSpPr>
        <p:spPr>
          <a:xfrm>
            <a:off x="4620802" y="5950250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https://github.com/Audio-AGI/WavJourney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C236E-6951-3E40-C085-AC76F63CF164}"/>
              </a:ext>
            </a:extLst>
          </p:cNvPr>
          <p:cNvSpPr txBox="1"/>
          <p:nvPr/>
        </p:nvSpPr>
        <p:spPr>
          <a:xfrm>
            <a:off x="4620802" y="565117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https://arxiv.org/abs/2307.14335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8E609E-6C5A-87C7-FE30-BD2A312047A6}"/>
              </a:ext>
            </a:extLst>
          </p:cNvPr>
          <p:cNvSpPr txBox="1"/>
          <p:nvPr/>
        </p:nvSpPr>
        <p:spPr>
          <a:xfrm>
            <a:off x="4620802" y="6273996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https://huggingface.co/spaces/Audio-AGI/WavJourney</a:t>
            </a:r>
          </a:p>
        </p:txBody>
      </p:sp>
    </p:spTree>
    <p:extLst>
      <p:ext uri="{BB962C8B-B14F-4D97-AF65-F5344CB8AC3E}">
        <p14:creationId xmlns:p14="http://schemas.microsoft.com/office/powerpoint/2010/main" val="219284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WavJourney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A4D4D2-95FE-89B5-CF57-C7F4B611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01" y="837496"/>
            <a:ext cx="7490398" cy="5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87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55" y="538445"/>
            <a:ext cx="11117690" cy="513088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WavCaps</a:t>
            </a:r>
            <a:r>
              <a:rPr lang="en-GB" dirty="0">
                <a:solidFill>
                  <a:srgbClr val="0070C0"/>
                </a:solidFill>
              </a:rPr>
              <a:t> – A ChatGPT Refined Dataset for Audio-Text Learning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24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59" y="67714"/>
            <a:ext cx="1544341" cy="470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372" y="1580246"/>
            <a:ext cx="9102940" cy="47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80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WavCaps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25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763" y="2282521"/>
            <a:ext cx="4833285" cy="2161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12" y="1384907"/>
            <a:ext cx="6760061" cy="40617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84A43A-ED3D-0FFF-5906-E3647AA66EA5}"/>
              </a:ext>
            </a:extLst>
          </p:cNvPr>
          <p:cNvSpPr/>
          <p:nvPr/>
        </p:nvSpPr>
        <p:spPr>
          <a:xfrm>
            <a:off x="5032432" y="5604876"/>
            <a:ext cx="3312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https://arxiv.org/abs/2303.17395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651BC9-F5DD-BFAE-D974-B99286207A59}"/>
              </a:ext>
            </a:extLst>
          </p:cNvPr>
          <p:cNvSpPr/>
          <p:nvPr/>
        </p:nvSpPr>
        <p:spPr>
          <a:xfrm>
            <a:off x="5032432" y="6052140"/>
            <a:ext cx="3915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https://github.com/xinhaomei/wavcaps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8866F4-B2FB-E792-9FD2-B1F3AD66EE1F}"/>
              </a:ext>
            </a:extLst>
          </p:cNvPr>
          <p:cNvSpPr txBox="1"/>
          <p:nvPr/>
        </p:nvSpPr>
        <p:spPr>
          <a:xfrm>
            <a:off x="3958542" y="5604876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Paper</a:t>
            </a:r>
            <a:r>
              <a:rPr lang="en-GB" b="1" dirty="0"/>
              <a:t>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D1EF68-7503-9E80-71E3-D7284BE75ABB}"/>
              </a:ext>
            </a:extLst>
          </p:cNvPr>
          <p:cNvSpPr txBox="1"/>
          <p:nvPr/>
        </p:nvSpPr>
        <p:spPr>
          <a:xfrm>
            <a:off x="3958542" y="6052140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Code</a:t>
            </a:r>
            <a:r>
              <a:rPr lang="en-GB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087616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439" y="471735"/>
            <a:ext cx="5080000" cy="513088"/>
          </a:xfrm>
        </p:spPr>
        <p:txBody>
          <a:bodyPr>
            <a:normAutofit/>
          </a:bodyPr>
          <a:lstStyle/>
          <a:p>
            <a:r>
              <a:rPr lang="x-none" dirty="0">
                <a:solidFill>
                  <a:srgbClr val="0070C0"/>
                </a:solidFill>
              </a:rPr>
              <a:t>Conclusion</a:t>
            </a:r>
            <a:r>
              <a:rPr lang="en-GB" dirty="0">
                <a:solidFill>
                  <a:srgbClr val="0070C0"/>
                </a:solidFill>
              </a:rPr>
              <a:t> &amp; Future Works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26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20" y="178926"/>
            <a:ext cx="1737380" cy="51308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6E2460-4D66-3144-88C3-CC6C0E732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384" y="1450946"/>
            <a:ext cx="8981086" cy="470832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Summary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We have discussed several methods: </a:t>
            </a:r>
            <a:r>
              <a:rPr lang="en-US" dirty="0" err="1">
                <a:solidFill>
                  <a:schemeClr val="tx1"/>
                </a:solidFill>
              </a:rPr>
              <a:t>AudioLDM</a:t>
            </a:r>
            <a:r>
              <a:rPr lang="en-US" dirty="0">
                <a:solidFill>
                  <a:schemeClr val="tx1"/>
                </a:solidFill>
              </a:rPr>
              <a:t>, Re-</a:t>
            </a:r>
            <a:r>
              <a:rPr lang="en-US" dirty="0" err="1">
                <a:solidFill>
                  <a:schemeClr val="tx1"/>
                </a:solidFill>
              </a:rPr>
              <a:t>AudioLDM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AudioLDM</a:t>
            </a:r>
            <a:r>
              <a:rPr lang="en-US" dirty="0">
                <a:solidFill>
                  <a:schemeClr val="tx1"/>
                </a:solidFill>
              </a:rPr>
              <a:t> 2, </a:t>
            </a:r>
            <a:r>
              <a:rPr lang="en-US" dirty="0" err="1">
                <a:solidFill>
                  <a:schemeClr val="tx1"/>
                </a:solidFill>
              </a:rPr>
              <a:t>WavJourney</a:t>
            </a:r>
            <a:r>
              <a:rPr lang="en-US" dirty="0">
                <a:solidFill>
                  <a:schemeClr val="tx1"/>
                </a:solidFill>
              </a:rPr>
              <a:t>, and </a:t>
            </a:r>
            <a:r>
              <a:rPr lang="en-US" dirty="0" err="1">
                <a:solidFill>
                  <a:schemeClr val="tx1"/>
                </a:solidFill>
              </a:rPr>
              <a:t>WavCaps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AudioLDM</a:t>
            </a:r>
            <a:r>
              <a:rPr lang="en-US" dirty="0">
                <a:solidFill>
                  <a:schemeClr val="tx1"/>
                </a:solidFill>
              </a:rPr>
              <a:t> 2 &amp;  </a:t>
            </a:r>
            <a:r>
              <a:rPr lang="en-US" dirty="0" err="1">
                <a:solidFill>
                  <a:schemeClr val="tx1"/>
                </a:solidFill>
              </a:rPr>
              <a:t>WavJourney</a:t>
            </a:r>
            <a:r>
              <a:rPr lang="en-US" dirty="0">
                <a:solidFill>
                  <a:schemeClr val="tx1"/>
                </a:solidFill>
              </a:rPr>
              <a:t> offer state of the art performance in text-to-audio generation.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WavCaps</a:t>
            </a:r>
            <a:r>
              <a:rPr lang="en-US" dirty="0">
                <a:solidFill>
                  <a:schemeClr val="tx1"/>
                </a:solidFill>
              </a:rPr>
              <a:t> is a large-scale dataset suitable for a number audio-text cross modal tasks including text to audio generation, audio to text generation, and text promoted audio source separation.</a:t>
            </a:r>
          </a:p>
          <a:p>
            <a:pPr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Future Works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Improving contrastive language-audio pre-training models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Leveraging reasoning with large language models &amp; generation with audio models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Towards controllable &amp; fine-grained sound generation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Physics based model + data driven model</a:t>
            </a:r>
          </a:p>
        </p:txBody>
      </p:sp>
    </p:spTree>
    <p:extLst>
      <p:ext uri="{BB962C8B-B14F-4D97-AF65-F5344CB8AC3E}">
        <p14:creationId xmlns:p14="http://schemas.microsoft.com/office/powerpoint/2010/main" val="372730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C23738-C349-2E48-B670-7E11477764A8}"/>
              </a:ext>
            </a:extLst>
          </p:cNvPr>
          <p:cNvSpPr txBox="1"/>
          <p:nvPr/>
        </p:nvSpPr>
        <p:spPr>
          <a:xfrm>
            <a:off x="6412349" y="640081"/>
            <a:ext cx="4685071" cy="27948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Thank you for listening!</a:t>
            </a:r>
          </a:p>
        </p:txBody>
      </p:sp>
      <p:pic>
        <p:nvPicPr>
          <p:cNvPr id="11" name="Graphic 10" descr="Smiling Face with No Fill">
            <a:extLst>
              <a:ext uri="{FF2B5EF4-FFF2-40B4-BE49-F238E27FC236}">
                <a16:creationId xmlns:a16="http://schemas.microsoft.com/office/drawing/2014/main" id="{164CF708-BA2D-44A9-8792-F92BA50E3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3029" y="640081"/>
            <a:ext cx="3236594" cy="32365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27FAD-292D-384C-A581-F0F7E99A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82ABAA4-5EBE-4E82-8762-4025E75A148F}" type="slidenum">
              <a:rPr lang="en-US" sz="1050" smtClean="0"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</a:pPr>
              <a:t>27</a:t>
            </a:fld>
            <a:endParaRPr lang="en-US" sz="105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C518E-2B5F-F549-B099-81BF20DED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640" y="140266"/>
            <a:ext cx="1554480" cy="499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D7EB1F-8865-44C3-947F-7FC43C38875F}"/>
              </a:ext>
            </a:extLst>
          </p:cNvPr>
          <p:cNvSpPr txBox="1"/>
          <p:nvPr/>
        </p:nvSpPr>
        <p:spPr>
          <a:xfrm>
            <a:off x="1114425" y="4711030"/>
            <a:ext cx="10496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This work was sponsored by a </a:t>
            </a:r>
            <a:r>
              <a:rPr lang="en-GB" sz="2200" dirty="0">
                <a:solidFill>
                  <a:srgbClr val="0070C0"/>
                </a:solidFill>
              </a:rPr>
              <a:t>Newton Institutional Links Award </a:t>
            </a:r>
            <a:r>
              <a:rPr lang="en-GB" sz="2200" dirty="0"/>
              <a:t>from the </a:t>
            </a:r>
            <a:r>
              <a:rPr lang="en-GB" sz="2200" dirty="0">
                <a:solidFill>
                  <a:srgbClr val="7030A0"/>
                </a:solidFill>
              </a:rPr>
              <a:t>British Council</a:t>
            </a:r>
            <a:r>
              <a:rPr lang="en-GB" sz="2200" dirty="0"/>
              <a:t>, titled “Automated Captioning of Image and Audio for Visually and Hearing Impaired” &amp; </a:t>
            </a:r>
            <a:r>
              <a:rPr lang="en-GB" sz="2200" dirty="0">
                <a:solidFill>
                  <a:srgbClr val="7030A0"/>
                </a:solidFill>
              </a:rPr>
              <a:t>EPSRC</a:t>
            </a:r>
            <a:r>
              <a:rPr lang="en-GB" sz="2200" dirty="0"/>
              <a:t> projects titled “Making Sense of Sounds” and “AI for Sounds”.</a:t>
            </a:r>
          </a:p>
        </p:txBody>
      </p:sp>
    </p:spTree>
    <p:extLst>
      <p:ext uri="{BB962C8B-B14F-4D97-AF65-F5344CB8AC3E}">
        <p14:creationId xmlns:p14="http://schemas.microsoft.com/office/powerpoint/2010/main" val="110655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162BF-B5F7-4177-B62E-35DC91B8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B25C88-9ECF-D946-8C09-7BC8C0E4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3" y="525193"/>
            <a:ext cx="2865120" cy="748454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Outline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C0052-2F68-5DEA-A707-D242732BA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56" y="73262"/>
            <a:ext cx="1531971" cy="451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70CD78-E423-778D-E6C3-6B096F09B3DE}"/>
              </a:ext>
            </a:extLst>
          </p:cNvPr>
          <p:cNvSpPr txBox="1"/>
          <p:nvPr/>
        </p:nvSpPr>
        <p:spPr>
          <a:xfrm>
            <a:off x="1216336" y="1804587"/>
            <a:ext cx="109756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err="1"/>
              <a:t>AudioLDM</a:t>
            </a:r>
            <a:r>
              <a:rPr lang="en-GB" sz="2800" dirty="0"/>
              <a:t>: text to audio generation with a latent diffusion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err="1"/>
              <a:t>AudioLDM</a:t>
            </a:r>
            <a:r>
              <a:rPr lang="en-GB" sz="2800" b="1" dirty="0"/>
              <a:t> 2</a:t>
            </a:r>
            <a:r>
              <a:rPr lang="en-GB" sz="2800" dirty="0"/>
              <a:t>: text to audio generation with a foundational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err="1"/>
              <a:t>WavJourney</a:t>
            </a:r>
            <a:r>
              <a:rPr lang="en-GB" sz="2800" dirty="0"/>
              <a:t>: compositional audio generation based on text prompts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err="1"/>
              <a:t>AudioSep</a:t>
            </a:r>
            <a:r>
              <a:rPr lang="en-GB" sz="2800" dirty="0"/>
              <a:t>: text </a:t>
            </a:r>
            <a:r>
              <a:rPr lang="en-US" altLang="zh-CN" sz="2800" dirty="0"/>
              <a:t>prompted </a:t>
            </a:r>
            <a:r>
              <a:rPr lang="en-GB" sz="2800" dirty="0"/>
              <a:t>audio source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err="1"/>
              <a:t>WavCaps</a:t>
            </a:r>
            <a:r>
              <a:rPr lang="en-GB" sz="2800" dirty="0"/>
              <a:t>: a large-scale dataset for text-audio cross model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Conclusion/Future Work</a:t>
            </a:r>
          </a:p>
        </p:txBody>
      </p:sp>
    </p:spTree>
    <p:extLst>
      <p:ext uri="{BB962C8B-B14F-4D97-AF65-F5344CB8AC3E}">
        <p14:creationId xmlns:p14="http://schemas.microsoft.com/office/powerpoint/2010/main" val="1167556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E7B5BC-D257-A000-54BD-2B6103FA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84" y="361480"/>
            <a:ext cx="10058400" cy="55875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Text to Audio Generation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ED7A9E-74E2-C0D1-A608-AC3530F78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925" y="1405087"/>
            <a:ext cx="9844698" cy="390665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Computational “foley artist”:  (</a:t>
            </a:r>
            <a:r>
              <a:rPr lang="en-US" sz="2000" dirty="0"/>
              <a:t>e.g., </a:t>
            </a: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https://www.thefoleybarn.com</a:t>
            </a:r>
            <a:r>
              <a:rPr lang="en-US" sz="2000" dirty="0"/>
              <a:t> </a:t>
            </a:r>
            <a:r>
              <a:rPr lang="en-US" sz="2400" dirty="0"/>
              <a:t>)</a:t>
            </a:r>
          </a:p>
          <a:p>
            <a:pPr lvl="1"/>
            <a:r>
              <a:rPr lang="en-US" sz="2000" i="1" dirty="0"/>
              <a:t>Game developer: e.g., A ghost is haunting a house.</a:t>
            </a:r>
          </a:p>
          <a:p>
            <a:pPr lvl="1"/>
            <a:r>
              <a:rPr lang="en-US" sz="2000" i="1" dirty="0"/>
              <a:t>Audio producer: e.g., high heels hitting metal ground.</a:t>
            </a:r>
          </a:p>
          <a:p>
            <a:pPr lvl="1"/>
            <a:r>
              <a:rPr lang="en-US" sz="2000" i="1" dirty="0"/>
              <a:t>Movie producer: e.g., the laser sound from a laser gun.</a:t>
            </a:r>
          </a:p>
          <a:p>
            <a:pPr lvl="1"/>
            <a:r>
              <a:rPr lang="en-US" sz="2000" i="1" dirty="0"/>
              <a:t>…</a:t>
            </a:r>
          </a:p>
          <a:p>
            <a:r>
              <a:rPr lang="en-US" sz="2400" dirty="0"/>
              <a:t>Automatic content creation (&gt; 60 startups</a:t>
            </a:r>
            <a:r>
              <a:rPr lang="en-US" sz="2400" baseline="30000" dirty="0"/>
              <a:t>1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Endless music </a:t>
            </a:r>
          </a:p>
          <a:p>
            <a:pPr lvl="1"/>
            <a:r>
              <a:rPr lang="en-US" sz="2000" dirty="0"/>
              <a:t>Audiobook with ambient noises</a:t>
            </a:r>
          </a:p>
          <a:p>
            <a:pPr lvl="1"/>
            <a:r>
              <a:rPr lang="en-US" sz="2000" dirty="0"/>
              <a:t>White noise for meditation</a:t>
            </a:r>
          </a:p>
          <a:p>
            <a:pPr lvl="1"/>
            <a:r>
              <a:rPr lang="en-US" sz="2000" dirty="0"/>
              <a:t>…</a:t>
            </a:r>
          </a:p>
          <a:p>
            <a:r>
              <a:rPr lang="en-US" sz="2400" dirty="0"/>
              <a:t>Data Augmentations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5407-B719-6709-4B63-2DFABA7D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8A3B2A-6360-117F-641D-57DECD0E7D4A}"/>
              </a:ext>
            </a:extLst>
          </p:cNvPr>
          <p:cNvSpPr txBox="1"/>
          <p:nvPr/>
        </p:nvSpPr>
        <p:spPr>
          <a:xfrm>
            <a:off x="6024647" y="4712820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effectLst/>
                <a:latin typeface="Söhne"/>
              </a:rPr>
              <a:t>Sound is often the unsung hero of the movie world</a:t>
            </a:r>
          </a:p>
          <a:p>
            <a:pPr algn="ctr"/>
            <a:r>
              <a:rPr lang="en-US" sz="1400" dirty="0">
                <a:latin typeface="Söhne"/>
              </a:rPr>
              <a:t>- Hans </a:t>
            </a:r>
            <a:r>
              <a:rPr lang="en-US" altLang="zh-CN" sz="1400" dirty="0">
                <a:latin typeface="Söhne"/>
              </a:rPr>
              <a:t>Z</a:t>
            </a:r>
            <a:r>
              <a:rPr lang="en-US" sz="1400" dirty="0">
                <a:latin typeface="Söhne"/>
              </a:rPr>
              <a:t>immer</a:t>
            </a:r>
            <a:endParaRPr lang="x-none" sz="1400" dirty="0"/>
          </a:p>
        </p:txBody>
      </p:sp>
      <p:pic>
        <p:nvPicPr>
          <p:cNvPr id="3074" name="Picture 2" descr="Hans Zimmer on Spotify">
            <a:extLst>
              <a:ext uri="{FF2B5EF4-FFF2-40B4-BE49-F238E27FC236}">
                <a16:creationId xmlns:a16="http://schemas.microsoft.com/office/drawing/2014/main" id="{985A57B4-D3B8-D54D-6F5A-46F561FD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476" y="2101350"/>
            <a:ext cx="2460533" cy="24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389E8E-E600-A749-F8F7-3BEC672C4A4D}"/>
              </a:ext>
            </a:extLst>
          </p:cNvPr>
          <p:cNvSpPr txBox="1"/>
          <p:nvPr/>
        </p:nvSpPr>
        <p:spPr>
          <a:xfrm>
            <a:off x="961490" y="5641870"/>
            <a:ext cx="3891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https://</a:t>
            </a:r>
            <a:r>
              <a:rPr lang="en-US" sz="1400" dirty="0" err="1"/>
              <a:t>github.com</a:t>
            </a:r>
            <a:r>
              <a:rPr lang="en-US" sz="1400" dirty="0"/>
              <a:t>/csteinmetz1/ai-audio-startups</a:t>
            </a:r>
            <a:endParaRPr lang="x-none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F7046-EC9F-F2CB-4ACF-B5283A297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0" y="129600"/>
            <a:ext cx="1531972" cy="46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7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0627EB-00BB-FE57-7F08-7309250A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32647"/>
            <a:ext cx="10058400" cy="634691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Related</a:t>
            </a:r>
            <a:r>
              <a:rPr lang="x-none" dirty="0"/>
              <a:t> </a:t>
            </a:r>
            <a:r>
              <a:rPr lang="en-GB" dirty="0">
                <a:solidFill>
                  <a:srgbClr val="0070C0"/>
                </a:solidFill>
              </a:rPr>
              <a:t>W</a:t>
            </a:r>
            <a:r>
              <a:rPr lang="x-none" dirty="0">
                <a:solidFill>
                  <a:srgbClr val="0070C0"/>
                </a:solidFill>
              </a:rPr>
              <a:t>orks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D63BD84-BA08-A38E-66E1-F135351FD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884" y="1784172"/>
            <a:ext cx="10058400" cy="3384686"/>
          </a:xfrm>
        </p:spPr>
        <p:txBody>
          <a:bodyPr>
            <a:normAutofit fontScale="92500" lnSpcReduction="20000"/>
          </a:bodyPr>
          <a:lstStyle/>
          <a:p>
            <a:r>
              <a:rPr lang="x-none" b="1" dirty="0"/>
              <a:t>Label-to-Audio Generation</a:t>
            </a:r>
          </a:p>
          <a:p>
            <a:pPr lvl="1"/>
            <a:r>
              <a:rPr lang="x-none" sz="1700" dirty="0">
                <a:latin typeface="+mn-lt"/>
              </a:rPr>
              <a:t>Acoustic Scene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(Kong et al., 2019)</a:t>
            </a:r>
            <a:r>
              <a:rPr lang="en-US" sz="1700" dirty="0">
                <a:latin typeface="+mn-lt"/>
              </a:rPr>
              <a:t>, </a:t>
            </a:r>
            <a:r>
              <a:rPr lang="x-none" sz="1700" dirty="0">
                <a:latin typeface="+mn-lt"/>
              </a:rPr>
              <a:t>Sound event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(Liu et al., 2019)</a:t>
            </a:r>
            <a:r>
              <a:rPr lang="x-none" sz="1700" dirty="0">
                <a:latin typeface="+mn-lt"/>
              </a:rPr>
              <a:t>, FootStep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Comunit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 2019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x-none" sz="1700" dirty="0">
                <a:latin typeface="+mn-lt"/>
              </a:rPr>
              <a:t>, …</a:t>
            </a:r>
          </a:p>
          <a:p>
            <a:r>
              <a:rPr lang="x-none" b="1" dirty="0"/>
              <a:t>Text-to-Audio Generation</a:t>
            </a:r>
          </a:p>
          <a:p>
            <a:pPr lvl="1"/>
            <a:r>
              <a:rPr lang="x-none" sz="1700" dirty="0">
                <a:latin typeface="+mn-lt"/>
              </a:rPr>
              <a:t>DiffSound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(Yang et al., 2022)</a:t>
            </a:r>
            <a:r>
              <a:rPr lang="x-none" sz="1700" dirty="0">
                <a:latin typeface="+mn-lt"/>
              </a:rPr>
              <a:t>, AudioGen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Kreuk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2022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x-none" sz="1700" dirty="0">
                <a:latin typeface="+mn-lt"/>
              </a:rPr>
              <a:t>,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x-none" sz="1700" dirty="0">
                <a:latin typeface="+mn-lt"/>
              </a:rPr>
              <a:t>Make-an-Audio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(Huang et al., 2023)</a:t>
            </a:r>
          </a:p>
          <a:p>
            <a:r>
              <a:rPr lang="x-none" b="1" dirty="0"/>
              <a:t>Text-to-Music Generation</a:t>
            </a:r>
          </a:p>
          <a:p>
            <a:pPr lvl="1"/>
            <a:r>
              <a:rPr lang="x-none" sz="1700" dirty="0">
                <a:latin typeface="+mn-lt"/>
              </a:rPr>
              <a:t>MusicLM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(Andrea et al., 2023)</a:t>
            </a:r>
          </a:p>
          <a:p>
            <a:pPr lvl="1"/>
            <a:r>
              <a:rPr lang="en-US" sz="1700" dirty="0" err="1">
                <a:latin typeface="+mn-lt"/>
              </a:rPr>
              <a:t>Moûsai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(Flavio et al., 2023)</a:t>
            </a:r>
          </a:p>
          <a:p>
            <a:pPr lvl="1"/>
            <a:r>
              <a:rPr lang="en-US" sz="1700" b="0" i="0" dirty="0">
                <a:solidFill>
                  <a:srgbClr val="212529"/>
                </a:solidFill>
                <a:effectLst/>
                <a:latin typeface="+mn-lt"/>
              </a:rPr>
              <a:t>Noise2Music </a:t>
            </a:r>
            <a:r>
              <a:rPr lang="en-US" sz="17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(Huang et al., 2023)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US" b="1" dirty="0"/>
              <a:t>Others</a:t>
            </a:r>
          </a:p>
          <a:p>
            <a:pPr lvl="1"/>
            <a:r>
              <a:rPr lang="en-US" sz="1700" dirty="0" err="1">
                <a:latin typeface="+mn-lt"/>
              </a:rPr>
              <a:t>JukeBox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Dhariwal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2020)</a:t>
            </a:r>
            <a:r>
              <a:rPr lang="en-US" sz="1700" dirty="0">
                <a:latin typeface="+mn-lt"/>
              </a:rPr>
              <a:t>, </a:t>
            </a:r>
            <a:r>
              <a:rPr lang="en-US" sz="1700" dirty="0" err="1">
                <a:latin typeface="+mn-lt"/>
              </a:rPr>
              <a:t>AudioLM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Borsos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2022)</a:t>
            </a:r>
            <a:r>
              <a:rPr lang="en-US" sz="1700" dirty="0">
                <a:latin typeface="+mn-lt"/>
              </a:rPr>
              <a:t>, </a:t>
            </a:r>
            <a:r>
              <a:rPr lang="en-US" sz="1700" dirty="0" err="1">
                <a:latin typeface="+mn-lt"/>
              </a:rPr>
              <a:t>SingSong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(Donahue et al., 2023)</a:t>
            </a:r>
            <a:r>
              <a:rPr lang="en-US" sz="1700" dirty="0">
                <a:latin typeface="+mn-lt"/>
              </a:rPr>
              <a:t>,…</a:t>
            </a:r>
            <a:endParaRPr lang="x-none" sz="1700" dirty="0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F68F8-8BEB-8AB4-C3F7-D0A0CEEC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26F5-88DD-0743-B0BE-53DFDA444E21}" type="datetime1">
              <a:rPr lang="en-US" smtClean="0"/>
              <a:t>4/3/2024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F45222-A3AD-557F-CDC7-A99DDCC8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612" y="143386"/>
            <a:ext cx="1492216" cy="4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8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0627EB-00BB-FE57-7F08-7309250A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507" y="296771"/>
            <a:ext cx="10058400" cy="634691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Label to Audio Scene Generation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F68F8-8BEB-8AB4-C3F7-D0A0CEEC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26F5-88DD-0743-B0BE-53DFDA444E21}" type="datetime1">
              <a:rPr lang="en-US" smtClean="0"/>
              <a:t>4/3/2024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F45222-A3AD-557F-CDC7-A99DDCC8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612" y="143386"/>
            <a:ext cx="1492216" cy="470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FEBFC-4D8B-A459-CCBD-787A91A94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136" y="1084847"/>
            <a:ext cx="4444037" cy="47253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BEF9BB-42A3-10EC-0C0B-6DBCCE3C61DA}"/>
              </a:ext>
            </a:extLst>
          </p:cNvPr>
          <p:cNvSpPr txBox="1"/>
          <p:nvPr/>
        </p:nvSpPr>
        <p:spPr>
          <a:xfrm>
            <a:off x="696945" y="5936565"/>
            <a:ext cx="11423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Q. Kong, Y. Xu, T. Iqbal, Y. Cao, </a:t>
            </a:r>
            <a:r>
              <a:rPr lang="en-GB" sz="14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W. Wang, and 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M. D. 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Plumbley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, "Acoustic scene generation with conditional 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SampleRNN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", in </a:t>
            </a:r>
            <a:r>
              <a:rPr lang="en-GB" sz="14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Proc. IEEE International Conference on Acoustics, Speech and Signal Processing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 (ICASSP 2019), Brighton, UK, 12-17 May, 2019.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0978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0627EB-00BB-FE57-7F08-7309250A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04" y="450666"/>
            <a:ext cx="10058400" cy="634691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Label to </a:t>
            </a:r>
            <a:r>
              <a:rPr lang="en-US" altLang="zh-CN" dirty="0">
                <a:solidFill>
                  <a:srgbClr val="0070C0"/>
                </a:solidFill>
              </a:rPr>
              <a:t>Audio Event Generation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F68F8-8BEB-8AB4-C3F7-D0A0CEEC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26F5-88DD-0743-B0BE-53DFDA444E21}" type="datetime1">
              <a:rPr lang="en-US" smtClean="0"/>
              <a:t>4/3/2024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F45222-A3AD-557F-CDC7-A99DDCC8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612" y="143386"/>
            <a:ext cx="1492216" cy="470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A8F144-C2DA-7ADD-8844-00A018817369}"/>
              </a:ext>
            </a:extLst>
          </p:cNvPr>
          <p:cNvSpPr txBox="1"/>
          <p:nvPr/>
        </p:nvSpPr>
        <p:spPr>
          <a:xfrm>
            <a:off x="612250" y="5682864"/>
            <a:ext cx="11308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X. Liu, T. Iqbal, 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J.Zhao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, Q. Huang, M.D. 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Plumbley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, and </a:t>
            </a:r>
            <a:r>
              <a:rPr lang="en-GB" sz="14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W. Wang, 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"Conditional Sound Generation Using Neural Discrete Time-Frequency Representation Learning", in </a:t>
            </a:r>
            <a:r>
              <a:rPr lang="en-GB" sz="14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IEEE 31st International Workshop on Machine Learning for Signal Processing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 (MLSP 2021), 2021</a:t>
            </a:r>
            <a:endParaRPr lang="en-GB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94CD44-E584-D3C5-CC82-9A5F655DD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50" y="1556599"/>
            <a:ext cx="10750968" cy="30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20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699E47-E474-7C26-4915-61B544C3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49" y="273842"/>
            <a:ext cx="10058400" cy="548171"/>
          </a:xfrm>
        </p:spPr>
        <p:txBody>
          <a:bodyPr>
            <a:normAutofit/>
          </a:bodyPr>
          <a:lstStyle/>
          <a:p>
            <a:r>
              <a:rPr lang="x-none" dirty="0">
                <a:solidFill>
                  <a:srgbClr val="0070C0"/>
                </a:solidFill>
              </a:rPr>
              <a:t>AudioLDM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E1352-18A7-1DFF-4F92-63469D61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0352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x-none" b="1" dirty="0"/>
              <a:t>Contrastive Language-Audio Learning (CLAP) Encoders</a:t>
            </a:r>
          </a:p>
          <a:p>
            <a:pPr lvl="1"/>
            <a:r>
              <a:rPr lang="x-none" dirty="0"/>
              <a:t>Align audio and text in one space.</a:t>
            </a:r>
          </a:p>
          <a:p>
            <a:pPr marL="514350" indent="-514350">
              <a:buAutoNum type="arabicPeriod"/>
            </a:pPr>
            <a:r>
              <a:rPr lang="x-none" b="1" dirty="0"/>
              <a:t>Latent Diffusion Models</a:t>
            </a:r>
          </a:p>
          <a:p>
            <a:pPr lvl="1"/>
            <a:r>
              <a:rPr lang="x-none" dirty="0"/>
              <a:t>Learn to generate VAE latent conditioned on CLAP embedding</a:t>
            </a:r>
          </a:p>
          <a:p>
            <a:pPr marL="514350" indent="-514350">
              <a:buAutoNum type="arabicPeriod"/>
            </a:pPr>
            <a:r>
              <a:rPr lang="x-none" b="1" dirty="0"/>
              <a:t>Mel-spectrogram Autoencoder</a:t>
            </a:r>
          </a:p>
          <a:p>
            <a:pPr lvl="1"/>
            <a:r>
              <a:rPr lang="x-none" dirty="0"/>
              <a:t>Learn latent representations.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x-none" b="1" dirty="0"/>
              <a:t>Mel-to-Waveform Vocoder</a:t>
            </a:r>
          </a:p>
          <a:p>
            <a:pPr lvl="1"/>
            <a:r>
              <a:rPr lang="x-none" dirty="0"/>
              <a:t>Reverse Mel back to waveform</a:t>
            </a:r>
          </a:p>
          <a:p>
            <a:pPr marL="514350" indent="-514350">
              <a:buAutoNum type="arabicPeriod"/>
            </a:pPr>
            <a:endParaRPr lang="x-none" dirty="0"/>
          </a:p>
          <a:p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11B0D-015B-5FB8-84F9-3A1A8448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4/3/2024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743AAB-7E21-A896-85C8-16CE4BCE4ACF}"/>
              </a:ext>
            </a:extLst>
          </p:cNvPr>
          <p:cNvGrpSpPr/>
          <p:nvPr/>
        </p:nvGrpSpPr>
        <p:grpSpPr>
          <a:xfrm>
            <a:off x="6184769" y="812038"/>
            <a:ext cx="5489048" cy="5307052"/>
            <a:chOff x="6184769" y="812038"/>
            <a:chExt cx="5489048" cy="53070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83713E-F8B0-D59C-4E6D-EC812555F448}"/>
                </a:ext>
              </a:extLst>
            </p:cNvPr>
            <p:cNvSpPr/>
            <p:nvPr/>
          </p:nvSpPr>
          <p:spPr>
            <a:xfrm>
              <a:off x="6184769" y="1694672"/>
              <a:ext cx="5057250" cy="1922481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4D396A7-E62B-1081-77AB-B9CCA24E7131}"/>
                </a:ext>
              </a:extLst>
            </p:cNvPr>
            <p:cNvGrpSpPr/>
            <p:nvPr/>
          </p:nvGrpSpPr>
          <p:grpSpPr>
            <a:xfrm>
              <a:off x="6359288" y="812038"/>
              <a:ext cx="5314529" cy="5307052"/>
              <a:chOff x="6521334" y="808054"/>
              <a:chExt cx="5314529" cy="530705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D9873F0-DA68-A58B-ABFF-47138F0D1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3915"/>
              <a:stretch/>
            </p:blipFill>
            <p:spPr>
              <a:xfrm>
                <a:off x="6521334" y="1690688"/>
                <a:ext cx="5215265" cy="442441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D68299F-4C59-86B3-F294-15D6D7CC14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91283"/>
              <a:stretch/>
            </p:blipFill>
            <p:spPr>
              <a:xfrm>
                <a:off x="6620598" y="808054"/>
                <a:ext cx="5215265" cy="447991"/>
              </a:xfrm>
              <a:prstGeom prst="rect">
                <a:avLst/>
              </a:prstGeom>
            </p:spPr>
          </p:pic>
        </p:grpSp>
        <p:pic>
          <p:nvPicPr>
            <p:cNvPr id="3" name="Graphic 2" descr="Snowflake with solid fill">
              <a:extLst>
                <a:ext uri="{FF2B5EF4-FFF2-40B4-BE49-F238E27FC236}">
                  <a16:creationId xmlns:a16="http://schemas.microsoft.com/office/drawing/2014/main" id="{9459F6FC-ECD4-5667-91FC-45C7AEE9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32799" y="2222808"/>
              <a:ext cx="275771" cy="275771"/>
            </a:xfrm>
            <a:prstGeom prst="rect">
              <a:avLst/>
            </a:prstGeom>
          </p:spPr>
        </p:pic>
        <p:pic>
          <p:nvPicPr>
            <p:cNvPr id="7" name="Graphic 6" descr="Snowflake with solid fill">
              <a:extLst>
                <a:ext uri="{FF2B5EF4-FFF2-40B4-BE49-F238E27FC236}">
                  <a16:creationId xmlns:a16="http://schemas.microsoft.com/office/drawing/2014/main" id="{60943929-6AE6-E1E2-6A34-825A0E161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05885" y="2253736"/>
              <a:ext cx="275771" cy="275771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2EE05B-99CA-7838-A4E7-DEC194CFAD12}"/>
                </a:ext>
              </a:extLst>
            </p:cNvPr>
            <p:cNvGrpSpPr/>
            <p:nvPr/>
          </p:nvGrpSpPr>
          <p:grpSpPr>
            <a:xfrm>
              <a:off x="6184769" y="1295623"/>
              <a:ext cx="2439044" cy="401895"/>
              <a:chOff x="6131579" y="523544"/>
              <a:chExt cx="2439044" cy="40189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EE9A69A-37C2-2D34-2482-4E33CF370CAC}"/>
                  </a:ext>
                </a:extLst>
              </p:cNvPr>
              <p:cNvSpPr/>
              <p:nvPr/>
            </p:nvSpPr>
            <p:spPr>
              <a:xfrm>
                <a:off x="6131579" y="523544"/>
                <a:ext cx="2383153" cy="4000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EB6364-888A-AA0C-DC1D-712E0B1A9CD9}"/>
                  </a:ext>
                </a:extLst>
              </p:cNvPr>
              <p:cNvSpPr txBox="1"/>
              <p:nvPr/>
            </p:nvSpPr>
            <p:spPr>
              <a:xfrm>
                <a:off x="6141817" y="556107"/>
                <a:ext cx="2428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b="1" dirty="0"/>
                  <a:t>Self-supervised training</a:t>
                </a:r>
              </a:p>
            </p:txBody>
          </p:sp>
        </p:grp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3B84C880-112A-D7FC-EB45-10BBB43696FC}"/>
              </a:ext>
            </a:extLst>
          </p:cNvPr>
          <p:cNvSpPr/>
          <p:nvPr/>
        </p:nvSpPr>
        <p:spPr>
          <a:xfrm>
            <a:off x="8759913" y="2928883"/>
            <a:ext cx="100343" cy="1003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3CB15B6-A94B-0AAC-4E34-586C827FF654}"/>
              </a:ext>
            </a:extLst>
          </p:cNvPr>
          <p:cNvSpPr/>
          <p:nvPr/>
        </p:nvSpPr>
        <p:spPr>
          <a:xfrm>
            <a:off x="8788134" y="4142443"/>
            <a:ext cx="100343" cy="1003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C3E09D7-244B-1988-724B-0B60B3F3F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694" y="457377"/>
            <a:ext cx="1485900" cy="121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012D2-0362-D7F4-E6E1-188C9B70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33" y="137119"/>
            <a:ext cx="1607845" cy="469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1A4DE-008B-59F1-0B62-AA35C3518C1B}"/>
              </a:ext>
            </a:extLst>
          </p:cNvPr>
          <p:cNvSpPr txBox="1"/>
          <p:nvPr/>
        </p:nvSpPr>
        <p:spPr>
          <a:xfrm>
            <a:off x="617447" y="6139367"/>
            <a:ext cx="10624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H. Liu, Z. Chen, Y. Yuan, X. Mei, X. Liu, D. </a:t>
            </a:r>
            <a:r>
              <a:rPr lang="en-GB" sz="14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Mandic, W. Wang, 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M. D. Plumbley, "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AudioLDM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: text-to-audio generation with latent diffusion models," in </a:t>
            </a:r>
            <a:r>
              <a:rPr lang="en-GB" sz="14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Proc. IEEE International Conference on Machine Learning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 (ICML 2023), Hawaii, USA, 23-29 July, 2023.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19194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28C57D-3027-2601-27CA-D228D4BD9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29" y="478252"/>
            <a:ext cx="10058400" cy="602379"/>
          </a:xfrm>
        </p:spPr>
        <p:txBody>
          <a:bodyPr>
            <a:normAutofit/>
          </a:bodyPr>
          <a:lstStyle/>
          <a:p>
            <a:r>
              <a:rPr lang="x-none" dirty="0">
                <a:solidFill>
                  <a:srgbClr val="0070C0"/>
                </a:solidFill>
              </a:rPr>
              <a:t>Step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x-none" dirty="0">
                <a:solidFill>
                  <a:srgbClr val="0070C0"/>
                </a:solidFill>
              </a:rPr>
              <a:t>1: Contrastive Language</a:t>
            </a:r>
            <a:r>
              <a:rPr lang="en-GB" dirty="0">
                <a:solidFill>
                  <a:srgbClr val="0070C0"/>
                </a:solidFill>
              </a:rPr>
              <a:t>-A</a:t>
            </a:r>
            <a:r>
              <a:rPr lang="x-none" dirty="0">
                <a:solidFill>
                  <a:srgbClr val="0070C0"/>
                </a:solidFill>
              </a:rPr>
              <a:t>udio Pretraining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CDAAB-8D00-7DB0-F760-66FA206A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4/3/2024</a:t>
            </a:fld>
            <a:endParaRPr lang="en-US" dirty="0"/>
          </a:p>
        </p:txBody>
      </p:sp>
      <p:pic>
        <p:nvPicPr>
          <p:cNvPr id="7" name="Content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2F07F8DD-FEC2-68DA-2F48-07F03A86D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6437004" y="3262212"/>
            <a:ext cx="1633289" cy="16283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C41F5CD-0E5D-B5E8-AFB5-24A51484797C}"/>
              </a:ext>
            </a:extLst>
          </p:cNvPr>
          <p:cNvGrpSpPr/>
          <p:nvPr/>
        </p:nvGrpSpPr>
        <p:grpSpPr>
          <a:xfrm>
            <a:off x="8556748" y="3519575"/>
            <a:ext cx="2598244" cy="2172287"/>
            <a:chOff x="9447000" y="2408006"/>
            <a:chExt cx="2598244" cy="21722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979E3C1-E79D-6FF9-C213-D7B9F062B157}"/>
                </a:ext>
              </a:extLst>
            </p:cNvPr>
            <p:cNvSpPr/>
            <p:nvPr/>
          </p:nvSpPr>
          <p:spPr>
            <a:xfrm>
              <a:off x="9734646" y="2592432"/>
              <a:ext cx="2310598" cy="161832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CA9F4E-3C0C-2C01-E9E0-2B1FE6F3DE97}"/>
                </a:ext>
              </a:extLst>
            </p:cNvPr>
            <p:cNvSpPr txBox="1"/>
            <p:nvPr/>
          </p:nvSpPr>
          <p:spPr>
            <a:xfrm>
              <a:off x="9788284" y="2782747"/>
              <a:ext cx="1029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dirty="0"/>
                <a:t>Laughing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14D86B-F293-97BE-D080-2974FD701EF8}"/>
                </a:ext>
              </a:extLst>
            </p:cNvPr>
            <p:cNvSpPr txBox="1"/>
            <p:nvPr/>
          </p:nvSpPr>
          <p:spPr>
            <a:xfrm>
              <a:off x="10979923" y="2801395"/>
              <a:ext cx="940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dirty="0"/>
                <a:t>Giggling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7F1429-E5C4-C3A3-9895-2AC449980751}"/>
                </a:ext>
              </a:extLst>
            </p:cNvPr>
            <p:cNvSpPr txBox="1"/>
            <p:nvPr/>
          </p:nvSpPr>
          <p:spPr>
            <a:xfrm>
              <a:off x="10054047" y="3614000"/>
              <a:ext cx="770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dirty="0"/>
                <a:t>Guitar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57E9812-F3D8-DC07-777C-1E3EB12969A3}"/>
                </a:ext>
              </a:extLst>
            </p:cNvPr>
            <p:cNvSpPr/>
            <p:nvPr/>
          </p:nvSpPr>
          <p:spPr>
            <a:xfrm>
              <a:off x="10736446" y="3164239"/>
              <a:ext cx="100343" cy="1003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CD1559-4179-D13C-BD9D-D4C925E5FC0E}"/>
                </a:ext>
              </a:extLst>
            </p:cNvPr>
            <p:cNvSpPr/>
            <p:nvPr/>
          </p:nvSpPr>
          <p:spPr>
            <a:xfrm>
              <a:off x="10764094" y="3066815"/>
              <a:ext cx="100343" cy="1003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CAF3ECB-8114-D2A8-186A-900557CDFAE0}"/>
                </a:ext>
              </a:extLst>
            </p:cNvPr>
            <p:cNvSpPr/>
            <p:nvPr/>
          </p:nvSpPr>
          <p:spPr>
            <a:xfrm>
              <a:off x="10839946" y="3129940"/>
              <a:ext cx="100343" cy="1003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0E7002-6FB5-8F30-1236-9F9470D548A7}"/>
                </a:ext>
              </a:extLst>
            </p:cNvPr>
            <p:cNvSpPr/>
            <p:nvPr/>
          </p:nvSpPr>
          <p:spPr>
            <a:xfrm>
              <a:off x="10868823" y="3017874"/>
              <a:ext cx="100343" cy="1003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1D3551-216B-67F3-A058-08DB0C0BC69F}"/>
                </a:ext>
              </a:extLst>
            </p:cNvPr>
            <p:cNvSpPr/>
            <p:nvPr/>
          </p:nvSpPr>
          <p:spPr>
            <a:xfrm>
              <a:off x="10762366" y="3711424"/>
              <a:ext cx="100343" cy="1003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AA14A6D-0EE0-4344-37DA-E22ED303BB5D}"/>
                </a:ext>
              </a:extLst>
            </p:cNvPr>
            <p:cNvSpPr/>
            <p:nvPr/>
          </p:nvSpPr>
          <p:spPr>
            <a:xfrm>
              <a:off x="10790014" y="3614000"/>
              <a:ext cx="100343" cy="1003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8E237A-FCC0-1D66-9382-3F8F3F1457D1}"/>
                </a:ext>
              </a:extLst>
            </p:cNvPr>
            <p:cNvSpPr txBox="1"/>
            <p:nvPr/>
          </p:nvSpPr>
          <p:spPr>
            <a:xfrm>
              <a:off x="10948631" y="3755407"/>
              <a:ext cx="880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dirty="0"/>
                <a:t>Ukelele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A13444E-4381-E0D9-9240-1526B4198807}"/>
                </a:ext>
              </a:extLst>
            </p:cNvPr>
            <p:cNvSpPr/>
            <p:nvPr/>
          </p:nvSpPr>
          <p:spPr>
            <a:xfrm rot="1164057">
              <a:off x="11039292" y="3678978"/>
              <a:ext cx="100343" cy="1003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150972-5914-6E24-FA03-E6032F041F58}"/>
                </a:ext>
              </a:extLst>
            </p:cNvPr>
            <p:cNvSpPr/>
            <p:nvPr/>
          </p:nvSpPr>
          <p:spPr>
            <a:xfrm rot="1164057">
              <a:off x="10962448" y="3741902"/>
              <a:ext cx="100343" cy="1003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030214-5789-DE1E-75DC-745FEC4A1ACD}"/>
                </a:ext>
              </a:extLst>
            </p:cNvPr>
            <p:cNvSpPr/>
            <p:nvPr/>
          </p:nvSpPr>
          <p:spPr>
            <a:xfrm>
              <a:off x="10338778" y="4337387"/>
              <a:ext cx="100343" cy="10034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44C8A94-E8B6-8F59-B481-317D34656A65}"/>
                </a:ext>
              </a:extLst>
            </p:cNvPr>
            <p:cNvSpPr/>
            <p:nvPr/>
          </p:nvSpPr>
          <p:spPr>
            <a:xfrm>
              <a:off x="11159874" y="4329650"/>
              <a:ext cx="100343" cy="1003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C451E90-188E-BEFE-8339-4DCCFCAF13A9}"/>
                </a:ext>
              </a:extLst>
            </p:cNvPr>
            <p:cNvSpPr txBox="1"/>
            <p:nvPr/>
          </p:nvSpPr>
          <p:spPr>
            <a:xfrm>
              <a:off x="11260218" y="4185422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b="1" dirty="0"/>
                <a:t>Audio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5F0F43-C348-C7CA-3A7C-260328D1C3DB}"/>
                </a:ext>
              </a:extLst>
            </p:cNvPr>
            <p:cNvSpPr txBox="1"/>
            <p:nvPr/>
          </p:nvSpPr>
          <p:spPr>
            <a:xfrm>
              <a:off x="10439122" y="4210961"/>
              <a:ext cx="576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b="1" dirty="0"/>
                <a:t>Text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ED2B8BF-9132-FC61-C8C4-40A9D8053E7A}"/>
                </a:ext>
              </a:extLst>
            </p:cNvPr>
            <p:cNvCxnSpPr>
              <a:cxnSpLocks/>
            </p:cNvCxnSpPr>
            <p:nvPr/>
          </p:nvCxnSpPr>
          <p:spPr>
            <a:xfrm>
              <a:off x="10799070" y="2408958"/>
              <a:ext cx="0" cy="6578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4BAB40-C603-4D76-5CF9-FE02C4E258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13249" y="2408006"/>
              <a:ext cx="1308" cy="60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860302-9981-6CCA-EF71-931FE75695FE}"/>
                </a:ext>
              </a:extLst>
            </p:cNvPr>
            <p:cNvCxnSpPr/>
            <p:nvPr/>
          </p:nvCxnSpPr>
          <p:spPr>
            <a:xfrm>
              <a:off x="10567555" y="2467841"/>
              <a:ext cx="58589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C61259F-40A9-E5DF-D4C6-1A45652BDF36}"/>
                </a:ext>
              </a:extLst>
            </p:cNvPr>
            <p:cNvCxnSpPr/>
            <p:nvPr/>
          </p:nvCxnSpPr>
          <p:spPr>
            <a:xfrm>
              <a:off x="10567555" y="2467841"/>
              <a:ext cx="21906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B8DA21D-F07B-7A24-73D0-E8A4961C0A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13249" y="2467841"/>
              <a:ext cx="24020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78E6AC3-2429-C8E5-E734-FCF20A7BF408}"/>
                </a:ext>
              </a:extLst>
            </p:cNvPr>
            <p:cNvCxnSpPr>
              <a:cxnSpLocks/>
            </p:cNvCxnSpPr>
            <p:nvPr/>
          </p:nvCxnSpPr>
          <p:spPr>
            <a:xfrm>
              <a:off x="9447000" y="3129940"/>
              <a:ext cx="131536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3B4C51C-6112-777C-6F3C-6CACDC9B16E4}"/>
                </a:ext>
              </a:extLst>
            </p:cNvPr>
            <p:cNvCxnSpPr>
              <a:cxnSpLocks/>
            </p:cNvCxnSpPr>
            <p:nvPr/>
          </p:nvCxnSpPr>
          <p:spPr>
            <a:xfrm>
              <a:off x="9447000" y="3658304"/>
              <a:ext cx="135207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BBC861-5C46-A60E-67E3-E3ECC6F157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67740" y="2860852"/>
              <a:ext cx="2821" cy="1072472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AA09A63-1D7E-B099-1C2A-8C30E192663E}"/>
                </a:ext>
              </a:extLst>
            </p:cNvPr>
            <p:cNvCxnSpPr>
              <a:cxnSpLocks/>
            </p:cNvCxnSpPr>
            <p:nvPr/>
          </p:nvCxnSpPr>
          <p:spPr>
            <a:xfrm>
              <a:off x="9567740" y="2838714"/>
              <a:ext cx="0" cy="2782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A0D2507-1FFB-76FE-5E86-20798A3024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7740" y="3658304"/>
              <a:ext cx="0" cy="28176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290D011-9198-9B89-3B69-58AF9C432E55}"/>
              </a:ext>
            </a:extLst>
          </p:cNvPr>
          <p:cNvSpPr txBox="1"/>
          <p:nvPr/>
        </p:nvSpPr>
        <p:spPr>
          <a:xfrm>
            <a:off x="6995621" y="2795786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/>
              <a:t>AI</a:t>
            </a:r>
          </a:p>
        </p:txBody>
      </p:sp>
      <p:pic>
        <p:nvPicPr>
          <p:cNvPr id="7170" name="Picture 2" descr="The Contrastive Language-Audio Pretraining Model Architecture">
            <a:extLst>
              <a:ext uri="{FF2B5EF4-FFF2-40B4-BE49-F238E27FC236}">
                <a16:creationId xmlns:a16="http://schemas.microsoft.com/office/drawing/2014/main" id="{48812868-7E4A-7BEA-6891-C6DE391ED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5"/>
          <a:stretch/>
        </p:blipFill>
        <p:spPr bwMode="auto">
          <a:xfrm>
            <a:off x="1001473" y="1761148"/>
            <a:ext cx="4614637" cy="411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CFA8194-BE2D-143A-0724-1D1BAAC28CF6}"/>
              </a:ext>
            </a:extLst>
          </p:cNvPr>
          <p:cNvGrpSpPr/>
          <p:nvPr/>
        </p:nvGrpSpPr>
        <p:grpSpPr>
          <a:xfrm>
            <a:off x="6498117" y="5221360"/>
            <a:ext cx="1472123" cy="940270"/>
            <a:chOff x="621566" y="2292323"/>
            <a:chExt cx="1472123" cy="940270"/>
          </a:xfrm>
        </p:grpSpPr>
        <p:pic>
          <p:nvPicPr>
            <p:cNvPr id="38" name="Graphic 37" descr="Database outline">
              <a:extLst>
                <a:ext uri="{FF2B5EF4-FFF2-40B4-BE49-F238E27FC236}">
                  <a16:creationId xmlns:a16="http://schemas.microsoft.com/office/drawing/2014/main" id="{0C0ADAE6-958B-90AC-0E63-DE7995AB1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9097" y="2292323"/>
              <a:ext cx="536840" cy="536840"/>
            </a:xfrm>
            <a:prstGeom prst="rect">
              <a:avLst/>
            </a:prstGeom>
          </p:spPr>
        </p:pic>
        <p:pic>
          <p:nvPicPr>
            <p:cNvPr id="39" name="Graphic 38" descr="Database outline">
              <a:extLst>
                <a:ext uri="{FF2B5EF4-FFF2-40B4-BE49-F238E27FC236}">
                  <a16:creationId xmlns:a16="http://schemas.microsoft.com/office/drawing/2014/main" id="{4533D8F2-3AAF-AF69-7244-C51001B8D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2595" y="2292323"/>
              <a:ext cx="536840" cy="53684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EE08D8B-1350-BCC3-7618-68C31C44C790}"/>
                </a:ext>
              </a:extLst>
            </p:cNvPr>
            <p:cNvSpPr txBox="1"/>
            <p:nvPr/>
          </p:nvSpPr>
          <p:spPr>
            <a:xfrm>
              <a:off x="621566" y="2842629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dirty="0"/>
                <a:t>Audio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518464D-191D-017B-BE50-D32CA89EC1B6}"/>
                </a:ext>
              </a:extLst>
            </p:cNvPr>
            <p:cNvSpPr txBox="1"/>
            <p:nvPr/>
          </p:nvSpPr>
          <p:spPr>
            <a:xfrm>
              <a:off x="1528341" y="2863261"/>
              <a:ext cx="56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dirty="0"/>
                <a:t>Text</a:t>
              </a:r>
            </a:p>
          </p:txBody>
        </p:sp>
        <p:pic>
          <p:nvPicPr>
            <p:cNvPr id="42" name="Graphic 41" descr="Transfer with solid fill">
              <a:extLst>
                <a:ext uri="{FF2B5EF4-FFF2-40B4-BE49-F238E27FC236}">
                  <a16:creationId xmlns:a16="http://schemas.microsoft.com/office/drawing/2014/main" id="{29994A2A-D2AF-BA52-483B-AE2A65C67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22016" y="2393492"/>
              <a:ext cx="369333" cy="369333"/>
            </a:xfrm>
            <a:prstGeom prst="rect">
              <a:avLst/>
            </a:prstGeom>
          </p:spPr>
        </p:pic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2B23B56-ABD6-8FE1-6FDA-7907C47B6193}"/>
              </a:ext>
            </a:extLst>
          </p:cNvPr>
          <p:cNvCxnSpPr/>
          <p:nvPr/>
        </p:nvCxnSpPr>
        <p:spPr>
          <a:xfrm>
            <a:off x="6148322" y="1648458"/>
            <a:ext cx="0" cy="4321229"/>
          </a:xfrm>
          <a:prstGeom prst="line">
            <a:avLst/>
          </a:prstGeom>
          <a:ln w="19050">
            <a:solidFill>
              <a:schemeClr val="tx1"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c 47" descr="Head with gears with solid fill">
            <a:extLst>
              <a:ext uri="{FF2B5EF4-FFF2-40B4-BE49-F238E27FC236}">
                <a16:creationId xmlns:a16="http://schemas.microsoft.com/office/drawing/2014/main" id="{1F983E7C-4189-C0CF-0321-DDD62AFC1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34546" y="4310431"/>
            <a:ext cx="608245" cy="608245"/>
          </a:xfrm>
          <a:prstGeom prst="rect">
            <a:avLst/>
          </a:prstGeom>
        </p:spPr>
      </p:pic>
      <p:sp>
        <p:nvSpPr>
          <p:cNvPr id="49" name="Rectangular Callout 48">
            <a:extLst>
              <a:ext uri="{FF2B5EF4-FFF2-40B4-BE49-F238E27FC236}">
                <a16:creationId xmlns:a16="http://schemas.microsoft.com/office/drawing/2014/main" id="{CEBB93A7-7A77-9B62-7FC0-27A3B6531C80}"/>
              </a:ext>
            </a:extLst>
          </p:cNvPr>
          <p:cNvSpPr/>
          <p:nvPr/>
        </p:nvSpPr>
        <p:spPr>
          <a:xfrm>
            <a:off x="7395334" y="1500220"/>
            <a:ext cx="4255673" cy="1409487"/>
          </a:xfrm>
          <a:prstGeom prst="wedgeRectCallout">
            <a:avLst>
              <a:gd name="adj1" fmla="val -39529"/>
              <a:gd name="adj2" fmla="val 88481"/>
            </a:avLst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OK Got it</a:t>
            </a:r>
          </a:p>
          <a:p>
            <a:pPr algn="ctr"/>
            <a:r>
              <a:rPr lang="x-none" dirty="0"/>
              <a:t>Laughing is similar to Giggle (Text).</a:t>
            </a:r>
          </a:p>
          <a:p>
            <a:pPr algn="ctr"/>
            <a:r>
              <a:rPr lang="x-none" dirty="0"/>
              <a:t>Laughing also sounds like Giggle (Audio). </a:t>
            </a:r>
          </a:p>
          <a:p>
            <a:pPr algn="ctr"/>
            <a:r>
              <a:rPr lang="x-none" dirty="0"/>
              <a:t>Laughing is </a:t>
            </a:r>
            <a:r>
              <a:rPr lang="x-none" b="1" dirty="0">
                <a:solidFill>
                  <a:srgbClr val="FF0000"/>
                </a:solidFill>
              </a:rPr>
              <a:t>not</a:t>
            </a:r>
            <a:r>
              <a:rPr lang="x-none" dirty="0"/>
              <a:t> similar to Guitar (Text).</a:t>
            </a:r>
          </a:p>
          <a:p>
            <a:pPr algn="ctr"/>
            <a:r>
              <a:rPr lang="x-none" dirty="0"/>
              <a:t>Laughing does </a:t>
            </a:r>
            <a:r>
              <a:rPr lang="x-none" dirty="0">
                <a:solidFill>
                  <a:srgbClr val="FF0000"/>
                </a:solidFill>
              </a:rPr>
              <a:t>not</a:t>
            </a:r>
            <a:r>
              <a:rPr lang="x-none" dirty="0"/>
              <a:t> sound like Guitar (Audio)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C7DDD9A-EFB1-21D7-9262-D49DFE22AF2B}"/>
              </a:ext>
            </a:extLst>
          </p:cNvPr>
          <p:cNvSpPr txBox="1"/>
          <p:nvPr/>
        </p:nvSpPr>
        <p:spPr>
          <a:xfrm>
            <a:off x="10614459" y="3064094"/>
            <a:ext cx="108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New data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D720939-7F9B-815F-E5BD-91493BF27D53}"/>
              </a:ext>
            </a:extLst>
          </p:cNvPr>
          <p:cNvSpPr txBox="1"/>
          <p:nvPr/>
        </p:nvSpPr>
        <p:spPr>
          <a:xfrm>
            <a:off x="1148036" y="6182786"/>
            <a:ext cx="4567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Contrastive Language-Audio Pretraining (Wu et al., 2022)</a:t>
            </a:r>
            <a:endParaRPr lang="x-non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97820998-7FE0-75AC-A88C-6C1CA6C71597}"/>
              </a:ext>
            </a:extLst>
          </p:cNvPr>
          <p:cNvSpPr/>
          <p:nvPr/>
        </p:nvSpPr>
        <p:spPr>
          <a:xfrm>
            <a:off x="10685586" y="3483309"/>
            <a:ext cx="710072" cy="4409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b="1" dirty="0">
                <a:solidFill>
                  <a:srgbClr val="FF0000"/>
                </a:solidFill>
              </a:rPr>
              <a:t>Latent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58F534-3649-1F1D-F32E-F271DA58E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33" y="137119"/>
            <a:ext cx="1607845" cy="46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4150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University main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iversity main" id="{BC17846F-8EF9-4DDB-B0DF-BB903B827ADD}" vid="{2597B1F8-F21E-4D86-B0C7-9E3FD97616E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938DCB-C3B9-4562-BE37-F14763DFCD72}">
  <we:reference id="wa200000113" version="1.0.0.0" store="en-001" storeType="OMEX"/>
  <we:alternateReferences>
    <we:reference id="wa200000113" version="1.0.0.0" store="en-001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18455</TotalTime>
  <Words>2096</Words>
  <Application>Microsoft Office PowerPoint</Application>
  <PresentationFormat>Widescreen</PresentationFormat>
  <Paragraphs>245</Paragraphs>
  <Slides>27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-apple-system</vt:lpstr>
      <vt:lpstr>Lucida Grande</vt:lpstr>
      <vt:lpstr>Noto Sans Med</vt:lpstr>
      <vt:lpstr>Söhne</vt:lpstr>
      <vt:lpstr>Arial</vt:lpstr>
      <vt:lpstr>Calibri</vt:lpstr>
      <vt:lpstr>Georgia</vt:lpstr>
      <vt:lpstr>Noto Sans</vt:lpstr>
      <vt:lpstr>Open Sans</vt:lpstr>
      <vt:lpstr>Times New Roman</vt:lpstr>
      <vt:lpstr>Wingdings</vt:lpstr>
      <vt:lpstr>Retrospect</vt:lpstr>
      <vt:lpstr>University main</vt:lpstr>
      <vt:lpstr>Generative AI for Text to Audio Generation</vt:lpstr>
      <vt:lpstr>Many thanks to…</vt:lpstr>
      <vt:lpstr>Outline</vt:lpstr>
      <vt:lpstr>Text to Audio Generation</vt:lpstr>
      <vt:lpstr>Related Works</vt:lpstr>
      <vt:lpstr>Label to Audio Scene Generation</vt:lpstr>
      <vt:lpstr>Label to Audio Event Generation</vt:lpstr>
      <vt:lpstr>AudioLDM</vt:lpstr>
      <vt:lpstr>Step 1: Contrastive Language-Audio Pretraining</vt:lpstr>
      <vt:lpstr>Step 2: Self-Supervised Audio Generation Training</vt:lpstr>
      <vt:lpstr>Overall Advantages</vt:lpstr>
      <vt:lpstr>Result – SOTA Comparison</vt:lpstr>
      <vt:lpstr>Result – Super-resolution and Inpainting</vt:lpstr>
      <vt:lpstr>AudioLDM: Demos</vt:lpstr>
      <vt:lpstr>Impact of AudioLDM</vt:lpstr>
      <vt:lpstr>PowerPoint Presentation</vt:lpstr>
      <vt:lpstr>PowerPoint Presentation</vt:lpstr>
      <vt:lpstr>PowerPoint Presentation</vt:lpstr>
      <vt:lpstr>PowerPoint Presentation</vt:lpstr>
      <vt:lpstr>AudioLDM 2</vt:lpstr>
      <vt:lpstr>AudioLDM 2 Demo</vt:lpstr>
      <vt:lpstr>WavJourney</vt:lpstr>
      <vt:lpstr>WavJourney</vt:lpstr>
      <vt:lpstr>WavCaps – A ChatGPT Refined Dataset for Audio-Text Learning</vt:lpstr>
      <vt:lpstr>WavCaps</vt:lpstr>
      <vt:lpstr>Conclusion &amp; Future Works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Turab Iqbal</dc:creator>
  <cp:lastModifiedBy>Wang, Wenwu Prof (CVSSP)</cp:lastModifiedBy>
  <cp:revision>150</cp:revision>
  <dcterms:created xsi:type="dcterms:W3CDTF">2019-11-11T18:26:00Z</dcterms:created>
  <dcterms:modified xsi:type="dcterms:W3CDTF">2024-04-03T16:56:29Z</dcterms:modified>
</cp:coreProperties>
</file>